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9" r:id="rId4"/>
    <p:sldId id="290" r:id="rId5"/>
    <p:sldId id="283" r:id="rId6"/>
    <p:sldId id="291" r:id="rId7"/>
    <p:sldId id="292" r:id="rId8"/>
    <p:sldId id="293" r:id="rId9"/>
    <p:sldId id="294" r:id="rId10"/>
    <p:sldId id="284" r:id="rId11"/>
    <p:sldId id="285" r:id="rId12"/>
    <p:sldId id="286" r:id="rId13"/>
    <p:sldId id="28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2" y="1449305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2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2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2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404665"/>
            <a:ext cx="84978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777240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2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3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7" y="2341477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7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9" y="4650476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1" y="4773226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9" y="66677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2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7BBFBB0-1BF9-4A91-B69E-D12E81261FAF}" type="datetimeFigureOut">
              <a:rPr lang="ru-RU" smtClean="0"/>
              <a:t>12.10.2018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6-mavzu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b="1" dirty="0"/>
              <a:t>Texnik tizimlarda grafik modellashtirish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9667" y1="9111" x2="39667" y2="9111"/>
                        <a14:foregroundMark x1="30000" y1="6889" x2="30000" y2="6889"/>
                        <a14:foregroundMark x1="34333" y1="4000" x2="34333" y2="4000"/>
                        <a14:foregroundMark x1="37583" y1="4000" x2="37583" y2="4000"/>
                        <a14:foregroundMark x1="58083" y1="3333" x2="58083" y2="3333"/>
                        <a14:foregroundMark x1="61917" y1="5444" x2="61917" y2="5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863" y="3645024"/>
            <a:ext cx="4128459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779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AUTO DESK 3D MAX, KOMPAS, Solid Works, CATIA dasturlari. Grafik modellashtirish dasturini asosiy modullari va funksiyalari</a:t>
            </a:r>
            <a:endParaRPr lang="uz-Cyrl-UZ" dirty="0" smtClean="0"/>
          </a:p>
          <a:p>
            <a:r>
              <a:rPr lang="uz-Cyrl-UZ" dirty="0"/>
              <a:t>Texnik obektlarni vizuallashtirishni amalga oshirish va funksiyalardan  foydalanish. “Box </a:t>
            </a:r>
            <a:r>
              <a:rPr lang="uz-Cyrl-UZ" dirty="0" smtClean="0"/>
              <a:t>Modeling</a:t>
            </a:r>
            <a:r>
              <a:rPr lang="uz-Cyrl-UZ" dirty="0"/>
              <a:t>” </a:t>
            </a:r>
            <a:r>
              <a:rPr lang="uz-Cyrl-UZ"/>
              <a:t>texnologiyalari </a:t>
            </a:r>
            <a:r>
              <a:rPr lang="uz-Cyrl-UZ" smtClean="0"/>
              <a:t>dasturlari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785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/>
              <a:t>Uch o`lchovli grafika ilmiy tekshirishlarda, injenerlik loyiha ishlarida, fizik ob`ektlarning kompyuter modellarini qurishda keng qo`llaniladi. Uch o`lchovli grafika kompyuter grafikasi tarkibiga kiruvchi eng murakkab va keng qamrovli yo`nalishdir. Uch o`lchovli grafika bilan ishlovchi foydalanuvchi loyihalash, yoritish, ob`ektlar va kameralarni ko`chirish, tovush va namoyish effektlardan foydalanish kabi sohalardan bilimlarga ega bo`lishi kerak. Bu yerda shu sohaning tashkil etuvchilari - fazolar, ob`ektlarni modellashtirish, animanamoyish tog`risida ma`lumotlar keltiriladi.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3386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/>
              <a:t>Uch o`lchovli grafika bilan ishlaganda, shakllar hosil qilinadigan fazoga alo-hida e`tibor berish kerak. Bu holda an`anaviy 2D - tekislik uch o`lchovli grafika maqsadlariga to`g`ri keltiriladi. 3D - grafikada ishchi fazoni shunday ifodalash kerakki, unda nafaqat modellashtirilayotgan uch o`lchovli geometrik shaklni, balki uning geometrik joylashishi va holati hisobga olinishi kerak. Uch o`lchovli grafikada Dekart, silindrik va sferik koordirata sistemalari ishlatiladi.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0082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399" y="980728"/>
            <a:ext cx="5400000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272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3D Studio MAX 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o’lchovli</a:t>
            </a:r>
            <a:r>
              <a:rPr lang="en-US" dirty="0"/>
              <a:t> </a:t>
            </a:r>
            <a:r>
              <a:rPr lang="en-US" dirty="0" err="1"/>
              <a:t>modellashtirish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ko’rgazmali</a:t>
            </a:r>
            <a:r>
              <a:rPr lang="en-US" dirty="0"/>
              <a:t> </a:t>
            </a:r>
            <a:r>
              <a:rPr lang="en-US" dirty="0" err="1"/>
              <a:t>namoyish</a:t>
            </a:r>
            <a:r>
              <a:rPr lang="en-US" dirty="0"/>
              <a:t> </a:t>
            </a:r>
            <a:r>
              <a:rPr lang="en-US" dirty="0" err="1"/>
              <a:t>qilish-ning</a:t>
            </a:r>
            <a:r>
              <a:rPr lang="en-US" dirty="0"/>
              <a:t> (</a:t>
            </a:r>
            <a:r>
              <a:rPr lang="en-US" dirty="0" err="1"/>
              <a:t>vizualizasiya</a:t>
            </a:r>
            <a:r>
              <a:rPr lang="en-US" dirty="0"/>
              <a:t>) </a:t>
            </a:r>
            <a:r>
              <a:rPr lang="en-US" dirty="0" err="1"/>
              <a:t>yangicha</a:t>
            </a:r>
            <a:r>
              <a:rPr lang="en-US" dirty="0"/>
              <a:t> </a:t>
            </a:r>
            <a:r>
              <a:rPr lang="en-US" dirty="0" err="1"/>
              <a:t>bosqichi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Bu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animasiya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o’lchovli</a:t>
            </a:r>
            <a:r>
              <a:rPr lang="en-US" dirty="0"/>
              <a:t> </a:t>
            </a:r>
            <a:r>
              <a:rPr lang="en-US" dirty="0" err="1"/>
              <a:t>modellarni</a:t>
            </a:r>
            <a:r>
              <a:rPr lang="en-US" dirty="0"/>
              <a:t> professional </a:t>
            </a:r>
            <a:r>
              <a:rPr lang="en-US" dirty="0" err="1"/>
              <a:t>darajada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mum-kin.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siz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o’lchovli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o’lchovli</a:t>
            </a:r>
            <a:r>
              <a:rPr lang="en-US" dirty="0"/>
              <a:t> </a:t>
            </a:r>
            <a:r>
              <a:rPr lang="en-US" dirty="0" err="1"/>
              <a:t>ob’yektlarni</a:t>
            </a:r>
            <a:r>
              <a:rPr lang="en-US" dirty="0"/>
              <a:t> </a:t>
            </a:r>
            <a:r>
              <a:rPr lang="en-US" dirty="0" err="1"/>
              <a:t>qo’llashingiz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 smtClean="0"/>
              <a:t>.</a:t>
            </a:r>
          </a:p>
          <a:p>
            <a:r>
              <a:rPr lang="en-US" dirty="0"/>
              <a:t>Bu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sifatli</a:t>
            </a:r>
            <a:r>
              <a:rPr lang="en-US" dirty="0"/>
              <a:t> </a:t>
            </a:r>
            <a:r>
              <a:rPr lang="en-US" dirty="0" err="1"/>
              <a:t>multiplikasion</a:t>
            </a:r>
            <a:r>
              <a:rPr lang="en-US" dirty="0"/>
              <a:t> </a:t>
            </a:r>
            <a:r>
              <a:rPr lang="en-US" dirty="0" err="1"/>
              <a:t>filmlar</a:t>
            </a:r>
            <a:r>
              <a:rPr lang="en-US" dirty="0"/>
              <a:t>,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fanlar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ko’rgazmali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8382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3D Studio MAX da  </a:t>
            </a:r>
            <a:r>
              <a:rPr lang="en-US" dirty="0" err="1"/>
              <a:t>ob’yektlarni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 (viewport)da </a:t>
            </a:r>
            <a:r>
              <a:rPr lang="en-US" dirty="0" err="1"/>
              <a:t>yaratasiz</a:t>
            </a:r>
            <a:r>
              <a:rPr lang="en-US" dirty="0"/>
              <a:t>. Bu-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siz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asbobni</a:t>
            </a:r>
            <a:r>
              <a:rPr lang="en-US" dirty="0"/>
              <a:t> </a:t>
            </a:r>
            <a:r>
              <a:rPr lang="en-US" dirty="0" err="1"/>
              <a:t>tanlab</a:t>
            </a:r>
            <a:r>
              <a:rPr lang="en-US" dirty="0"/>
              <a:t>, </a:t>
            </a:r>
            <a:r>
              <a:rPr lang="en-US" dirty="0" err="1"/>
              <a:t>kursorni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 </a:t>
            </a:r>
            <a:r>
              <a:rPr lang="en-US" dirty="0" err="1"/>
              <a:t>maydoniga</a:t>
            </a:r>
            <a:r>
              <a:rPr lang="en-US" dirty="0"/>
              <a:t> </a:t>
            </a:r>
            <a:r>
              <a:rPr lang="en-US" dirty="0" err="1"/>
              <a:t>keltirganingizda</a:t>
            </a:r>
            <a:r>
              <a:rPr lang="en-US" dirty="0"/>
              <a:t> </a:t>
            </a:r>
            <a:r>
              <a:rPr lang="en-US" dirty="0" err="1"/>
              <a:t>kursor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o’zgaradi</a:t>
            </a:r>
            <a:r>
              <a:rPr lang="en-US" dirty="0"/>
              <a:t>. </a:t>
            </a:r>
            <a:r>
              <a:rPr lang="en-US" dirty="0" err="1"/>
              <a:t>Sichqoncha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ob’yektning</a:t>
            </a:r>
            <a:r>
              <a:rPr lang="en-US" dirty="0"/>
              <a:t>  </a:t>
            </a:r>
            <a:r>
              <a:rPr lang="en-US" dirty="0" err="1"/>
              <a:t>o’lchovlarini</a:t>
            </a:r>
            <a:r>
              <a:rPr lang="en-US" dirty="0"/>
              <a:t> </a:t>
            </a:r>
            <a:r>
              <a:rPr lang="en-US" dirty="0" err="1"/>
              <a:t>berasiz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 smtClean="0"/>
              <a:t>Yaratilgan</a:t>
            </a:r>
            <a:r>
              <a:rPr lang="en-US" dirty="0" smtClean="0"/>
              <a:t> </a:t>
            </a:r>
            <a:r>
              <a:rPr lang="en-US" dirty="0" err="1"/>
              <a:t>ob’yektlarda</a:t>
            </a:r>
            <a:r>
              <a:rPr lang="en-US" dirty="0"/>
              <a:t> </a:t>
            </a:r>
            <a:r>
              <a:rPr lang="en-US" dirty="0" err="1"/>
              <a:t>kino</a:t>
            </a:r>
            <a:r>
              <a:rPr lang="en-US" dirty="0"/>
              <a:t> </a:t>
            </a:r>
            <a:r>
              <a:rPr lang="en-US" dirty="0" err="1"/>
              <a:t>effektlar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kamera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yoritgich</a:t>
            </a:r>
            <a:r>
              <a:rPr lang="en-US" dirty="0"/>
              <a:t> </a:t>
            </a:r>
            <a:r>
              <a:rPr lang="en-US" dirty="0" err="1"/>
              <a:t>asboblarini</a:t>
            </a:r>
            <a:r>
              <a:rPr lang="en-US" dirty="0"/>
              <a:t> </a:t>
            </a:r>
            <a:r>
              <a:rPr lang="en-US" dirty="0" err="1"/>
              <a:t>qo’llashingiz</a:t>
            </a:r>
            <a:r>
              <a:rPr lang="en-US" dirty="0"/>
              <a:t> </a:t>
            </a:r>
            <a:r>
              <a:rPr lang="en-US" dirty="0" err="1"/>
              <a:t>mumkin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0928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/>
              <a:t>Qurish</a:t>
            </a:r>
            <a:r>
              <a:rPr lang="en-US" dirty="0"/>
              <a:t> </a:t>
            </a:r>
            <a:r>
              <a:rPr lang="en-US" dirty="0" err="1"/>
              <a:t>maydonida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 </a:t>
            </a:r>
            <a:r>
              <a:rPr lang="en-US" dirty="0" err="1"/>
              <a:t>ob’yektlarni</a:t>
            </a:r>
            <a:r>
              <a:rPr lang="en-US" dirty="0"/>
              <a:t> </a:t>
            </a:r>
            <a:r>
              <a:rPr lang="en-US" dirty="0" err="1"/>
              <a:t>harakatlantirib</a:t>
            </a:r>
            <a:r>
              <a:rPr lang="en-US" dirty="0"/>
              <a:t>,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animasiya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{</a:t>
            </a:r>
            <a:r>
              <a:rPr lang="en-US" dirty="0" err="1"/>
              <a:t>Animasiya</a:t>
            </a:r>
            <a:r>
              <a:rPr lang="en-US" dirty="0"/>
              <a:t>} </a:t>
            </a:r>
            <a:r>
              <a:rPr lang="en-US" dirty="0" err="1"/>
              <a:t>tugmasini</a:t>
            </a:r>
            <a:r>
              <a:rPr lang="en-US" dirty="0"/>
              <a:t> </a:t>
            </a:r>
            <a:r>
              <a:rPr lang="en-US" dirty="0" err="1"/>
              <a:t>bosib</a:t>
            </a:r>
            <a:r>
              <a:rPr lang="en-US" dirty="0"/>
              <a:t>, </a:t>
            </a:r>
            <a:r>
              <a:rPr lang="en-US" dirty="0" err="1"/>
              <a:t>kadrlarni</a:t>
            </a:r>
            <a:r>
              <a:rPr lang="en-US" dirty="0"/>
              <a:t> </a:t>
            </a:r>
            <a:r>
              <a:rPr lang="en-US" dirty="0" err="1"/>
              <a:t>o’zgartirgan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ob’yektni</a:t>
            </a:r>
            <a:r>
              <a:rPr lang="en-US" dirty="0"/>
              <a:t> </a:t>
            </a:r>
            <a:r>
              <a:rPr lang="en-US" dirty="0" err="1"/>
              <a:t>harakatlantirish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oxirgi</a:t>
            </a:r>
            <a:r>
              <a:rPr lang="en-US" dirty="0"/>
              <a:t> </a:t>
            </a:r>
            <a:r>
              <a:rPr lang="en-US" dirty="0" err="1"/>
              <a:t>kadrga</a:t>
            </a:r>
            <a:r>
              <a:rPr lang="en-US" dirty="0"/>
              <a:t> </a:t>
            </a:r>
            <a:r>
              <a:rPr lang="en-US" dirty="0" err="1"/>
              <a:t>kelinadi</a:t>
            </a:r>
            <a:r>
              <a:rPr lang="en-US" dirty="0"/>
              <a:t>. </a:t>
            </a:r>
            <a:r>
              <a:rPr lang="en-US" dirty="0" err="1"/>
              <a:t>So’ngra</a:t>
            </a:r>
            <a:r>
              <a:rPr lang="en-US" dirty="0"/>
              <a:t> </a:t>
            </a:r>
            <a:r>
              <a:rPr lang="en-US" dirty="0" err="1"/>
              <a:t>animasiya</a:t>
            </a:r>
            <a:r>
              <a:rPr lang="en-US" dirty="0"/>
              <a:t> </a:t>
            </a:r>
            <a:r>
              <a:rPr lang="en-US" dirty="0" err="1"/>
              <a:t>panelidan</a:t>
            </a:r>
            <a:r>
              <a:rPr lang="en-US" dirty="0"/>
              <a:t> {Play} </a:t>
            </a:r>
            <a:r>
              <a:rPr lang="en-US" dirty="0" err="1"/>
              <a:t>tugmasi</a:t>
            </a:r>
            <a:r>
              <a:rPr lang="en-US" dirty="0"/>
              <a:t> </a:t>
            </a:r>
            <a:r>
              <a:rPr lang="en-US" dirty="0" err="1"/>
              <a:t>bosiladi</a:t>
            </a:r>
            <a:r>
              <a:rPr lang="en-US" dirty="0"/>
              <a:t>. </a:t>
            </a:r>
            <a:r>
              <a:rPr lang="en-US" dirty="0" err="1"/>
              <a:t>Natijada</a:t>
            </a:r>
            <a:r>
              <a:rPr lang="en-US" dirty="0"/>
              <a:t> </a:t>
            </a:r>
            <a:r>
              <a:rPr lang="en-US" dirty="0" err="1"/>
              <a:t>kadrlar</a:t>
            </a:r>
            <a:r>
              <a:rPr lang="en-US" dirty="0"/>
              <a:t> </a:t>
            </a:r>
            <a:r>
              <a:rPr lang="en-US" dirty="0" err="1"/>
              <a:t>almashinib</a:t>
            </a:r>
            <a:r>
              <a:rPr lang="en-US" dirty="0"/>
              <a:t>, </a:t>
            </a:r>
            <a:r>
              <a:rPr lang="en-US" dirty="0" err="1"/>
              <a:t>animasiya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Bu </a:t>
            </a:r>
            <a:r>
              <a:rPr lang="en-US" dirty="0" err="1"/>
              <a:t>yaratilgan</a:t>
            </a:r>
            <a:r>
              <a:rPr lang="en-US" dirty="0"/>
              <a:t> </a:t>
            </a:r>
            <a:r>
              <a:rPr lang="en-US" dirty="0" err="1"/>
              <a:t>animasiyani</a:t>
            </a:r>
            <a:r>
              <a:rPr lang="en-US" dirty="0"/>
              <a:t> </a:t>
            </a:r>
            <a:r>
              <a:rPr lang="en-US" dirty="0" err="1"/>
              <a:t>fayl</a:t>
            </a:r>
            <a:r>
              <a:rPr lang="en-US" dirty="0"/>
              <a:t> </a:t>
            </a:r>
            <a:r>
              <a:rPr lang="en-US" dirty="0" err="1"/>
              <a:t>ko’rinishida</a:t>
            </a:r>
            <a:r>
              <a:rPr lang="en-US" dirty="0"/>
              <a:t> </a:t>
            </a:r>
            <a:r>
              <a:rPr lang="en-US" dirty="0" err="1"/>
              <a:t>komp’yuter</a:t>
            </a:r>
            <a:r>
              <a:rPr lang="en-US" dirty="0"/>
              <a:t> </a:t>
            </a:r>
            <a:r>
              <a:rPr lang="en-US" dirty="0" err="1"/>
              <a:t>xotirasida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 </a:t>
            </a:r>
            <a:r>
              <a:rPr lang="en-US" dirty="0" err="1"/>
              <a:t>istalgan</a:t>
            </a:r>
            <a:r>
              <a:rPr lang="en-US" dirty="0"/>
              <a:t> video </a:t>
            </a:r>
            <a:r>
              <a:rPr lang="en-US" dirty="0" err="1"/>
              <a:t>tasvirlarni</a:t>
            </a:r>
            <a:r>
              <a:rPr lang="en-US" dirty="0"/>
              <a:t> </a:t>
            </a:r>
            <a:r>
              <a:rPr lang="en-US" dirty="0" err="1"/>
              <a:t>o’qiy</a:t>
            </a:r>
            <a:r>
              <a:rPr lang="en-US" dirty="0"/>
              <a:t> </a:t>
            </a:r>
            <a:r>
              <a:rPr lang="en-US" dirty="0" err="1"/>
              <a:t>oladigan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o’qishimiz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ru-RU" dirty="0" err="1"/>
              <a:t>Fayl</a:t>
            </a:r>
            <a:r>
              <a:rPr lang="ru-RU" dirty="0"/>
              <a:t> </a:t>
            </a:r>
            <a:r>
              <a:rPr lang="ru-RU" b="1" dirty="0"/>
              <a:t>*.</a:t>
            </a:r>
            <a:r>
              <a:rPr lang="en-US" b="1" dirty="0" err="1"/>
              <a:t>avi</a:t>
            </a:r>
            <a:r>
              <a:rPr lang="ru-RU" dirty="0"/>
              <a:t> </a:t>
            </a:r>
            <a:r>
              <a:rPr lang="ru-RU" dirty="0" err="1"/>
              <a:t>kengaytmali</a:t>
            </a:r>
            <a:r>
              <a:rPr lang="ru-RU" dirty="0"/>
              <a:t> </a:t>
            </a:r>
            <a:r>
              <a:rPr lang="ru-RU" dirty="0" err="1"/>
              <a:t>formatda</a:t>
            </a:r>
            <a:r>
              <a:rPr lang="ru-RU" dirty="0"/>
              <a:t> </a:t>
            </a:r>
            <a:r>
              <a:rPr lang="ru-RU" dirty="0" err="1"/>
              <a:t>saqlanadi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956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203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980728"/>
            <a:ext cx="5400000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451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556792"/>
            <a:ext cx="4968552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9149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19" y="1556792"/>
            <a:ext cx="7560840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72487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Box modeling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00808"/>
            <a:ext cx="3810000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35802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nesco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Lectur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unesco</Template>
  <TotalTime>1199</TotalTime>
  <Words>364</Words>
  <Application>Microsoft Office PowerPoint</Application>
  <PresentationFormat>Экран (4:3)</PresentationFormat>
  <Paragraphs>13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unesco</vt:lpstr>
      <vt:lpstr>Texnik tizimlarda grafik modellashtirish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Box modeling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Elektron hujjatlarga amaliy dasturlar yordamida ishlov berish texnologiyalari</dc:title>
  <dc:creator>User</dc:creator>
  <cp:lastModifiedBy>Atabaev</cp:lastModifiedBy>
  <cp:revision>35</cp:revision>
  <dcterms:created xsi:type="dcterms:W3CDTF">2018-09-19T13:21:03Z</dcterms:created>
  <dcterms:modified xsi:type="dcterms:W3CDTF">2018-10-12T03:13:18Z</dcterms:modified>
</cp:coreProperties>
</file>