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9" r:id="rId4"/>
    <p:sldId id="290" r:id="rId5"/>
    <p:sldId id="295" r:id="rId6"/>
    <p:sldId id="296" r:id="rId7"/>
    <p:sldId id="297" r:id="rId8"/>
    <p:sldId id="298" r:id="rId9"/>
    <p:sldId id="299" r:id="rId10"/>
    <p:sldId id="30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7-mavzu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b="1" dirty="0"/>
              <a:t>Multimediya texnologiyalari</a:t>
            </a: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476" y="3717032"/>
            <a:ext cx="3816424" cy="2858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Multimediya tizimlari, ularda fayllarni yaratish (tovush, matn, animatsiya</a:t>
            </a:r>
            <a:r>
              <a:rPr lang="uz-Cyrl-UZ" dirty="0" smtClean="0"/>
              <a:t>)</a:t>
            </a:r>
            <a:endParaRPr lang="en-US" dirty="0" smtClean="0"/>
          </a:p>
          <a:p>
            <a:r>
              <a:rPr lang="uz-Cyrl-UZ" dirty="0"/>
              <a:t>Unigraphics  dasturida multimediya fayllarini qayta ishlash. AdodeFlash dasturi texnik tizimdagi fayllarni dasturda taqdim etish va saytlarda, multimediya  komplekslarida qo‘llash</a:t>
            </a:r>
            <a:endParaRPr lang="en-US" dirty="0" smtClean="0"/>
          </a:p>
          <a:p>
            <a:r>
              <a:rPr lang="uz-Cyrl-UZ" dirty="0"/>
              <a:t>MS VISIO dasturi yordamida multimediya fayllarini yaratish taxrirlash va qayta ishlash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Tovushlar va videoelementlar (video) bilan ishlash multimedia vositalari deb ataladigan maxsus texnik va uskunaviy qurilmalar bilan amalga oshiriladi. </a:t>
            </a:r>
            <a:r>
              <a:rPr lang="de-DE" dirty="0" err="1"/>
              <a:t>Bunday</a:t>
            </a:r>
            <a:r>
              <a:rPr lang="de-DE" dirty="0"/>
              <a:t> </a:t>
            </a:r>
            <a:r>
              <a:rPr lang="de-DE" dirty="0" err="1"/>
              <a:t>texnik</a:t>
            </a:r>
            <a:r>
              <a:rPr lang="de-DE" dirty="0"/>
              <a:t> </a:t>
            </a:r>
            <a:r>
              <a:rPr lang="de-DE" dirty="0" err="1"/>
              <a:t>vositalar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jihozlangan</a:t>
            </a:r>
            <a:r>
              <a:rPr lang="de-DE" dirty="0"/>
              <a:t> </a:t>
            </a:r>
            <a:r>
              <a:rPr lang="de-DE" dirty="0" err="1"/>
              <a:t>komputer</a:t>
            </a:r>
            <a:r>
              <a:rPr lang="de-DE" dirty="0"/>
              <a:t> </a:t>
            </a:r>
            <a:r>
              <a:rPr lang="de-DE" dirty="0" err="1"/>
              <a:t>multimedia</a:t>
            </a:r>
            <a:r>
              <a:rPr lang="de-DE" dirty="0"/>
              <a:t> - </a:t>
            </a:r>
            <a:r>
              <a:rPr lang="de-DE" dirty="0" err="1"/>
              <a:t>kompyuter</a:t>
            </a:r>
            <a:r>
              <a:rPr lang="de-DE" dirty="0"/>
              <a:t> </a:t>
            </a:r>
            <a:r>
              <a:rPr lang="de-DE" dirty="0" err="1"/>
              <a:t>deb</a:t>
            </a:r>
            <a:r>
              <a:rPr lang="de-DE" dirty="0"/>
              <a:t> </a:t>
            </a:r>
            <a:r>
              <a:rPr lang="de-DE" dirty="0" err="1"/>
              <a:t>ataladi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/>
              <a:t>Multimedia </a:t>
            </a:r>
            <a:r>
              <a:rPr lang="de-DE" dirty="0" err="1"/>
              <a:t>atamasining</a:t>
            </a:r>
            <a:r>
              <a:rPr lang="de-DE" dirty="0"/>
              <a:t> </a:t>
            </a:r>
            <a:r>
              <a:rPr lang="de-DE" dirty="0" err="1"/>
              <a:t>lug’aviy</a:t>
            </a:r>
            <a:r>
              <a:rPr lang="de-DE" dirty="0"/>
              <a:t> </a:t>
            </a:r>
            <a:r>
              <a:rPr lang="de-DE" dirty="0" err="1"/>
              <a:t>ma’nosi</a:t>
            </a:r>
            <a:r>
              <a:rPr lang="de-DE" dirty="0"/>
              <a:t> </a:t>
            </a:r>
            <a:r>
              <a:rPr lang="de-DE" dirty="0" err="1"/>
              <a:t>multimuhitni</a:t>
            </a:r>
            <a:r>
              <a:rPr lang="de-DE" dirty="0"/>
              <a:t> </a:t>
            </a:r>
            <a:r>
              <a:rPr lang="de-DE" dirty="0" err="1"/>
              <a:t>anglatadi</a:t>
            </a:r>
            <a:r>
              <a:rPr lang="de-DE" dirty="0"/>
              <a:t>. </a:t>
            </a:r>
            <a:r>
              <a:rPr lang="de-DE" dirty="0" err="1"/>
              <a:t>Ammo</a:t>
            </a:r>
            <a:r>
              <a:rPr lang="de-DE" dirty="0"/>
              <a:t> </a:t>
            </a:r>
            <a:r>
              <a:rPr lang="de-DE" dirty="0" err="1"/>
              <a:t>multimedia</a:t>
            </a:r>
            <a:r>
              <a:rPr lang="de-DE" dirty="0"/>
              <a:t> </a:t>
            </a:r>
            <a:r>
              <a:rPr lang="de-DE" dirty="0" err="1"/>
              <a:t>tushunchasining</a:t>
            </a:r>
            <a:r>
              <a:rPr lang="de-DE" dirty="0"/>
              <a:t> </a:t>
            </a:r>
            <a:r>
              <a:rPr lang="de-DE" dirty="0" err="1"/>
              <a:t>aniq</a:t>
            </a:r>
            <a:r>
              <a:rPr lang="de-DE" dirty="0"/>
              <a:t> </a:t>
            </a:r>
            <a:r>
              <a:rPr lang="de-DE" dirty="0" err="1"/>
              <a:t>ta’rifi</a:t>
            </a:r>
            <a:r>
              <a:rPr lang="de-DE" dirty="0"/>
              <a:t> </a:t>
            </a:r>
            <a:r>
              <a:rPr lang="de-DE" dirty="0" err="1"/>
              <a:t>mavjud</a:t>
            </a:r>
            <a:r>
              <a:rPr lang="de-DE" dirty="0"/>
              <a:t> </a:t>
            </a:r>
            <a:r>
              <a:rPr lang="de-DE" dirty="0" err="1"/>
              <a:t>emas</a:t>
            </a:r>
            <a:r>
              <a:rPr lang="de-DE" dirty="0"/>
              <a:t>. </a:t>
            </a:r>
            <a:r>
              <a:rPr lang="de-DE" dirty="0" err="1"/>
              <a:t>Odatda</a:t>
            </a:r>
            <a:r>
              <a:rPr lang="de-DE" dirty="0"/>
              <a:t> </a:t>
            </a:r>
            <a:r>
              <a:rPr lang="de-DE" dirty="0" err="1"/>
              <a:t>multimedia</a:t>
            </a:r>
            <a:r>
              <a:rPr lang="de-DE" dirty="0"/>
              <a:t> </a:t>
            </a:r>
            <a:r>
              <a:rPr lang="de-DE" dirty="0" err="1"/>
              <a:t>deganda</a:t>
            </a:r>
            <a:r>
              <a:rPr lang="de-DE" dirty="0"/>
              <a:t> </a:t>
            </a:r>
            <a:r>
              <a:rPr lang="de-DE" dirty="0" err="1"/>
              <a:t>turli</a:t>
            </a:r>
            <a:r>
              <a:rPr lang="de-DE" dirty="0"/>
              <a:t> </a:t>
            </a:r>
            <a:r>
              <a:rPr lang="de-DE" dirty="0" err="1"/>
              <a:t>shakldagi</a:t>
            </a:r>
            <a:r>
              <a:rPr lang="de-DE" dirty="0"/>
              <a:t> </a:t>
            </a:r>
            <a:r>
              <a:rPr lang="de-DE" dirty="0" err="1"/>
              <a:t>ma’lumotlarni</a:t>
            </a:r>
            <a:r>
              <a:rPr lang="de-DE" dirty="0"/>
              <a:t> </a:t>
            </a:r>
            <a:r>
              <a:rPr lang="de-DE" dirty="0" err="1"/>
              <a:t>qayta</a:t>
            </a:r>
            <a:r>
              <a:rPr lang="de-DE" dirty="0"/>
              <a:t> </a:t>
            </a:r>
            <a:r>
              <a:rPr lang="de-DE" dirty="0" err="1"/>
              <a:t>ishlovchi</a:t>
            </a:r>
            <a:r>
              <a:rPr lang="de-DE" dirty="0"/>
              <a:t> </a:t>
            </a:r>
            <a:r>
              <a:rPr lang="de-DE" dirty="0" err="1"/>
              <a:t>vositalar</a:t>
            </a:r>
            <a:r>
              <a:rPr lang="de-DE" dirty="0"/>
              <a:t> </a:t>
            </a:r>
            <a:r>
              <a:rPr lang="de-DE" dirty="0" err="1"/>
              <a:t>majmuasi</a:t>
            </a:r>
            <a:r>
              <a:rPr lang="de-DE" dirty="0"/>
              <a:t> </a:t>
            </a:r>
            <a:r>
              <a:rPr lang="de-DE" dirty="0" err="1"/>
              <a:t>tushuniladi</a:t>
            </a:r>
            <a:r>
              <a:rPr lang="de-DE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386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err="1"/>
              <a:t>Ayni</a:t>
            </a:r>
            <a:r>
              <a:rPr lang="de-DE" dirty="0"/>
              <a:t> </a:t>
            </a:r>
            <a:r>
              <a:rPr lang="de-DE" dirty="0" err="1"/>
              <a:t>vaqtda</a:t>
            </a:r>
            <a:r>
              <a:rPr lang="de-DE" dirty="0"/>
              <a:t> </a:t>
            </a:r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avvalo</a:t>
            </a:r>
            <a:r>
              <a:rPr lang="de-DE" dirty="0"/>
              <a:t> </a:t>
            </a:r>
            <a:r>
              <a:rPr lang="de-DE" dirty="0" err="1"/>
              <a:t>tovushlar</a:t>
            </a:r>
            <a:r>
              <a:rPr lang="de-DE" dirty="0"/>
              <a:t>, </a:t>
            </a:r>
            <a:r>
              <a:rPr lang="de-DE" dirty="0" err="1"/>
              <a:t>videoelementlarni</a:t>
            </a:r>
            <a:r>
              <a:rPr lang="de-DE" dirty="0"/>
              <a:t> </a:t>
            </a:r>
            <a:r>
              <a:rPr lang="de-DE" dirty="0" err="1"/>
              <a:t>qayta</a:t>
            </a:r>
            <a:r>
              <a:rPr lang="de-DE" dirty="0"/>
              <a:t> </a:t>
            </a:r>
            <a:r>
              <a:rPr lang="de-DE" dirty="0" err="1"/>
              <a:t>ishlovchi</a:t>
            </a:r>
            <a:r>
              <a:rPr lang="de-DE" dirty="0"/>
              <a:t> </a:t>
            </a:r>
            <a:r>
              <a:rPr lang="de-DE" dirty="0" err="1"/>
              <a:t>vositalardir</a:t>
            </a:r>
            <a:r>
              <a:rPr lang="de-DE" dirty="0"/>
              <a:t>. </a:t>
            </a:r>
            <a:r>
              <a:rPr lang="de-DE" dirty="0" err="1"/>
              <a:t>Shu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birga</a:t>
            </a:r>
            <a:r>
              <a:rPr lang="de-DE" dirty="0"/>
              <a:t> </a:t>
            </a:r>
            <a:r>
              <a:rPr lang="de-DE" dirty="0" err="1"/>
              <a:t>multiplikatsiya</a:t>
            </a:r>
            <a:r>
              <a:rPr lang="de-DE" dirty="0"/>
              <a:t> (</a:t>
            </a:r>
            <a:r>
              <a:rPr lang="de-DE" dirty="0" err="1"/>
              <a:t>animatsiya</a:t>
            </a:r>
            <a:r>
              <a:rPr lang="de-DE" dirty="0"/>
              <a:t>)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sifatli</a:t>
            </a:r>
            <a:r>
              <a:rPr lang="de-DE" dirty="0"/>
              <a:t> </a:t>
            </a:r>
            <a:r>
              <a:rPr lang="de-DE" dirty="0" err="1"/>
              <a:t>grafika</a:t>
            </a:r>
            <a:r>
              <a:rPr lang="de-DE" dirty="0"/>
              <a:t> </a:t>
            </a:r>
            <a:r>
              <a:rPr lang="de-DE" dirty="0" err="1"/>
              <a:t>hollarida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</a:t>
            </a:r>
            <a:r>
              <a:rPr lang="de-DE" dirty="0" err="1"/>
              <a:t>multimedia</a:t>
            </a:r>
            <a:r>
              <a:rPr lang="de-DE" dirty="0"/>
              <a:t> </a:t>
            </a:r>
            <a:r>
              <a:rPr lang="de-DE" dirty="0" err="1"/>
              <a:t>haqida</a:t>
            </a:r>
            <a:r>
              <a:rPr lang="de-DE" dirty="0"/>
              <a:t> </a:t>
            </a:r>
            <a:r>
              <a:rPr lang="de-DE" dirty="0" err="1"/>
              <a:t>gapirish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. </a:t>
            </a:r>
            <a:r>
              <a:rPr lang="de-DE" dirty="0" err="1"/>
              <a:t>Kelajakda</a:t>
            </a:r>
            <a:r>
              <a:rPr lang="de-DE" dirty="0"/>
              <a:t> </a:t>
            </a:r>
            <a:r>
              <a:rPr lang="de-DE" dirty="0" err="1"/>
              <a:t>multimedia</a:t>
            </a:r>
            <a:r>
              <a:rPr lang="de-DE" dirty="0"/>
              <a:t> </a:t>
            </a:r>
            <a:r>
              <a:rPr lang="de-DE" dirty="0" err="1"/>
              <a:t>vositalari</a:t>
            </a:r>
            <a:r>
              <a:rPr lang="de-DE" dirty="0"/>
              <a:t> </a:t>
            </a:r>
            <a:r>
              <a:rPr lang="de-DE" dirty="0" err="1"/>
              <a:t>ma’lumotning</a:t>
            </a:r>
            <a:r>
              <a:rPr lang="de-DE" dirty="0"/>
              <a:t> </a:t>
            </a:r>
            <a:r>
              <a:rPr lang="de-DE" dirty="0" err="1"/>
              <a:t>boshqa</a:t>
            </a:r>
            <a:r>
              <a:rPr lang="de-DE" dirty="0"/>
              <a:t> </a:t>
            </a:r>
            <a:r>
              <a:rPr lang="de-DE" dirty="0" err="1"/>
              <a:t>turlari</a:t>
            </a:r>
            <a:r>
              <a:rPr lang="de-DE" dirty="0"/>
              <a:t>, </a:t>
            </a:r>
            <a:r>
              <a:rPr lang="de-DE" dirty="0" err="1"/>
              <a:t>masalan</a:t>
            </a:r>
            <a:r>
              <a:rPr lang="de-DE" dirty="0"/>
              <a:t>, </a:t>
            </a:r>
            <a:r>
              <a:rPr lang="de-DE" dirty="0" err="1"/>
              <a:t>virtual</a:t>
            </a:r>
            <a:r>
              <a:rPr lang="de-DE" dirty="0"/>
              <a:t> </a:t>
            </a:r>
            <a:r>
              <a:rPr lang="de-DE" dirty="0" err="1"/>
              <a:t>voqelik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ishlash</a:t>
            </a:r>
            <a:r>
              <a:rPr lang="de-DE" dirty="0"/>
              <a:t> </a:t>
            </a:r>
            <a:r>
              <a:rPr lang="de-DE" dirty="0" err="1"/>
              <a:t>imkonini</a:t>
            </a:r>
            <a:r>
              <a:rPr lang="de-DE" dirty="0"/>
              <a:t> </a:t>
            </a:r>
            <a:r>
              <a:rPr lang="de-DE" dirty="0" err="1"/>
              <a:t>berishi</a:t>
            </a:r>
            <a:r>
              <a:rPr lang="de-DE" dirty="0"/>
              <a:t> </a:t>
            </a:r>
            <a:r>
              <a:rPr lang="de-DE" dirty="0" err="1"/>
              <a:t>ehtimoldan</a:t>
            </a:r>
            <a:r>
              <a:rPr lang="de-DE" dirty="0"/>
              <a:t> </a:t>
            </a:r>
            <a:r>
              <a:rPr lang="de-DE" dirty="0" err="1"/>
              <a:t>holi</a:t>
            </a:r>
            <a:r>
              <a:rPr lang="de-DE" dirty="0"/>
              <a:t> </a:t>
            </a:r>
            <a:r>
              <a:rPr lang="de-DE" dirty="0" err="1"/>
              <a:t>emas</a:t>
            </a:r>
            <a:r>
              <a:rPr lang="de-DE" dirty="0" smtClean="0"/>
              <a:t>.</a:t>
            </a:r>
            <a:endParaRPr lang="ru-RU" dirty="0"/>
          </a:p>
          <a:p>
            <a:r>
              <a:rPr lang="de-DE" dirty="0"/>
              <a:t>Multimedia </a:t>
            </a:r>
            <a:r>
              <a:rPr lang="de-DE" dirty="0" err="1"/>
              <a:t>printsiplarida</a:t>
            </a:r>
            <a:r>
              <a:rPr lang="de-DE" dirty="0"/>
              <a:t> </a:t>
            </a:r>
            <a:r>
              <a:rPr lang="de-DE" dirty="0" err="1"/>
              <a:t>qurilgan</a:t>
            </a:r>
            <a:r>
              <a:rPr lang="de-DE" dirty="0"/>
              <a:t> </a:t>
            </a:r>
            <a:r>
              <a:rPr lang="de-DE" dirty="0" err="1"/>
              <a:t>elektron</a:t>
            </a:r>
            <a:r>
              <a:rPr lang="de-DE" dirty="0"/>
              <a:t> </a:t>
            </a:r>
            <a:r>
              <a:rPr lang="de-DE" dirty="0" err="1"/>
              <a:t>ma’lumotnomalar</a:t>
            </a:r>
            <a:r>
              <a:rPr lang="de-DE" dirty="0"/>
              <a:t> (</a:t>
            </a:r>
            <a:r>
              <a:rPr lang="de-DE" dirty="0" err="1"/>
              <a:t>spravochnik</a:t>
            </a:r>
            <a:r>
              <a:rPr lang="de-DE" dirty="0"/>
              <a:t>), </a:t>
            </a:r>
            <a:r>
              <a:rPr lang="de-DE" dirty="0" err="1"/>
              <a:t>entsiklopediyalar</a:t>
            </a:r>
            <a:r>
              <a:rPr lang="de-DE" dirty="0"/>
              <a:t>, </a:t>
            </a:r>
            <a:r>
              <a:rPr lang="de-DE" dirty="0" err="1"/>
              <a:t>tarjimonlar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lug’atlar</a:t>
            </a:r>
            <a:r>
              <a:rPr lang="de-DE" dirty="0"/>
              <a:t> </a:t>
            </a:r>
            <a:r>
              <a:rPr lang="de-DE" dirty="0" err="1"/>
              <a:t>kishini</a:t>
            </a:r>
            <a:r>
              <a:rPr lang="de-DE" dirty="0"/>
              <a:t> </a:t>
            </a:r>
            <a:r>
              <a:rPr lang="de-DE" dirty="0" err="1"/>
              <a:t>hayratga</a:t>
            </a:r>
            <a:r>
              <a:rPr lang="de-DE" dirty="0"/>
              <a:t> </a:t>
            </a:r>
            <a:r>
              <a:rPr lang="de-DE" dirty="0" err="1"/>
              <a:t>soladi</a:t>
            </a:r>
            <a:r>
              <a:rPr lang="de-DE" dirty="0"/>
              <a:t>. </a:t>
            </a:r>
            <a:r>
              <a:rPr lang="de-DE" dirty="0" err="1"/>
              <a:t>Tarix</a:t>
            </a:r>
            <a:r>
              <a:rPr lang="de-DE" dirty="0"/>
              <a:t>, </a:t>
            </a:r>
            <a:r>
              <a:rPr lang="de-DE" dirty="0" err="1"/>
              <a:t>geografiya</a:t>
            </a:r>
            <a:r>
              <a:rPr lang="de-DE" dirty="0"/>
              <a:t>, </a:t>
            </a:r>
            <a:r>
              <a:rPr lang="de-DE" dirty="0" err="1"/>
              <a:t>tibbiyot</a:t>
            </a:r>
            <a:r>
              <a:rPr lang="de-DE" dirty="0"/>
              <a:t> (</a:t>
            </a:r>
            <a:r>
              <a:rPr lang="de-DE" dirty="0" err="1"/>
              <a:t>meditsina</a:t>
            </a:r>
            <a:r>
              <a:rPr lang="de-DE" dirty="0"/>
              <a:t>), </a:t>
            </a:r>
            <a:r>
              <a:rPr lang="de-DE" dirty="0" err="1"/>
              <a:t>sport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boshqa</a:t>
            </a:r>
            <a:r>
              <a:rPr lang="de-DE" dirty="0"/>
              <a:t> </a:t>
            </a:r>
            <a:r>
              <a:rPr lang="de-DE" dirty="0" err="1"/>
              <a:t>sohalar</a:t>
            </a:r>
            <a:r>
              <a:rPr lang="de-DE" dirty="0"/>
              <a:t> </a:t>
            </a:r>
            <a:r>
              <a:rPr lang="de-DE" dirty="0" err="1"/>
              <a:t>bo’yicha</a:t>
            </a:r>
            <a:r>
              <a:rPr lang="de-DE" dirty="0"/>
              <a:t> </a:t>
            </a:r>
            <a:r>
              <a:rPr lang="de-DE" dirty="0" err="1"/>
              <a:t>turli</a:t>
            </a:r>
            <a:r>
              <a:rPr lang="de-DE" dirty="0"/>
              <a:t> </a:t>
            </a:r>
            <a:r>
              <a:rPr lang="de-DE" dirty="0" err="1"/>
              <a:t>entsiklopediyalar</a:t>
            </a:r>
            <a:r>
              <a:rPr lang="de-DE" dirty="0"/>
              <a:t> </a:t>
            </a:r>
            <a:r>
              <a:rPr lang="de-DE" dirty="0" err="1"/>
              <a:t>bor</a:t>
            </a:r>
            <a:r>
              <a:rPr lang="de-DE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0082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zamonaviy</a:t>
            </a:r>
            <a:r>
              <a:rPr lang="de-DE" dirty="0"/>
              <a:t> </a:t>
            </a:r>
            <a:r>
              <a:rPr lang="de-DE" dirty="0" err="1"/>
              <a:t>dastur</a:t>
            </a:r>
            <a:r>
              <a:rPr lang="de-DE" dirty="0"/>
              <a:t> </a:t>
            </a:r>
            <a:r>
              <a:rPr lang="de-DE" dirty="0" err="1"/>
              <a:t>mahsulotlarini</a:t>
            </a:r>
            <a:r>
              <a:rPr lang="de-DE" dirty="0"/>
              <a:t> </a:t>
            </a:r>
            <a:r>
              <a:rPr lang="de-DE" dirty="0" err="1"/>
              <a:t>yaratishdagi</a:t>
            </a:r>
            <a:r>
              <a:rPr lang="de-DE" dirty="0"/>
              <a:t> </a:t>
            </a:r>
            <a:r>
              <a:rPr lang="de-DE" dirty="0" err="1"/>
              <a:t>yangi</a:t>
            </a:r>
            <a:r>
              <a:rPr lang="de-DE" dirty="0"/>
              <a:t> </a:t>
            </a:r>
            <a:r>
              <a:rPr lang="de-DE" dirty="0" err="1"/>
              <a:t>texnologiyadir</a:t>
            </a:r>
            <a:r>
              <a:rPr lang="de-DE" dirty="0"/>
              <a:t>. </a:t>
            </a:r>
            <a:r>
              <a:rPr lang="de-DE" dirty="0" err="1"/>
              <a:t>Bu</a:t>
            </a:r>
            <a:r>
              <a:rPr lang="de-DE" dirty="0"/>
              <a:t> professional </a:t>
            </a:r>
            <a:r>
              <a:rPr lang="de-DE" dirty="0" err="1"/>
              <a:t>bo’lmagan</a:t>
            </a:r>
            <a:r>
              <a:rPr lang="de-DE" dirty="0"/>
              <a:t> </a:t>
            </a:r>
            <a:r>
              <a:rPr lang="de-DE" dirty="0" err="1"/>
              <a:t>foydalanuvchini</a:t>
            </a:r>
            <a:r>
              <a:rPr lang="de-DE" dirty="0"/>
              <a:t> </a:t>
            </a:r>
            <a:r>
              <a:rPr lang="de-DE" dirty="0" err="1"/>
              <a:t>muloqot</a:t>
            </a:r>
            <a:r>
              <a:rPr lang="de-DE" dirty="0"/>
              <a:t> </a:t>
            </a:r>
            <a:r>
              <a:rPr lang="de-DE" dirty="0" err="1"/>
              <a:t>tavsiyanomalari</a:t>
            </a:r>
            <a:r>
              <a:rPr lang="de-DE" dirty="0"/>
              <a:t>, </a:t>
            </a:r>
            <a:r>
              <a:rPr lang="de-DE" dirty="0" err="1"/>
              <a:t>chiroyli</a:t>
            </a:r>
            <a:r>
              <a:rPr lang="de-DE" dirty="0"/>
              <a:t> </a:t>
            </a:r>
            <a:r>
              <a:rPr lang="de-DE" dirty="0" err="1"/>
              <a:t>tasvirlar</a:t>
            </a:r>
            <a:r>
              <a:rPr lang="de-DE" dirty="0"/>
              <a:t>, </a:t>
            </a:r>
            <a:r>
              <a:rPr lang="de-DE" dirty="0" err="1"/>
              <a:t>sintezlangan</a:t>
            </a:r>
            <a:r>
              <a:rPr lang="de-DE" dirty="0"/>
              <a:t> </a:t>
            </a:r>
            <a:r>
              <a:rPr lang="de-DE" dirty="0" err="1"/>
              <a:t>tovushlar</a:t>
            </a:r>
            <a:r>
              <a:rPr lang="de-DE" dirty="0"/>
              <a:t>, </a:t>
            </a:r>
            <a:r>
              <a:rPr lang="de-DE" dirty="0" err="1"/>
              <a:t>musiqa</a:t>
            </a:r>
            <a:r>
              <a:rPr lang="de-DE" dirty="0"/>
              <a:t> </a:t>
            </a:r>
            <a:r>
              <a:rPr lang="de-DE" dirty="0" err="1"/>
              <a:t>tovushlari</a:t>
            </a:r>
            <a:r>
              <a:rPr lang="de-DE" dirty="0"/>
              <a:t>, </a:t>
            </a:r>
            <a:r>
              <a:rPr lang="de-DE" dirty="0" err="1"/>
              <a:t>dinamik</a:t>
            </a:r>
            <a:r>
              <a:rPr lang="de-DE" dirty="0"/>
              <a:t> </a:t>
            </a:r>
            <a:r>
              <a:rPr lang="de-DE" dirty="0" err="1"/>
              <a:t>grafika-ning</a:t>
            </a:r>
            <a:r>
              <a:rPr lang="de-DE" dirty="0"/>
              <a:t> </a:t>
            </a:r>
            <a:r>
              <a:rPr lang="de-DE" dirty="0" err="1"/>
              <a:t>turli</a:t>
            </a:r>
            <a:r>
              <a:rPr lang="de-DE" dirty="0"/>
              <a:t> </a:t>
            </a:r>
            <a:r>
              <a:rPr lang="de-DE" dirty="0" err="1"/>
              <a:t>samaralari</a:t>
            </a:r>
            <a:r>
              <a:rPr lang="de-DE" dirty="0"/>
              <a:t> </a:t>
            </a:r>
            <a:r>
              <a:rPr lang="de-DE" dirty="0" err="1"/>
              <a:t>kabi</a:t>
            </a:r>
            <a:r>
              <a:rPr lang="de-DE" dirty="0"/>
              <a:t> </a:t>
            </a:r>
            <a:r>
              <a:rPr lang="de-DE" dirty="0" err="1"/>
              <a:t>dastur</a:t>
            </a:r>
            <a:r>
              <a:rPr lang="de-DE" dirty="0"/>
              <a:t> </a:t>
            </a:r>
            <a:r>
              <a:rPr lang="de-DE" dirty="0" err="1"/>
              <a:t>ob’ektlarini</a:t>
            </a:r>
            <a:r>
              <a:rPr lang="de-DE" dirty="0"/>
              <a:t> </a:t>
            </a:r>
            <a:r>
              <a:rPr lang="de-DE" dirty="0" err="1"/>
              <a:t>dasturlashtirishdek</a:t>
            </a:r>
            <a:r>
              <a:rPr lang="de-DE" dirty="0"/>
              <a:t> </a:t>
            </a:r>
            <a:r>
              <a:rPr lang="de-DE" dirty="0" err="1"/>
              <a:t>murakkab</a:t>
            </a:r>
            <a:r>
              <a:rPr lang="de-DE" dirty="0"/>
              <a:t> </a:t>
            </a:r>
            <a:r>
              <a:rPr lang="de-DE" dirty="0" err="1"/>
              <a:t>ishdan</a:t>
            </a:r>
            <a:r>
              <a:rPr lang="de-DE" dirty="0"/>
              <a:t> </a:t>
            </a:r>
            <a:r>
              <a:rPr lang="de-DE" dirty="0" err="1"/>
              <a:t>ozod</a:t>
            </a:r>
            <a:r>
              <a:rPr lang="de-DE" dirty="0"/>
              <a:t> </a:t>
            </a:r>
            <a:r>
              <a:rPr lang="de-DE" dirty="0" err="1"/>
              <a:t>qiladi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13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de-DE" dirty="0" err="1"/>
              <a:t>Multimediaga</a:t>
            </a:r>
            <a:r>
              <a:rPr lang="de-DE" dirty="0"/>
              <a:t> </a:t>
            </a:r>
            <a:r>
              <a:rPr lang="de-DE" dirty="0" err="1"/>
              <a:t>mansub</a:t>
            </a:r>
            <a:r>
              <a:rPr lang="de-DE" dirty="0"/>
              <a:t> </a:t>
            </a:r>
            <a:r>
              <a:rPr lang="de-DE" dirty="0" err="1"/>
              <a:t>texnik</a:t>
            </a:r>
            <a:r>
              <a:rPr lang="de-DE" dirty="0"/>
              <a:t> </a:t>
            </a:r>
            <a:r>
              <a:rPr lang="de-DE" dirty="0" err="1"/>
              <a:t>vositalar</a:t>
            </a:r>
            <a:r>
              <a:rPr lang="de-DE" dirty="0"/>
              <a:t> </a:t>
            </a:r>
            <a:r>
              <a:rPr lang="de-DE" dirty="0" err="1"/>
              <a:t>mos</a:t>
            </a:r>
            <a:r>
              <a:rPr lang="de-DE" dirty="0"/>
              <a:t> </a:t>
            </a:r>
            <a:r>
              <a:rPr lang="de-DE" dirty="0" err="1"/>
              <a:t>ma’lumotni</a:t>
            </a:r>
            <a:r>
              <a:rPr lang="de-DE" dirty="0"/>
              <a:t>, </a:t>
            </a:r>
            <a:r>
              <a:rPr lang="de-DE" dirty="0" err="1"/>
              <a:t>masalan</a:t>
            </a:r>
            <a:r>
              <a:rPr lang="de-DE" dirty="0"/>
              <a:t>, </a:t>
            </a:r>
            <a:r>
              <a:rPr lang="de-DE" dirty="0" err="1"/>
              <a:t>tovush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videoelementlarni</a:t>
            </a:r>
            <a:r>
              <a:rPr lang="de-DE" dirty="0"/>
              <a:t>, </a:t>
            </a:r>
            <a:r>
              <a:rPr lang="de-DE" dirty="0" err="1"/>
              <a:t>taqlidli</a:t>
            </a:r>
            <a:r>
              <a:rPr lang="de-DE" dirty="0"/>
              <a:t>, </a:t>
            </a:r>
            <a:r>
              <a:rPr lang="de-DE" dirty="0" err="1"/>
              <a:t>uzluksiz</a:t>
            </a:r>
            <a:r>
              <a:rPr lang="de-DE" dirty="0"/>
              <a:t> </a:t>
            </a:r>
            <a:r>
              <a:rPr lang="de-DE" dirty="0" err="1"/>
              <a:t>shakldan</a:t>
            </a:r>
            <a:r>
              <a:rPr lang="de-DE" dirty="0"/>
              <a:t> </a:t>
            </a:r>
            <a:r>
              <a:rPr lang="de-DE" dirty="0" err="1"/>
              <a:t>kompyuter</a:t>
            </a:r>
            <a:r>
              <a:rPr lang="de-DE" dirty="0"/>
              <a:t> </a:t>
            </a:r>
            <a:r>
              <a:rPr lang="de-DE" dirty="0" err="1"/>
              <a:t>tushunadigan</a:t>
            </a:r>
            <a:r>
              <a:rPr lang="de-DE" dirty="0"/>
              <a:t> </a:t>
            </a:r>
            <a:r>
              <a:rPr lang="de-DE" dirty="0" err="1"/>
              <a:t>raqamli</a:t>
            </a:r>
            <a:r>
              <a:rPr lang="de-DE" dirty="0"/>
              <a:t> </a:t>
            </a:r>
            <a:r>
              <a:rPr lang="de-DE" dirty="0" err="1"/>
              <a:t>shaklga</a:t>
            </a:r>
            <a:r>
              <a:rPr lang="de-DE" dirty="0"/>
              <a:t> </a:t>
            </a:r>
            <a:r>
              <a:rPr lang="de-DE" dirty="0" err="1"/>
              <a:t>o’tkazadi</a:t>
            </a:r>
            <a:r>
              <a:rPr lang="de-DE" dirty="0"/>
              <a:t>. </a:t>
            </a:r>
            <a:r>
              <a:rPr lang="de-DE" dirty="0" err="1"/>
              <a:t>Shu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birga</a:t>
            </a:r>
            <a:r>
              <a:rPr lang="de-DE" dirty="0"/>
              <a:t> </a:t>
            </a:r>
            <a:r>
              <a:rPr lang="de-DE" dirty="0" err="1"/>
              <a:t>saqlangan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qayta</a:t>
            </a:r>
            <a:r>
              <a:rPr lang="de-DE" dirty="0"/>
              <a:t> </a:t>
            </a:r>
            <a:r>
              <a:rPr lang="de-DE" dirty="0" err="1"/>
              <a:t>ishlangan</a:t>
            </a:r>
            <a:r>
              <a:rPr lang="de-DE" dirty="0"/>
              <a:t> </a:t>
            </a:r>
            <a:r>
              <a:rPr lang="de-DE" dirty="0" err="1"/>
              <a:t>mos</a:t>
            </a:r>
            <a:r>
              <a:rPr lang="de-DE" dirty="0"/>
              <a:t> </a:t>
            </a:r>
            <a:r>
              <a:rPr lang="de-DE" dirty="0" err="1"/>
              <a:t>ma’lumotni</a:t>
            </a:r>
            <a:r>
              <a:rPr lang="de-DE" dirty="0"/>
              <a:t> </a:t>
            </a:r>
            <a:r>
              <a:rPr lang="de-DE" dirty="0" err="1"/>
              <a:t>inson</a:t>
            </a:r>
            <a:r>
              <a:rPr lang="de-DE" dirty="0"/>
              <a:t> </a:t>
            </a:r>
            <a:r>
              <a:rPr lang="de-DE" dirty="0" err="1"/>
              <a:t>adekvat</a:t>
            </a:r>
            <a:r>
              <a:rPr lang="de-DE" dirty="0"/>
              <a:t> </a:t>
            </a:r>
            <a:r>
              <a:rPr lang="de-DE" dirty="0" err="1"/>
              <a:t>qabul</a:t>
            </a:r>
            <a:r>
              <a:rPr lang="de-DE" dirty="0"/>
              <a:t> </a:t>
            </a:r>
            <a:r>
              <a:rPr lang="de-DE" dirty="0" err="1"/>
              <a:t>qila</a:t>
            </a:r>
            <a:r>
              <a:rPr lang="de-DE" dirty="0"/>
              <a:t> </a:t>
            </a:r>
            <a:r>
              <a:rPr lang="de-DE" dirty="0" err="1"/>
              <a:t>olishi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multimedia</a:t>
            </a:r>
            <a:r>
              <a:rPr lang="de-DE" dirty="0"/>
              <a:t> </a:t>
            </a:r>
            <a:r>
              <a:rPr lang="de-DE" dirty="0" err="1"/>
              <a:t>qiziqtirayotgan</a:t>
            </a:r>
            <a:r>
              <a:rPr lang="de-DE" dirty="0"/>
              <a:t> </a:t>
            </a:r>
            <a:r>
              <a:rPr lang="de-DE" dirty="0" err="1"/>
              <a:t>raqamlardan</a:t>
            </a:r>
            <a:r>
              <a:rPr lang="de-DE" dirty="0"/>
              <a:t> </a:t>
            </a:r>
            <a:r>
              <a:rPr lang="de-DE" dirty="0" err="1"/>
              <a:t>zarur</a:t>
            </a:r>
            <a:r>
              <a:rPr lang="de-DE" dirty="0"/>
              <a:t> </a:t>
            </a:r>
            <a:r>
              <a:rPr lang="de-DE" dirty="0" err="1"/>
              <a:t>obrazlar</a:t>
            </a:r>
            <a:r>
              <a:rPr lang="de-DE" dirty="0"/>
              <a:t>, </a:t>
            </a:r>
            <a:r>
              <a:rPr lang="de-DE" dirty="0" err="1"/>
              <a:t>masalan</a:t>
            </a:r>
            <a:r>
              <a:rPr lang="de-DE" dirty="0"/>
              <a:t> </a:t>
            </a:r>
            <a:r>
              <a:rPr lang="de-DE" dirty="0" err="1"/>
              <a:t>tovush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videoelementlar</a:t>
            </a:r>
            <a:r>
              <a:rPr lang="de-DE" dirty="0"/>
              <a:t> </a:t>
            </a:r>
            <a:r>
              <a:rPr lang="de-DE" dirty="0" err="1"/>
              <a:t>yaratadi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046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de-DE" dirty="0"/>
              <a:t>Multimedia - </a:t>
            </a:r>
            <a:r>
              <a:rPr lang="de-DE" dirty="0" err="1"/>
              <a:t>kompyuterlarning</a:t>
            </a:r>
            <a:r>
              <a:rPr lang="de-DE" dirty="0"/>
              <a:t> </a:t>
            </a:r>
            <a:r>
              <a:rPr lang="de-DE" dirty="0" err="1"/>
              <a:t>zaruriy</a:t>
            </a:r>
            <a:r>
              <a:rPr lang="de-DE" dirty="0"/>
              <a:t> </a:t>
            </a:r>
            <a:r>
              <a:rPr lang="de-DE" dirty="0" err="1"/>
              <a:t>elementi</a:t>
            </a:r>
            <a:r>
              <a:rPr lang="de-DE" dirty="0"/>
              <a:t>, </a:t>
            </a:r>
            <a:r>
              <a:rPr lang="de-DE" dirty="0" err="1"/>
              <a:t>tovushni</a:t>
            </a:r>
            <a:r>
              <a:rPr lang="de-DE" dirty="0"/>
              <a:t> </a:t>
            </a:r>
            <a:r>
              <a:rPr lang="de-DE" dirty="0" err="1"/>
              <a:t>qayta</a:t>
            </a:r>
            <a:r>
              <a:rPr lang="de-DE" dirty="0"/>
              <a:t> </a:t>
            </a:r>
            <a:r>
              <a:rPr lang="de-DE" dirty="0" err="1"/>
              <a:t>ishlovchi</a:t>
            </a:r>
            <a:r>
              <a:rPr lang="de-DE" dirty="0"/>
              <a:t> </a:t>
            </a:r>
            <a:r>
              <a:rPr lang="de-DE" dirty="0" err="1"/>
              <a:t>tovush</a:t>
            </a:r>
            <a:r>
              <a:rPr lang="de-DE" dirty="0"/>
              <a:t> </a:t>
            </a:r>
            <a:r>
              <a:rPr lang="de-DE" dirty="0" err="1"/>
              <a:t>platasidir</a:t>
            </a:r>
            <a:r>
              <a:rPr lang="de-DE" dirty="0"/>
              <a:t>. </a:t>
            </a:r>
            <a:r>
              <a:rPr lang="de-DE" dirty="0" err="1"/>
              <a:t>Tovush</a:t>
            </a:r>
            <a:r>
              <a:rPr lang="de-DE" dirty="0"/>
              <a:t> </a:t>
            </a:r>
            <a:r>
              <a:rPr lang="de-DE" dirty="0" err="1"/>
              <a:t>platasiga</a:t>
            </a:r>
            <a:r>
              <a:rPr lang="de-DE" dirty="0"/>
              <a:t>, </a:t>
            </a:r>
            <a:r>
              <a:rPr lang="de-DE" dirty="0" err="1"/>
              <a:t>tovush</a:t>
            </a:r>
            <a:r>
              <a:rPr lang="de-DE" dirty="0"/>
              <a:t> </a:t>
            </a:r>
            <a:r>
              <a:rPr lang="de-DE" dirty="0" err="1"/>
              <a:t>chiqarish</a:t>
            </a:r>
            <a:r>
              <a:rPr lang="de-DE" dirty="0"/>
              <a:t> </a:t>
            </a:r>
            <a:r>
              <a:rPr lang="de-DE" dirty="0" err="1"/>
              <a:t>vositasi</a:t>
            </a:r>
            <a:r>
              <a:rPr lang="de-DE" dirty="0"/>
              <a:t>, </a:t>
            </a:r>
            <a:r>
              <a:rPr lang="de-DE" dirty="0" err="1"/>
              <a:t>akustik</a:t>
            </a:r>
            <a:r>
              <a:rPr lang="de-DE" dirty="0"/>
              <a:t> </a:t>
            </a:r>
            <a:r>
              <a:rPr lang="de-DE" dirty="0" err="1"/>
              <a:t>tizimlar</a:t>
            </a:r>
            <a:r>
              <a:rPr lang="de-DE" dirty="0"/>
              <a:t> </a:t>
            </a:r>
            <a:r>
              <a:rPr lang="de-DE" dirty="0" err="1"/>
              <a:t>yoki</a:t>
            </a:r>
            <a:r>
              <a:rPr lang="de-DE" dirty="0"/>
              <a:t> </a:t>
            </a:r>
            <a:r>
              <a:rPr lang="de-DE" dirty="0" err="1"/>
              <a:t>yakka</a:t>
            </a:r>
            <a:r>
              <a:rPr lang="de-DE" dirty="0"/>
              <a:t> </a:t>
            </a:r>
            <a:r>
              <a:rPr lang="de-DE" dirty="0" err="1"/>
              <a:t>tinglagichlar</a:t>
            </a:r>
            <a:r>
              <a:rPr lang="de-DE" dirty="0"/>
              <a:t>, </a:t>
            </a:r>
            <a:r>
              <a:rPr lang="de-DE" dirty="0" err="1"/>
              <a:t>hamda</a:t>
            </a:r>
            <a:r>
              <a:rPr lang="de-DE" dirty="0"/>
              <a:t> </a:t>
            </a:r>
            <a:r>
              <a:rPr lang="de-DE" dirty="0" err="1"/>
              <a:t>audio</a:t>
            </a:r>
            <a:r>
              <a:rPr lang="de-DE" dirty="0"/>
              <a:t> </a:t>
            </a:r>
            <a:r>
              <a:rPr lang="de-DE" dirty="0" err="1"/>
              <a:t>ma’lumotlarni</a:t>
            </a:r>
            <a:r>
              <a:rPr lang="de-DE" dirty="0"/>
              <a:t> </a:t>
            </a:r>
            <a:r>
              <a:rPr lang="de-DE" dirty="0" err="1"/>
              <a:t>kiritish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xizmat</a:t>
            </a:r>
            <a:r>
              <a:rPr lang="de-DE" dirty="0"/>
              <a:t> </a:t>
            </a:r>
            <a:r>
              <a:rPr lang="de-DE" dirty="0" err="1"/>
              <a:t>qiladigan</a:t>
            </a:r>
            <a:r>
              <a:rPr lang="de-DE" dirty="0"/>
              <a:t> </a:t>
            </a:r>
            <a:r>
              <a:rPr lang="de-DE" dirty="0" err="1"/>
              <a:t>mikrofonlar</a:t>
            </a:r>
            <a:r>
              <a:rPr lang="de-DE" dirty="0"/>
              <a:t> </a:t>
            </a:r>
            <a:r>
              <a:rPr lang="de-DE" dirty="0" err="1"/>
              <a:t>ulanadi</a:t>
            </a:r>
            <a:r>
              <a:rPr lang="de-DE" dirty="0"/>
              <a:t>. </a:t>
            </a:r>
            <a:r>
              <a:rPr lang="de-DE" dirty="0" err="1"/>
              <a:t>Tovush</a:t>
            </a:r>
            <a:r>
              <a:rPr lang="de-DE" dirty="0"/>
              <a:t> </a:t>
            </a:r>
            <a:r>
              <a:rPr lang="de-DE" dirty="0" err="1"/>
              <a:t>platasiga</a:t>
            </a:r>
            <a:r>
              <a:rPr lang="de-DE" dirty="0"/>
              <a:t> </a:t>
            </a:r>
            <a:r>
              <a:rPr lang="de-DE" dirty="0" err="1"/>
              <a:t>shuningdek</a:t>
            </a:r>
            <a:r>
              <a:rPr lang="de-DE" dirty="0"/>
              <a:t> </a:t>
            </a:r>
            <a:r>
              <a:rPr lang="de-DE" dirty="0" err="1"/>
              <a:t>magnitofon</a:t>
            </a:r>
            <a:r>
              <a:rPr lang="de-DE" dirty="0"/>
              <a:t>, </a:t>
            </a:r>
            <a:r>
              <a:rPr lang="de-DE" dirty="0" err="1"/>
              <a:t>elektr</a:t>
            </a:r>
            <a:r>
              <a:rPr lang="de-DE" dirty="0"/>
              <a:t> </a:t>
            </a:r>
            <a:r>
              <a:rPr lang="de-DE" dirty="0" err="1"/>
              <a:t>musiqa</a:t>
            </a:r>
            <a:r>
              <a:rPr lang="de-DE" dirty="0"/>
              <a:t> </a:t>
            </a:r>
            <a:r>
              <a:rPr lang="de-DE" dirty="0" err="1"/>
              <a:t>qurollari</a:t>
            </a:r>
            <a:r>
              <a:rPr lang="de-DE" dirty="0"/>
              <a:t> </a:t>
            </a:r>
            <a:r>
              <a:rPr lang="de-DE" dirty="0" err="1"/>
              <a:t>kabi</a:t>
            </a:r>
            <a:r>
              <a:rPr lang="de-DE" dirty="0"/>
              <a:t> </a:t>
            </a:r>
            <a:r>
              <a:rPr lang="de-DE" dirty="0" err="1"/>
              <a:t>boshqa</a:t>
            </a:r>
            <a:r>
              <a:rPr lang="de-DE" dirty="0"/>
              <a:t> </a:t>
            </a:r>
            <a:r>
              <a:rPr lang="de-DE" dirty="0" err="1"/>
              <a:t>audiokomplektlar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</a:t>
            </a:r>
            <a:r>
              <a:rPr lang="de-DE" dirty="0" err="1"/>
              <a:t>ulanishi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2756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de-DE" dirty="0"/>
              <a:t>Video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to’laqonli</a:t>
            </a:r>
            <a:r>
              <a:rPr lang="de-DE" dirty="0"/>
              <a:t> </a:t>
            </a:r>
            <a:r>
              <a:rPr lang="de-DE" dirty="0" err="1"/>
              <a:t>ishlash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videoma’lumotni</a:t>
            </a:r>
            <a:r>
              <a:rPr lang="de-DE" dirty="0"/>
              <a:t> </a:t>
            </a:r>
            <a:r>
              <a:rPr lang="de-DE" dirty="0" err="1"/>
              <a:t>kompyuterga</a:t>
            </a:r>
            <a:r>
              <a:rPr lang="de-DE" dirty="0"/>
              <a:t> </a:t>
            </a:r>
            <a:r>
              <a:rPr lang="de-DE" dirty="0" err="1"/>
              <a:t>mos</a:t>
            </a:r>
            <a:r>
              <a:rPr lang="de-DE" dirty="0"/>
              <a:t> </a:t>
            </a:r>
            <a:r>
              <a:rPr lang="de-DE" dirty="0" err="1"/>
              <a:t>shaklga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asliga</a:t>
            </a:r>
            <a:r>
              <a:rPr lang="de-DE" dirty="0"/>
              <a:t> </a:t>
            </a:r>
            <a:r>
              <a:rPr lang="de-DE" dirty="0" err="1"/>
              <a:t>qaytaruvchi</a:t>
            </a:r>
            <a:r>
              <a:rPr lang="de-DE" dirty="0"/>
              <a:t> </a:t>
            </a:r>
            <a:r>
              <a:rPr lang="de-DE" dirty="0" err="1"/>
              <a:t>moslama</a:t>
            </a:r>
            <a:r>
              <a:rPr lang="de-DE" dirty="0"/>
              <a:t> - </a:t>
            </a:r>
            <a:r>
              <a:rPr lang="de-DE" dirty="0" err="1"/>
              <a:t>videokarta</a:t>
            </a:r>
            <a:r>
              <a:rPr lang="de-DE" dirty="0"/>
              <a:t> </a:t>
            </a:r>
            <a:r>
              <a:rPr lang="de-DE" dirty="0" err="1"/>
              <a:t>zarur</a:t>
            </a:r>
            <a:r>
              <a:rPr lang="de-DE" dirty="0"/>
              <a:t>. </a:t>
            </a:r>
            <a:r>
              <a:rPr lang="de-DE" dirty="0" err="1"/>
              <a:t>Unga</a:t>
            </a:r>
            <a:r>
              <a:rPr lang="de-DE" dirty="0"/>
              <a:t> </a:t>
            </a:r>
            <a:r>
              <a:rPr lang="de-DE" dirty="0" err="1"/>
              <a:t>videoka-mera</a:t>
            </a:r>
            <a:r>
              <a:rPr lang="de-DE" dirty="0"/>
              <a:t>, </a:t>
            </a:r>
            <a:r>
              <a:rPr lang="de-DE" dirty="0" err="1"/>
              <a:t>videomagnitofon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televizor</a:t>
            </a:r>
            <a:r>
              <a:rPr lang="de-DE" dirty="0"/>
              <a:t> </a:t>
            </a:r>
            <a:r>
              <a:rPr lang="de-DE" dirty="0" err="1"/>
              <a:t>kabi</a:t>
            </a:r>
            <a:r>
              <a:rPr lang="de-DE" dirty="0"/>
              <a:t> </a:t>
            </a:r>
            <a:r>
              <a:rPr lang="de-DE" dirty="0" err="1"/>
              <a:t>moslamalar</a:t>
            </a:r>
            <a:r>
              <a:rPr lang="de-DE" dirty="0"/>
              <a:t> </a:t>
            </a:r>
            <a:r>
              <a:rPr lang="de-DE" dirty="0" err="1"/>
              <a:t>ulanishi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. </a:t>
            </a:r>
            <a:r>
              <a:rPr lang="de-DE" dirty="0" err="1"/>
              <a:t>Ammo</a:t>
            </a:r>
            <a:r>
              <a:rPr lang="de-DE" dirty="0"/>
              <a:t> </a:t>
            </a:r>
            <a:r>
              <a:rPr lang="de-DE" dirty="0" err="1"/>
              <a:t>videoshakllarni</a:t>
            </a:r>
            <a:r>
              <a:rPr lang="de-DE" dirty="0"/>
              <a:t> </a:t>
            </a:r>
            <a:r>
              <a:rPr lang="de-DE" dirty="0" err="1"/>
              <a:t>kompyuterda</a:t>
            </a:r>
            <a:r>
              <a:rPr lang="de-DE" dirty="0"/>
              <a:t> </a:t>
            </a:r>
            <a:r>
              <a:rPr lang="de-DE" dirty="0" err="1"/>
              <a:t>qayta</a:t>
            </a:r>
            <a:r>
              <a:rPr lang="de-DE" dirty="0"/>
              <a:t> </a:t>
            </a:r>
            <a:r>
              <a:rPr lang="de-DE" dirty="0" err="1"/>
              <a:t>ishlash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odatda</a:t>
            </a:r>
            <a:r>
              <a:rPr lang="de-DE" dirty="0"/>
              <a:t> </a:t>
            </a:r>
            <a:r>
              <a:rPr lang="de-DE" dirty="0" err="1"/>
              <a:t>tor</a:t>
            </a:r>
            <a:r>
              <a:rPr lang="de-DE" dirty="0"/>
              <a:t> </a:t>
            </a:r>
            <a:r>
              <a:rPr lang="de-DE" dirty="0" err="1"/>
              <a:t>doiradagi</a:t>
            </a:r>
            <a:r>
              <a:rPr lang="de-DE" dirty="0"/>
              <a:t> </a:t>
            </a:r>
            <a:r>
              <a:rPr lang="de-DE" dirty="0" err="1"/>
              <a:t>mutaxassislar</a:t>
            </a:r>
            <a:r>
              <a:rPr lang="de-DE" dirty="0"/>
              <a:t> </a:t>
            </a:r>
            <a:r>
              <a:rPr lang="de-DE" dirty="0" err="1"/>
              <a:t>shug’ullanadi</a:t>
            </a:r>
            <a:r>
              <a:rPr lang="de-DE" dirty="0"/>
              <a:t> </a:t>
            </a:r>
            <a:r>
              <a:rPr lang="de-DE" dirty="0" err="1"/>
              <a:t>xolos</a:t>
            </a:r>
            <a:r>
              <a:rPr lang="de-DE" dirty="0"/>
              <a:t>. </a:t>
            </a:r>
            <a:r>
              <a:rPr lang="de-DE" dirty="0" err="1"/>
              <a:t>Aksariyat</a:t>
            </a:r>
            <a:r>
              <a:rPr lang="de-DE" dirty="0"/>
              <a:t> </a:t>
            </a:r>
            <a:r>
              <a:rPr lang="de-DE" dirty="0" err="1"/>
              <a:t>foydalanuvchilar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videoelementlarni</a:t>
            </a:r>
            <a:r>
              <a:rPr lang="de-DE" dirty="0"/>
              <a:t> </a:t>
            </a:r>
            <a:r>
              <a:rPr lang="de-DE" dirty="0" err="1"/>
              <a:t>monitorda</a:t>
            </a:r>
            <a:r>
              <a:rPr lang="de-DE" dirty="0"/>
              <a:t> </a:t>
            </a:r>
            <a:r>
              <a:rPr lang="de-DE" dirty="0" err="1"/>
              <a:t>ifodalay</a:t>
            </a:r>
            <a:r>
              <a:rPr lang="de-DE" dirty="0"/>
              <a:t> </a:t>
            </a:r>
            <a:r>
              <a:rPr lang="de-DE" dirty="0" err="1"/>
              <a:t>olish</a:t>
            </a:r>
            <a:r>
              <a:rPr lang="de-DE" dirty="0"/>
              <a:t> </a:t>
            </a:r>
            <a:r>
              <a:rPr lang="de-DE" dirty="0" err="1"/>
              <a:t>etarli</a:t>
            </a:r>
            <a:r>
              <a:rPr lang="de-DE" dirty="0"/>
              <a:t> </a:t>
            </a:r>
            <a:r>
              <a:rPr lang="de-DE" dirty="0" err="1"/>
              <a:t>bo’ladi</a:t>
            </a:r>
            <a:r>
              <a:rPr lang="de-DE" dirty="0"/>
              <a:t>. </a:t>
            </a:r>
            <a:r>
              <a:rPr lang="de-DE" dirty="0" err="1"/>
              <a:t>Bunday</a:t>
            </a:r>
            <a:r>
              <a:rPr lang="de-DE" dirty="0"/>
              <a:t> </a:t>
            </a:r>
            <a:r>
              <a:rPr lang="de-DE" dirty="0" err="1"/>
              <a:t>masalani</a:t>
            </a:r>
            <a:r>
              <a:rPr lang="de-DE" dirty="0"/>
              <a:t> </a:t>
            </a:r>
            <a:r>
              <a:rPr lang="de-DE" dirty="0" err="1"/>
              <a:t>hal</a:t>
            </a:r>
            <a:r>
              <a:rPr lang="de-DE" dirty="0"/>
              <a:t> </a:t>
            </a:r>
            <a:r>
              <a:rPr lang="de-DE" dirty="0" err="1"/>
              <a:t>etish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har </a:t>
            </a:r>
            <a:r>
              <a:rPr lang="de-DE" dirty="0" err="1"/>
              <a:t>qanday</a:t>
            </a:r>
            <a:r>
              <a:rPr lang="de-DE" dirty="0"/>
              <a:t> </a:t>
            </a:r>
            <a:r>
              <a:rPr lang="de-DE" dirty="0" err="1"/>
              <a:t>zamonaviy</a:t>
            </a:r>
            <a:r>
              <a:rPr lang="de-DE" dirty="0"/>
              <a:t> </a:t>
            </a:r>
            <a:r>
              <a:rPr lang="de-DE" dirty="0" err="1"/>
              <a:t>kompyuterda</a:t>
            </a:r>
            <a:r>
              <a:rPr lang="de-DE" dirty="0"/>
              <a:t> </a:t>
            </a:r>
            <a:r>
              <a:rPr lang="de-DE" dirty="0" err="1"/>
              <a:t>mavjud</a:t>
            </a:r>
            <a:r>
              <a:rPr lang="de-DE" dirty="0"/>
              <a:t> </a:t>
            </a:r>
            <a:r>
              <a:rPr lang="de-DE" dirty="0" err="1"/>
              <a:t>bo’lgan</a:t>
            </a:r>
            <a:r>
              <a:rPr lang="de-DE" dirty="0"/>
              <a:t> </a:t>
            </a:r>
            <a:r>
              <a:rPr lang="de-DE" dirty="0" err="1"/>
              <a:t>videoadapter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monitor</a:t>
            </a:r>
            <a:r>
              <a:rPr lang="de-DE" dirty="0"/>
              <a:t> </a:t>
            </a:r>
            <a:r>
              <a:rPr lang="de-DE" dirty="0" err="1"/>
              <a:t>etarlidir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233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44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1535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1192</TotalTime>
  <Words>396</Words>
  <Application>Microsoft Office PowerPoint</Application>
  <PresentationFormat>Экран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unesco</vt:lpstr>
      <vt:lpstr>Multimediya texnologiyalari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36</cp:revision>
  <dcterms:created xsi:type="dcterms:W3CDTF">2018-09-19T13:21:03Z</dcterms:created>
  <dcterms:modified xsi:type="dcterms:W3CDTF">2018-10-11T03:02:29Z</dcterms:modified>
</cp:coreProperties>
</file>