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89" r:id="rId4"/>
    <p:sldId id="290" r:id="rId5"/>
    <p:sldId id="301" r:id="rId6"/>
    <p:sldId id="302" r:id="rId7"/>
    <p:sldId id="303" r:id="rId8"/>
    <p:sldId id="304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46" d="100"/>
          <a:sy n="46" d="100"/>
        </p:scale>
        <p:origin x="-120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7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13.10.2018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32" y="1449305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2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2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2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263" y="404665"/>
            <a:ext cx="8497887" cy="725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682355"/>
            <a:ext cx="7772400" cy="802431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13.10.2018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914400" y="1556792"/>
            <a:ext cx="7772400" cy="4463008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789" y="188640"/>
            <a:ext cx="8480425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7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2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13.10.2018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3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7" y="2341477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7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682355"/>
            <a:ext cx="7772400" cy="802431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13.10.2018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914400" y="1556792"/>
            <a:ext cx="3749040" cy="4463008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 dirty="0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933950" y="1556792"/>
            <a:ext cx="3749040" cy="4463008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789" y="188640"/>
            <a:ext cx="8480425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13.10.2018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13.10.2018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13.10.2018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13.10.2018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13.10.2018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9" y="4650476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1" y="4773226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9" y="66677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13.10.2018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3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2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13.10.2018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37BBFBB0-1BF9-4A91-B69E-D12E81261FAF}" type="datetimeFigureOut">
              <a:rPr lang="ru-RU" smtClean="0"/>
              <a:t>13.10.2018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8-mavzu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z-Cyrl-UZ" b="1" dirty="0"/>
              <a:t>Zamonaviy avtomatlashtirilgan loyihalash tizim asoslari</a:t>
            </a:r>
            <a:endParaRPr lang="ru-RU" dirty="0"/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8" b="8145"/>
          <a:stretch/>
        </p:blipFill>
        <p:spPr bwMode="auto">
          <a:xfrm>
            <a:off x="2339752" y="3723247"/>
            <a:ext cx="5040560" cy="2642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87797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Reja</a:t>
            </a:r>
            <a:r>
              <a:rPr lang="en-US" dirty="0" smtClean="0"/>
              <a:t>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uz-Cyrl-UZ" dirty="0"/>
              <a:t>Loyihalash jarayonlari va bosqichlari</a:t>
            </a:r>
            <a:endParaRPr lang="en-US" dirty="0" smtClean="0"/>
          </a:p>
          <a:p>
            <a:r>
              <a:rPr lang="uz-Cyrl-UZ" dirty="0"/>
              <a:t>Avtomatlashtirilgan loyihalashda ishlatiladigan model va </a:t>
            </a:r>
            <a:r>
              <a:rPr lang="uz-Cyrl-UZ" dirty="0" smtClean="0"/>
              <a:t>parametrlarini</a:t>
            </a:r>
            <a:r>
              <a:rPr lang="en-US" dirty="0" smtClean="0"/>
              <a:t> </a:t>
            </a:r>
            <a:r>
              <a:rPr lang="uz-Cyrl-UZ" dirty="0" smtClean="0"/>
              <a:t>sinflash </a:t>
            </a:r>
            <a:endParaRPr lang="en-US" dirty="0" smtClean="0"/>
          </a:p>
          <a:p>
            <a:r>
              <a:rPr lang="uz-Cyrl-UZ" dirty="0"/>
              <a:t>Avtomatlashtirilgan loyihalash tizimlari strukturasi va turlari.  Sintez va analiz masalalari. Konseptual loyiha asosida analitik va sonli modellar yaratish</a:t>
            </a:r>
            <a:r>
              <a:rPr lang="uz-Cyrl-UZ" dirty="0" smtClean="0"/>
              <a:t>.</a:t>
            </a:r>
            <a:r>
              <a:rPr lang="en-US" dirty="0" smtClean="0"/>
              <a:t> </a:t>
            </a:r>
            <a:r>
              <a:rPr lang="uz-Cyrl-UZ" dirty="0" smtClean="0"/>
              <a:t>Geometrik </a:t>
            </a:r>
            <a:r>
              <a:rPr lang="uz-Cyrl-UZ" dirty="0"/>
              <a:t>modellar tizimlarini </a:t>
            </a:r>
            <a:r>
              <a:rPr lang="uz-Cyrl-UZ" dirty="0" smtClean="0"/>
              <a:t>qo‘llash</a:t>
            </a:r>
            <a:endParaRPr lang="en-US" dirty="0" smtClean="0"/>
          </a:p>
          <a:p>
            <a:r>
              <a:rPr lang="uz-Cyrl-UZ" dirty="0"/>
              <a:t>Loyihalashda fizik jarayonlarini taxlil kilish. Dinamik modellashtirish usullarini o‘rganishda  CAD, CAM, CAE tizimlarini </a:t>
            </a:r>
            <a:r>
              <a:rPr lang="uz-Cyrl-UZ" dirty="0" smtClean="0"/>
              <a:t>qo‘llash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94785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uz-Cyrl-UZ" dirty="0"/>
              <a:t>Loyihalash — odam faoliyati yoki loyhani bunynyod qilish bo’yicha tashkilot, shunga o’xshashni bo’lishi, mumkin bo’lgan obekt holatlar jamlanmasi,  ma’lum ob’ektni bunyod qilishni tavsiya qilish uni ekspluatsiyasi, hisobdan chiqishdir.</a:t>
            </a:r>
            <a:endParaRPr lang="ru-RU" dirty="0"/>
          </a:p>
          <a:p>
            <a:r>
              <a:rPr lang="uz-Cyrl-UZ" dirty="0"/>
              <a:t>Loyihalash  bir qancha bosqichlarni texnik topshiriqdan tortib to namunaviyni sinashgacha jarayonni o’z ichiga oladi. </a:t>
            </a:r>
            <a:r>
              <a:rPr lang="en-US" dirty="0" err="1"/>
              <a:t>Loyihalash</a:t>
            </a:r>
            <a:r>
              <a:rPr lang="en-US" dirty="0"/>
              <a:t> </a:t>
            </a:r>
            <a:r>
              <a:rPr lang="en-US" dirty="0" err="1"/>
              <a:t>ob’ekti</a:t>
            </a:r>
            <a:r>
              <a:rPr lang="en-US" dirty="0"/>
              <a:t> material </a:t>
            </a:r>
            <a:r>
              <a:rPr lang="en-US" dirty="0" err="1"/>
              <a:t>predmet</a:t>
            </a:r>
            <a:r>
              <a:rPr lang="en-US" dirty="0"/>
              <a:t> </a:t>
            </a:r>
            <a:r>
              <a:rPr lang="en-US" dirty="0" err="1"/>
              <a:t>hisoblanadi</a:t>
            </a:r>
            <a:r>
              <a:rPr lang="en-US" dirty="0"/>
              <a:t>. «</a:t>
            </a:r>
            <a:r>
              <a:rPr lang="en-US" dirty="0" err="1"/>
              <a:t>Loyihalash</a:t>
            </a:r>
            <a:r>
              <a:rPr lang="en-US" dirty="0"/>
              <a:t>» </a:t>
            </a:r>
            <a:r>
              <a:rPr lang="en-US" dirty="0" err="1"/>
              <a:t>tushinchasi</a:t>
            </a:r>
            <a:r>
              <a:rPr lang="en-US" dirty="0"/>
              <a:t> </a:t>
            </a:r>
            <a:r>
              <a:rPr lang="en-US" dirty="0" err="1"/>
              <a:t>loyihani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oshirish</a:t>
            </a:r>
            <a:r>
              <a:rPr lang="en-US" dirty="0"/>
              <a:t> </a:t>
            </a:r>
            <a:r>
              <a:rPr lang="en-US" dirty="0" err="1"/>
              <a:t>jarayoni</a:t>
            </a:r>
            <a:r>
              <a:rPr lang="en-US" dirty="0"/>
              <a:t> </a:t>
            </a:r>
            <a:r>
              <a:rPr lang="en-US" dirty="0" err="1"/>
              <a:t>uni</a:t>
            </a:r>
            <a:r>
              <a:rPr lang="en-US" dirty="0"/>
              <a:t> </a:t>
            </a:r>
            <a:r>
              <a:rPr lang="en-US" dirty="0" err="1"/>
              <a:t>ichiga</a:t>
            </a:r>
            <a:r>
              <a:rPr lang="en-US" dirty="0"/>
              <a:t> </a:t>
            </a:r>
            <a:r>
              <a:rPr lang="en-US" dirty="0" err="1" smtClean="0"/>
              <a:t>kirmaydi</a:t>
            </a:r>
            <a:r>
              <a:rPr lang="en-US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33386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smtClean="0"/>
              <a:t>loiyhalashdagi</a:t>
            </a:r>
            <a:r>
              <a:rPr lang="en-US" dirty="0" smtClean="0"/>
              <a:t> </a:t>
            </a:r>
            <a:r>
              <a:rPr lang="en-US" dirty="0" err="1"/>
              <a:t>ilmiy</a:t>
            </a:r>
            <a:r>
              <a:rPr lang="en-US" dirty="0"/>
              <a:t> </a:t>
            </a:r>
            <a:r>
              <a:rPr lang="en-US" dirty="0" err="1"/>
              <a:t>faoliyatda</a:t>
            </a:r>
            <a:r>
              <a:rPr lang="en-US" dirty="0"/>
              <a:t> </a:t>
            </a:r>
            <a:r>
              <a:rPr lang="en-US" dirty="0" err="1"/>
              <a:t>muhandislik</a:t>
            </a:r>
            <a:r>
              <a:rPr lang="en-US" dirty="0"/>
              <a:t> </a:t>
            </a:r>
            <a:r>
              <a:rPr lang="en-US" dirty="0" err="1"/>
              <a:t>mehnati</a:t>
            </a:r>
            <a:r>
              <a:rPr lang="en-US" dirty="0"/>
              <a:t> </a:t>
            </a:r>
            <a:r>
              <a:rPr lang="en-US" dirty="0" err="1"/>
              <a:t>unimdorligini</a:t>
            </a:r>
            <a:r>
              <a:rPr lang="en-US" dirty="0"/>
              <a:t> </a:t>
            </a:r>
            <a:r>
              <a:rPr lang="en-US" dirty="0" err="1"/>
              <a:t>ko’tarish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iulov</a:t>
            </a:r>
            <a:r>
              <a:rPr lang="en-US" dirty="0"/>
              <a:t> </a:t>
            </a:r>
            <a:r>
              <a:rPr lang="en-US" dirty="0" err="1"/>
              <a:t>muddatini</a:t>
            </a:r>
            <a:r>
              <a:rPr lang="en-US" dirty="0"/>
              <a:t> </a:t>
            </a:r>
            <a:r>
              <a:rPr lang="en-US" dirty="0" err="1"/>
              <a:t>qisqartirish</a:t>
            </a:r>
            <a:r>
              <a:rPr lang="en-US" dirty="0"/>
              <a:t>;  </a:t>
            </a:r>
            <a:r>
              <a:rPr lang="en-US" dirty="0" err="1"/>
              <a:t>ishlanmalarni</a:t>
            </a:r>
            <a:r>
              <a:rPr lang="en-US" dirty="0"/>
              <a:t>  </a:t>
            </a:r>
            <a:r>
              <a:rPr lang="en-US" dirty="0" err="1"/>
              <a:t>sifatini</a:t>
            </a:r>
            <a:r>
              <a:rPr lang="en-US" dirty="0"/>
              <a:t> </a:t>
            </a:r>
            <a:r>
              <a:rPr lang="en-US" dirty="0" err="1"/>
              <a:t>oshirish</a:t>
            </a:r>
            <a:r>
              <a:rPr lang="en-US" dirty="0"/>
              <a:t>;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zamonaviy</a:t>
            </a:r>
            <a:r>
              <a:rPr lang="en-US" dirty="0"/>
              <a:t> </a:t>
            </a:r>
            <a:r>
              <a:rPr lang="en-US" dirty="0" err="1"/>
              <a:t>takomillashgan</a:t>
            </a:r>
            <a:r>
              <a:rPr lang="en-US" dirty="0"/>
              <a:t> </a:t>
            </a:r>
            <a:r>
              <a:rPr lang="en-US" dirty="0" err="1"/>
              <a:t>buyumlarni</a:t>
            </a:r>
            <a:r>
              <a:rPr lang="en-US" dirty="0"/>
              <a:t> </a:t>
            </a:r>
            <a:r>
              <a:rPr lang="en-US" dirty="0" err="1"/>
              <a:t>yaratish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o’sib</a:t>
            </a:r>
            <a:r>
              <a:rPr lang="en-US" dirty="0"/>
              <a:t> </a:t>
            </a:r>
            <a:r>
              <a:rPr lang="en-US" dirty="0" err="1"/>
              <a:t>borayotgan</a:t>
            </a:r>
            <a:r>
              <a:rPr lang="en-US" dirty="0"/>
              <a:t> </a:t>
            </a:r>
            <a:r>
              <a:rPr lang="en-US" dirty="0" err="1"/>
              <a:t>bozor</a:t>
            </a:r>
            <a:r>
              <a:rPr lang="en-US" dirty="0"/>
              <a:t> </a:t>
            </a:r>
            <a:r>
              <a:rPr lang="en-US" dirty="0" err="1"/>
              <a:t>raqobatida</a:t>
            </a:r>
            <a:r>
              <a:rPr lang="en-US" dirty="0"/>
              <a:t> </a:t>
            </a:r>
            <a:r>
              <a:rPr lang="en-US" dirty="0" err="1"/>
              <a:t>yashovchanlikni</a:t>
            </a:r>
            <a:r>
              <a:rPr lang="en-US" dirty="0"/>
              <a:t> </a:t>
            </a:r>
            <a:r>
              <a:rPr lang="en-US" dirty="0" err="1"/>
              <a:t>ta’minlashdan</a:t>
            </a:r>
            <a:r>
              <a:rPr lang="en-US" dirty="0"/>
              <a:t> </a:t>
            </a:r>
            <a:r>
              <a:rPr lang="en-US" dirty="0" err="1"/>
              <a:t>iboratdir</a:t>
            </a:r>
            <a:r>
              <a:rPr lang="en-US" dirty="0"/>
              <a:t>. 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30082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/>
              <a:t>Bu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mahsulotni</a:t>
            </a:r>
            <a:r>
              <a:rPr lang="en-US" dirty="0"/>
              <a:t> </a:t>
            </a:r>
            <a:r>
              <a:rPr lang="en-US" dirty="0" err="1"/>
              <a:t>yashash</a:t>
            </a:r>
            <a:r>
              <a:rPr lang="en-US" dirty="0"/>
              <a:t> </a:t>
            </a:r>
            <a:r>
              <a:rPr lang="en-US" dirty="0" err="1"/>
              <a:t>davrini</a:t>
            </a:r>
            <a:r>
              <a:rPr lang="en-US" dirty="0"/>
              <a:t> </a:t>
            </a:r>
            <a:r>
              <a:rPr lang="en-US" dirty="0" err="1"/>
              <a:t>qisqartirish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bozorgir</a:t>
            </a:r>
            <a:r>
              <a:rPr lang="en-US" dirty="0"/>
              <a:t> </a:t>
            </a:r>
            <a:r>
              <a:rPr lang="en-US" dirty="0" err="1"/>
              <a:t>buyumlarni</a:t>
            </a:r>
            <a:r>
              <a:rPr lang="en-US" dirty="0"/>
              <a:t> </a:t>
            </a:r>
            <a:r>
              <a:rPr lang="en-US" dirty="0" err="1"/>
              <a:t>qisqa</a:t>
            </a:r>
            <a:r>
              <a:rPr lang="en-US" dirty="0"/>
              <a:t> </a:t>
            </a:r>
            <a:r>
              <a:rPr lang="en-US" dirty="0" err="1"/>
              <a:t>davirda</a:t>
            </a:r>
            <a:r>
              <a:rPr lang="en-US" dirty="0"/>
              <a:t> </a:t>
            </a:r>
            <a:r>
              <a:rPr lang="en-US" dirty="0" err="1"/>
              <a:t>yaratishni</a:t>
            </a:r>
            <a:r>
              <a:rPr lang="en-US" dirty="0"/>
              <a:t> </a:t>
            </a:r>
            <a:r>
              <a:rPr lang="en-US" dirty="0" err="1"/>
              <a:t>taqazo</a:t>
            </a:r>
            <a:r>
              <a:rPr lang="en-US" dirty="0"/>
              <a:t> </a:t>
            </a:r>
            <a:r>
              <a:rPr lang="en-US" dirty="0" err="1"/>
              <a:t>etadi</a:t>
            </a:r>
            <a:r>
              <a:rPr lang="en-US" dirty="0"/>
              <a:t>. </a:t>
            </a:r>
            <a:r>
              <a:rPr lang="de-DE" dirty="0" err="1"/>
              <a:t>Mahsulotning</a:t>
            </a:r>
            <a:r>
              <a:rPr lang="de-DE" dirty="0"/>
              <a:t> </a:t>
            </a:r>
            <a:r>
              <a:rPr lang="de-DE" dirty="0" err="1"/>
              <a:t>yashash</a:t>
            </a:r>
            <a:r>
              <a:rPr lang="de-DE" dirty="0"/>
              <a:t> </a:t>
            </a:r>
            <a:r>
              <a:rPr lang="de-DE" dirty="0" err="1"/>
              <a:t>davri</a:t>
            </a:r>
            <a:r>
              <a:rPr lang="de-DE" dirty="0"/>
              <a:t> :</a:t>
            </a:r>
            <a:endParaRPr lang="ru-RU" dirty="0"/>
          </a:p>
          <a:p>
            <a:pPr lvl="0"/>
            <a:r>
              <a:rPr lang="de-DE" dirty="0" err="1"/>
              <a:t>yangi</a:t>
            </a:r>
            <a:r>
              <a:rPr lang="de-DE" dirty="0"/>
              <a:t> </a:t>
            </a:r>
            <a:r>
              <a:rPr lang="de-DE" dirty="0" err="1"/>
              <a:t>mahsulotga</a:t>
            </a:r>
            <a:r>
              <a:rPr lang="de-DE" dirty="0"/>
              <a:t> </a:t>
            </a:r>
            <a:r>
              <a:rPr lang="de-DE" dirty="0" err="1"/>
              <a:t>talabni</a:t>
            </a:r>
            <a:r>
              <a:rPr lang="de-DE" dirty="0"/>
              <a:t> </a:t>
            </a:r>
            <a:r>
              <a:rPr lang="de-DE" dirty="0" err="1"/>
              <a:t>poydo</a:t>
            </a:r>
            <a:r>
              <a:rPr lang="de-DE" dirty="0"/>
              <a:t> </a:t>
            </a:r>
            <a:r>
              <a:rPr lang="de-DE" dirty="0" err="1"/>
              <a:t>bo’lishi</a:t>
            </a:r>
            <a:r>
              <a:rPr lang="de-DE" dirty="0"/>
              <a:t>;</a:t>
            </a:r>
            <a:endParaRPr lang="ru-RU" dirty="0"/>
          </a:p>
          <a:p>
            <a:pPr lvl="0"/>
            <a:r>
              <a:rPr lang="de-DE" dirty="0" err="1"/>
              <a:t>yangi</a:t>
            </a:r>
            <a:r>
              <a:rPr lang="de-DE" dirty="0"/>
              <a:t> </a:t>
            </a:r>
            <a:r>
              <a:rPr lang="de-DE" dirty="0" err="1"/>
              <a:t>g’oyani</a:t>
            </a:r>
            <a:r>
              <a:rPr lang="de-DE" dirty="0"/>
              <a:t> </a:t>
            </a:r>
            <a:r>
              <a:rPr lang="de-DE" dirty="0" err="1"/>
              <a:t>poydo</a:t>
            </a:r>
            <a:r>
              <a:rPr lang="de-DE" dirty="0"/>
              <a:t> </a:t>
            </a:r>
            <a:r>
              <a:rPr lang="de-DE" dirty="0" err="1"/>
              <a:t>bo’lishi</a:t>
            </a:r>
            <a:r>
              <a:rPr lang="de-DE" dirty="0"/>
              <a:t>;</a:t>
            </a:r>
            <a:endParaRPr lang="ru-RU" dirty="0"/>
          </a:p>
          <a:p>
            <a:pPr lvl="0"/>
            <a:r>
              <a:rPr lang="uz-Cyrl-UZ" dirty="0"/>
              <a:t>loiyhalash ( ishlab chiqarish) ommaviy mahsulotchiqarish;</a:t>
            </a:r>
            <a:endParaRPr lang="ru-RU" dirty="0"/>
          </a:p>
          <a:p>
            <a:pPr lvl="0"/>
            <a:r>
              <a:rPr lang="en-US" dirty="0" err="1"/>
              <a:t>ekspluatatsiya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, </a:t>
            </a:r>
            <a:r>
              <a:rPr lang="en-US" dirty="0" err="1"/>
              <a:t>foydalanish</a:t>
            </a:r>
            <a:r>
              <a:rPr lang="en-US" dirty="0"/>
              <a:t>;</a:t>
            </a:r>
            <a:endParaRPr lang="ru-RU" dirty="0"/>
          </a:p>
          <a:p>
            <a:r>
              <a:rPr lang="en-US" dirty="0" err="1"/>
              <a:t>keraksiz</a:t>
            </a:r>
            <a:r>
              <a:rPr lang="en-US" dirty="0"/>
              <a:t> </a:t>
            </a:r>
            <a:r>
              <a:rPr lang="en-US" dirty="0" err="1"/>
              <a:t>holatga</a:t>
            </a:r>
            <a:r>
              <a:rPr lang="en-US" dirty="0"/>
              <a:t> </a:t>
            </a:r>
            <a:r>
              <a:rPr lang="en-US" dirty="0" err="1"/>
              <a:t>kelish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08797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err="1"/>
              <a:t>Loyihalash</a:t>
            </a:r>
            <a:r>
              <a:rPr lang="en-US" dirty="0"/>
              <a:t> </a:t>
            </a:r>
            <a:r>
              <a:rPr lang="en-US" dirty="0" err="1"/>
              <a:t>o’zining</a:t>
            </a:r>
            <a:r>
              <a:rPr lang="en-US" dirty="0"/>
              <a:t> </a:t>
            </a:r>
            <a:r>
              <a:rPr lang="en-US" dirty="0" err="1"/>
              <a:t>uslubiyatiga</a:t>
            </a:r>
            <a:r>
              <a:rPr lang="en-US" dirty="0"/>
              <a:t> </a:t>
            </a:r>
            <a:r>
              <a:rPr lang="en-US" dirty="0" err="1"/>
              <a:t>ko’ra</a:t>
            </a:r>
            <a:r>
              <a:rPr lang="en-US" dirty="0"/>
              <a:t>, </a:t>
            </a:r>
            <a:r>
              <a:rPr lang="en-US" dirty="0" err="1"/>
              <a:t>tarkibiga</a:t>
            </a:r>
            <a:r>
              <a:rPr lang="en-US" dirty="0"/>
              <a:t> </a:t>
            </a:r>
            <a:r>
              <a:rPr lang="en-US" dirty="0" err="1"/>
              <a:t>omillar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meyorlar</a:t>
            </a:r>
            <a:r>
              <a:rPr lang="en-US" dirty="0"/>
              <a:t>  </a:t>
            </a:r>
            <a:r>
              <a:rPr lang="en-US" dirty="0" err="1"/>
              <a:t>faoliyati</a:t>
            </a:r>
            <a:r>
              <a:rPr lang="en-US" dirty="0"/>
              <a:t>, </a:t>
            </a:r>
            <a:r>
              <a:rPr lang="en-US" dirty="0" err="1"/>
              <a:t>subekt</a:t>
            </a:r>
            <a:r>
              <a:rPr lang="en-US" dirty="0"/>
              <a:t>, </a:t>
            </a:r>
            <a:r>
              <a:rPr lang="en-US" dirty="0" err="1"/>
              <a:t>ob’ekt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modeli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boshqalarni</a:t>
            </a:r>
            <a:r>
              <a:rPr lang="en-US" dirty="0"/>
              <a:t> </a:t>
            </a:r>
            <a:r>
              <a:rPr lang="en-US" dirty="0" err="1"/>
              <a:t>oladi</a:t>
            </a:r>
            <a:endParaRPr lang="ru-RU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3140968"/>
            <a:ext cx="4932663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8933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err="1"/>
              <a:t>Loyihalashni</a:t>
            </a:r>
            <a:r>
              <a:rPr lang="en-US" dirty="0"/>
              <a:t> </a:t>
            </a:r>
            <a:r>
              <a:rPr lang="en-US" dirty="0" err="1"/>
              <a:t>avtomatlashtirish</a:t>
            </a:r>
            <a:r>
              <a:rPr lang="en-US" dirty="0"/>
              <a:t> </a:t>
            </a:r>
            <a:r>
              <a:rPr lang="en-US" dirty="0" err="1"/>
              <a:t>deganda</a:t>
            </a:r>
            <a:r>
              <a:rPr lang="en-US" dirty="0"/>
              <a:t> </a:t>
            </a:r>
            <a:r>
              <a:rPr lang="en-US" dirty="0" err="1"/>
              <a:t>loyihani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chiqish</a:t>
            </a:r>
            <a:r>
              <a:rPr lang="en-US" dirty="0"/>
              <a:t> </a:t>
            </a:r>
            <a:r>
              <a:rPr lang="en-US" dirty="0" err="1"/>
              <a:t>jarayonini</a:t>
            </a:r>
            <a:r>
              <a:rPr lang="en-US" dirty="0"/>
              <a:t> </a:t>
            </a:r>
            <a:r>
              <a:rPr lang="en-US" dirty="0" err="1"/>
              <a:t>bajarishning</a:t>
            </a:r>
            <a:r>
              <a:rPr lang="en-US" dirty="0"/>
              <a:t> </a:t>
            </a:r>
            <a:r>
              <a:rPr lang="en-US" dirty="0" err="1"/>
              <a:t>shunday</a:t>
            </a:r>
            <a:r>
              <a:rPr lang="en-US" dirty="0"/>
              <a:t> </a:t>
            </a:r>
            <a:r>
              <a:rPr lang="en-US" dirty="0" err="1"/>
              <a:t>usuli</a:t>
            </a:r>
            <a:r>
              <a:rPr lang="en-US" dirty="0"/>
              <a:t> </a:t>
            </a:r>
            <a:r>
              <a:rPr lang="en-US" dirty="0" err="1"/>
              <a:t>tushuniladiki</a:t>
            </a:r>
            <a:r>
              <a:rPr lang="en-US" dirty="0"/>
              <a:t>, </a:t>
            </a:r>
            <a:r>
              <a:rPr lang="en-US" dirty="0" err="1"/>
              <a:t>bunda</a:t>
            </a:r>
            <a:r>
              <a:rPr lang="en-US" dirty="0"/>
              <a:t> </a:t>
            </a:r>
            <a:r>
              <a:rPr lang="en-US" dirty="0" err="1"/>
              <a:t>loyihalash</a:t>
            </a:r>
            <a:r>
              <a:rPr lang="en-US" dirty="0"/>
              <a:t> </a:t>
            </a:r>
            <a:r>
              <a:rPr lang="en-US" dirty="0" err="1"/>
              <a:t>protseduralari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operatsiyalari</a:t>
            </a:r>
            <a:r>
              <a:rPr lang="en-US" dirty="0"/>
              <a:t> </a:t>
            </a:r>
            <a:r>
              <a:rPr lang="en-US" dirty="0" err="1"/>
              <a:t>loyihalovchining</a:t>
            </a:r>
            <a:r>
              <a:rPr lang="en-US" dirty="0"/>
              <a:t> </a:t>
            </a:r>
            <a:r>
              <a:rPr lang="en-US" dirty="0" err="1"/>
              <a:t>kompyuter</a:t>
            </a:r>
            <a:r>
              <a:rPr lang="en-US" dirty="0"/>
              <a:t> </a:t>
            </a:r>
            <a:r>
              <a:rPr lang="en-US" dirty="0" err="1"/>
              <a:t>texnologiyasi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chambarchas</a:t>
            </a:r>
            <a:r>
              <a:rPr lang="en-US" dirty="0"/>
              <a:t> </a:t>
            </a:r>
            <a:r>
              <a:rPr lang="en-US" dirty="0" err="1"/>
              <a:t>muloqotida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oshadi</a:t>
            </a:r>
            <a:r>
              <a:rPr lang="en-US" dirty="0"/>
              <a:t>. </a:t>
            </a:r>
            <a:r>
              <a:rPr lang="en-US" dirty="0" err="1"/>
              <a:t>Loyihalashni</a:t>
            </a:r>
            <a:r>
              <a:rPr lang="en-US" dirty="0"/>
              <a:t> </a:t>
            </a:r>
            <a:r>
              <a:rPr lang="en-US" dirty="0" err="1"/>
              <a:t>avtomatlashtirish</a:t>
            </a:r>
            <a:r>
              <a:rPr lang="en-US" dirty="0"/>
              <a:t> </a:t>
            </a:r>
            <a:r>
              <a:rPr lang="en-US" dirty="0" err="1"/>
              <a:t>hisoblash</a:t>
            </a:r>
            <a:r>
              <a:rPr lang="en-US" dirty="0"/>
              <a:t> </a:t>
            </a:r>
            <a:r>
              <a:rPr lang="en-US" dirty="0" err="1"/>
              <a:t>texnikasi</a:t>
            </a:r>
            <a:r>
              <a:rPr lang="en-US" dirty="0"/>
              <a:t> </a:t>
            </a:r>
            <a:r>
              <a:rPr lang="en-US" dirty="0" err="1"/>
              <a:t>vositalaridan</a:t>
            </a:r>
            <a:r>
              <a:rPr lang="en-US" dirty="0"/>
              <a:t> </a:t>
            </a:r>
            <a:r>
              <a:rPr lang="en-US" dirty="0" err="1"/>
              <a:t>muntazam</a:t>
            </a:r>
            <a:r>
              <a:rPr lang="en-US" dirty="0"/>
              <a:t> </a:t>
            </a:r>
            <a:r>
              <a:rPr lang="en-US" dirty="0" err="1"/>
              <a:t>ravishda</a:t>
            </a:r>
            <a:r>
              <a:rPr lang="en-US" dirty="0"/>
              <a:t> </a:t>
            </a:r>
            <a:r>
              <a:rPr lang="en-US" dirty="0" err="1"/>
              <a:t>foydalanishni</a:t>
            </a:r>
            <a:r>
              <a:rPr lang="en-US" dirty="0"/>
              <a:t> </a:t>
            </a:r>
            <a:r>
              <a:rPr lang="en-US" dirty="0" err="1"/>
              <a:t>nazarda</a:t>
            </a:r>
            <a:r>
              <a:rPr lang="en-US" dirty="0"/>
              <a:t> </a:t>
            </a:r>
            <a:r>
              <a:rPr lang="en-US" dirty="0" err="1"/>
              <a:t>tutadi</a:t>
            </a:r>
            <a:r>
              <a:rPr lang="en-US" dirty="0"/>
              <a:t>; </a:t>
            </a:r>
            <a:r>
              <a:rPr lang="en-US" dirty="0" err="1"/>
              <a:t>bunda</a:t>
            </a:r>
            <a:r>
              <a:rPr lang="en-US" dirty="0"/>
              <a:t> </a:t>
            </a:r>
            <a:r>
              <a:rPr lang="en-US" dirty="0" err="1"/>
              <a:t>loyihalovchi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kompyuter</a:t>
            </a:r>
            <a:r>
              <a:rPr lang="en-US" dirty="0"/>
              <a:t> </a:t>
            </a:r>
            <a:r>
              <a:rPr lang="en-US" dirty="0" err="1"/>
              <a:t>texnologiyasi</a:t>
            </a:r>
            <a:r>
              <a:rPr lang="en-US" dirty="0"/>
              <a:t> </a:t>
            </a:r>
            <a:r>
              <a:rPr lang="en-US" dirty="0" err="1"/>
              <a:t>orasidagi</a:t>
            </a:r>
            <a:r>
              <a:rPr lang="en-US" dirty="0"/>
              <a:t> </a:t>
            </a:r>
            <a:r>
              <a:rPr lang="en-US" dirty="0" err="1"/>
              <a:t>funktsiyalarni</a:t>
            </a:r>
            <a:r>
              <a:rPr lang="en-US" dirty="0"/>
              <a:t> </a:t>
            </a:r>
            <a:r>
              <a:rPr lang="en-US" dirty="0" err="1"/>
              <a:t>ratsional</a:t>
            </a:r>
            <a:r>
              <a:rPr lang="en-US" dirty="0"/>
              <a:t> </a:t>
            </a:r>
            <a:r>
              <a:rPr lang="en-US" dirty="0" err="1"/>
              <a:t>taqsimlash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masalalarni</a:t>
            </a:r>
            <a:r>
              <a:rPr lang="en-US" dirty="0"/>
              <a:t> </a:t>
            </a:r>
            <a:r>
              <a:rPr lang="en-US" dirty="0" err="1"/>
              <a:t>mashinada</a:t>
            </a:r>
            <a:r>
              <a:rPr lang="en-US" dirty="0"/>
              <a:t> </a:t>
            </a:r>
            <a:r>
              <a:rPr lang="en-US" dirty="0" err="1"/>
              <a:t>echish</a:t>
            </a:r>
            <a:r>
              <a:rPr lang="en-US" dirty="0"/>
              <a:t> </a:t>
            </a:r>
            <a:r>
              <a:rPr lang="en-US" dirty="0" err="1"/>
              <a:t>metodlarini</a:t>
            </a:r>
            <a:r>
              <a:rPr lang="en-US" dirty="0"/>
              <a:t> </a:t>
            </a:r>
            <a:r>
              <a:rPr lang="en-US" dirty="0" err="1"/>
              <a:t>asosli</a:t>
            </a:r>
            <a:r>
              <a:rPr lang="en-US" dirty="0"/>
              <a:t> </a:t>
            </a:r>
            <a:r>
              <a:rPr lang="en-US" dirty="0" err="1"/>
              <a:t>tanlash</a:t>
            </a:r>
            <a:r>
              <a:rPr lang="en-US" dirty="0"/>
              <a:t> </a:t>
            </a:r>
            <a:r>
              <a:rPr lang="en-US" dirty="0" err="1"/>
              <a:t>lozim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11443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4931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nesco">
  <a:themeElements>
    <a:clrScheme name="Ясность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Lecture">
      <a:majorFont>
        <a:latin typeface="Garamond"/>
        <a:ea typeface=""/>
        <a:cs typeface=""/>
      </a:majorFont>
      <a:minorFont>
        <a:latin typeface="Garamond"/>
        <a:ea typeface=""/>
        <a:cs typeface="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unesco</Template>
  <TotalTime>1212</TotalTime>
  <Words>215</Words>
  <Application>Microsoft Office PowerPoint</Application>
  <PresentationFormat>Экран (4:3)</PresentationFormat>
  <Paragraphs>18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unesco</vt:lpstr>
      <vt:lpstr>Zamonaviy avtomatlashtirilgan loyihalash tizim asoslari</vt:lpstr>
      <vt:lpstr>Reja: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Elektron hujjatlarga amaliy dasturlar yordamida ishlov berish texnologiyalari</dc:title>
  <dc:creator>User</dc:creator>
  <cp:lastModifiedBy>Atabaev</cp:lastModifiedBy>
  <cp:revision>40</cp:revision>
  <dcterms:created xsi:type="dcterms:W3CDTF">2018-09-19T13:21:03Z</dcterms:created>
  <dcterms:modified xsi:type="dcterms:W3CDTF">2018-10-13T07:09:46Z</dcterms:modified>
</cp:coreProperties>
</file>