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89" r:id="rId4"/>
    <p:sldId id="290" r:id="rId5"/>
    <p:sldId id="305" r:id="rId6"/>
    <p:sldId id="301" r:id="rId7"/>
    <p:sldId id="306" r:id="rId8"/>
    <p:sldId id="307" r:id="rId9"/>
    <p:sldId id="308" r:id="rId10"/>
    <p:sldId id="309" r:id="rId11"/>
    <p:sldId id="310" r:id="rId12"/>
    <p:sldId id="311" r:id="rId13"/>
    <p:sldId id="312" r:id="rId14"/>
    <p:sldId id="314" r:id="rId15"/>
    <p:sldId id="313" r:id="rId16"/>
    <p:sldId id="316" r:id="rId17"/>
    <p:sldId id="315" r:id="rId18"/>
    <p:sldId id="317" r:id="rId19"/>
    <p:sldId id="318" r:id="rId20"/>
    <p:sldId id="319" r:id="rId21"/>
    <p:sldId id="320" r:id="rId22"/>
    <p:sldId id="321" r:id="rId23"/>
    <p:sldId id="322" r:id="rId24"/>
    <p:sldId id="323" r:id="rId25"/>
    <p:sldId id="324" r:id="rId26"/>
    <p:sldId id="304" r:id="rId27"/>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46" d="100"/>
          <a:sy n="46" d="100"/>
        </p:scale>
        <p:origin x="-1206"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bg>
      <p:bgRef idx="1003">
        <a:schemeClr val="bg1"/>
      </p:bgRef>
    </p:bg>
    <p:spTree>
      <p:nvGrpSpPr>
        <p:cNvPr id="1" name=""/>
        <p:cNvGrpSpPr/>
        <p:nvPr/>
      </p:nvGrpSpPr>
      <p:grpSpPr>
        <a:xfrm>
          <a:off x="0" y="0"/>
          <a:ext cx="0" cy="0"/>
          <a:chOff x="0" y="0"/>
          <a:chExt cx="0" cy="0"/>
        </a:xfrm>
      </p:grpSpPr>
      <p:sp>
        <p:nvSpPr>
          <p:cNvPr id="12" name="Прямоугольник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Скругленный прямоугольник 12"/>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Подзаголовок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Дата 27"/>
          <p:cNvSpPr>
            <a:spLocks noGrp="1"/>
          </p:cNvSpPr>
          <p:nvPr>
            <p:ph type="dt" sz="half" idx="10"/>
          </p:nvPr>
        </p:nvSpPr>
        <p:spPr/>
        <p:txBody>
          <a:bodyPr/>
          <a:lstStyle/>
          <a:p>
            <a:fld id="{37BBFBB0-1BF9-4A91-B69E-D12E81261FAF}" type="datetimeFigureOut">
              <a:rPr lang="ru-RU" smtClean="0"/>
              <a:t>04.11.2018</a:t>
            </a:fld>
            <a:endParaRPr lang="ru-RU"/>
          </a:p>
        </p:txBody>
      </p:sp>
      <p:sp>
        <p:nvSpPr>
          <p:cNvPr id="17" name="Нижний колонтитул 16"/>
          <p:cNvSpPr>
            <a:spLocks noGrp="1"/>
          </p:cNvSpPr>
          <p:nvPr>
            <p:ph type="ftr" sz="quarter" idx="11"/>
          </p:nvPr>
        </p:nvSpPr>
        <p:spPr/>
        <p:txBody>
          <a:bodyPr/>
          <a:lstStyle/>
          <a:p>
            <a:endParaRPr lang="ru-RU"/>
          </a:p>
        </p:txBody>
      </p:sp>
      <p:sp>
        <p:nvSpPr>
          <p:cNvPr id="29" name="Номер слайда 28"/>
          <p:cNvSpPr>
            <a:spLocks noGrp="1"/>
          </p:cNvSpPr>
          <p:nvPr>
            <p:ph type="sldNum" sz="quarter" idx="12"/>
          </p:nvPr>
        </p:nvSpPr>
        <p:spPr/>
        <p:txBody>
          <a:bodyPr lIns="0" tIns="0" rIns="0" bIns="0">
            <a:noAutofit/>
          </a:bodyPr>
          <a:lstStyle>
            <a:lvl1pPr>
              <a:defRPr sz="1400">
                <a:solidFill>
                  <a:srgbClr val="FFFFFF"/>
                </a:solidFill>
              </a:defRPr>
            </a:lvl1pPr>
          </a:lstStyle>
          <a:p>
            <a:fld id="{238ABF8C-172D-4CBA-8B29-BDF06B587C20}" type="slidenum">
              <a:rPr lang="ru-RU" smtClean="0"/>
              <a:t>‹#›</a:t>
            </a:fld>
            <a:endParaRPr lang="ru-RU"/>
          </a:p>
        </p:txBody>
      </p:sp>
      <p:sp>
        <p:nvSpPr>
          <p:cNvPr id="7" name="Прямоугольник 6"/>
          <p:cNvSpPr/>
          <p:nvPr/>
        </p:nvSpPr>
        <p:spPr>
          <a:xfrm>
            <a:off x="62932" y="1449305"/>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Прямоугольник 9"/>
          <p:cNvSpPr/>
          <p:nvPr/>
        </p:nvSpPr>
        <p:spPr>
          <a:xfrm>
            <a:off x="62932"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Прямоугольник 10"/>
          <p:cNvSpPr/>
          <p:nvPr/>
        </p:nvSpPr>
        <p:spPr>
          <a:xfrm>
            <a:off x="62932"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Заголовок 7"/>
          <p:cNvSpPr>
            <a:spLocks noGrp="1"/>
          </p:cNvSpPr>
          <p:nvPr>
            <p:ph type="ctrTitle"/>
          </p:nvPr>
        </p:nvSpPr>
        <p:spPr>
          <a:xfrm>
            <a:off x="457200" y="1505932"/>
            <a:ext cx="8229600" cy="1470025"/>
          </a:xfrm>
        </p:spPr>
        <p:txBody>
          <a:bodyPr anchor="ctr"/>
          <a:lstStyle>
            <a:lvl1pPr algn="ctr">
              <a:defRPr lang="en-US" dirty="0">
                <a:solidFill>
                  <a:srgbClr val="FFFFFF"/>
                </a:solidFill>
              </a:defRPr>
            </a:lvl1pPr>
          </a:lstStyle>
          <a:p>
            <a:r>
              <a:rPr kumimoji="0" lang="ru-RU" smtClean="0"/>
              <a:t>Образец заголовка</a:t>
            </a:r>
            <a:endParaRPr kumimoji="0" lang="en-US"/>
          </a:p>
        </p:txBody>
      </p:sp>
      <p:pic>
        <p:nvPicPr>
          <p:cNvPr id="102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263" y="404665"/>
            <a:ext cx="8497887" cy="7254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
        <p:nvSpPr>
          <p:cNvPr id="8" name="Объект 7"/>
          <p:cNvSpPr>
            <a:spLocks noGrp="1"/>
          </p:cNvSpPr>
          <p:nvPr>
            <p:ph sz="quarter" idx="1"/>
          </p:nvPr>
        </p:nvSpPr>
        <p:spPr>
          <a:xfrm>
            <a:off x="914400" y="1556792"/>
            <a:ext cx="777240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bg>
      <p:bgRef idx="1003">
        <a:schemeClr val="bg1"/>
      </p:bgRef>
    </p:bg>
    <p:spTree>
      <p:nvGrpSpPr>
        <p:cNvPr id="1" name=""/>
        <p:cNvGrpSpPr/>
        <p:nvPr/>
      </p:nvGrpSpPr>
      <p:grpSpPr>
        <a:xfrm>
          <a:off x="0" y="0"/>
          <a:ext cx="0" cy="0"/>
          <a:chOff x="0" y="0"/>
          <a:chExt cx="0" cy="0"/>
        </a:xfrm>
      </p:grpSpPr>
      <p:sp>
        <p:nvSpPr>
          <p:cNvPr id="11" name="Прямоугольник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Скругленный прямоугольник 9"/>
          <p:cNvSpPr/>
          <p:nvPr/>
        </p:nvSpPr>
        <p:spPr>
          <a:xfrm>
            <a:off x="65313" y="69757"/>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722313" y="952502"/>
            <a:ext cx="7772400" cy="1362075"/>
          </a:xfrm>
        </p:spPr>
        <p:txBody>
          <a:bodyPr anchor="b" anchorCtr="0"/>
          <a:lstStyle>
            <a:lvl1pPr algn="l">
              <a:buNone/>
              <a:defRPr sz="4000" b="0" cap="none"/>
            </a:lvl1pPr>
          </a:lstStyle>
          <a:p>
            <a:r>
              <a:rPr kumimoji="0" lang="ru-RU" smtClean="0"/>
              <a:t>Образец заголовка</a:t>
            </a:r>
            <a:endParaRPr kumimoji="0" lang="en-US"/>
          </a:p>
        </p:txBody>
      </p:sp>
      <p:sp>
        <p:nvSpPr>
          <p:cNvPr id="3" name="Текст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a:xfrm>
            <a:off x="800100" y="6172200"/>
            <a:ext cx="4000500" cy="457200"/>
          </a:xfrm>
        </p:spPr>
        <p:txBody>
          <a:bodyPr/>
          <a:lstStyle/>
          <a:p>
            <a:endParaRPr lang="ru-RU"/>
          </a:p>
        </p:txBody>
      </p:sp>
      <p:sp>
        <p:nvSpPr>
          <p:cNvPr id="7" name="Прямоугольник 6"/>
          <p:cNvSpPr/>
          <p:nvPr/>
        </p:nvSpPr>
        <p:spPr>
          <a:xfrm flipV="1">
            <a:off x="69413"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Прямоугольник 7"/>
          <p:cNvSpPr/>
          <p:nvPr/>
        </p:nvSpPr>
        <p:spPr>
          <a:xfrm>
            <a:off x="69147" y="2341477"/>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Прямоугольник 8"/>
          <p:cNvSpPr/>
          <p:nvPr/>
        </p:nvSpPr>
        <p:spPr>
          <a:xfrm>
            <a:off x="68307"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Номер слайда 5"/>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802431"/>
          </a:xfrm>
        </p:spPr>
        <p:txBody>
          <a:bodyPr/>
          <a:lstStyle/>
          <a:p>
            <a:r>
              <a:rPr kumimoji="0" lang="ru-RU" smtClean="0"/>
              <a:t>Образец заголовка</a:t>
            </a:r>
            <a:endParaRPr kumimoji="0" lang="en-US" dirty="0"/>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9" name="Объект 8"/>
          <p:cNvSpPr>
            <a:spLocks noGrp="1"/>
          </p:cNvSpPr>
          <p:nvPr>
            <p:ph sz="quarter" idx="1"/>
          </p:nvPr>
        </p:nvSpPr>
        <p:spPr>
          <a:xfrm>
            <a:off x="91440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dirty="0"/>
          </a:p>
        </p:txBody>
      </p:sp>
      <p:sp>
        <p:nvSpPr>
          <p:cNvPr id="11" name="Объект 10"/>
          <p:cNvSpPr>
            <a:spLocks noGrp="1"/>
          </p:cNvSpPr>
          <p:nvPr>
            <p:ph sz="quarter" idx="2"/>
          </p:nvPr>
        </p:nvSpPr>
        <p:spPr>
          <a:xfrm>
            <a:off x="4933950" y="1556792"/>
            <a:ext cx="3749040" cy="4463008"/>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1789" y="188640"/>
            <a:ext cx="8480425" cy="493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273050"/>
            <a:ext cx="7772400" cy="1143000"/>
          </a:xfrm>
        </p:spPr>
        <p:txBody>
          <a:bodyPr anchor="b" anchorCtr="0"/>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7" name="Дата 6"/>
          <p:cNvSpPr>
            <a:spLocks noGrp="1"/>
          </p:cNvSpPr>
          <p:nvPr>
            <p:ph type="dt" sz="half" idx="10"/>
          </p:nvPr>
        </p:nvSpPr>
        <p:spPr/>
        <p:txBody>
          <a:bodyPr/>
          <a:lstStyle/>
          <a:p>
            <a:fld id="{37BBFBB0-1BF9-4A91-B69E-D12E81261FAF}" type="datetimeFigureOut">
              <a:rPr lang="ru-RU" smtClean="0"/>
              <a:t>04.11.2018</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half" idx="2"/>
          </p:nvPr>
        </p:nvSpPr>
        <p:spPr>
          <a:xfrm>
            <a:off x="9144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4"/>
          </p:nvPr>
        </p:nvSpPr>
        <p:spPr>
          <a:xfrm>
            <a:off x="4953000" y="2247900"/>
            <a:ext cx="3733800" cy="38862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37BBFBB0-1BF9-4A91-B69E-D12E81261FAF}" type="datetimeFigureOut">
              <a:rPr lang="ru-RU" smtClean="0"/>
              <a:t>04.11.2018</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8" name="Прямоугольник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Скругленный прямоугольник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Заголовок 1"/>
          <p:cNvSpPr>
            <a:spLocks noGrp="1"/>
          </p:cNvSpPr>
          <p:nvPr>
            <p:ph type="title"/>
          </p:nvPr>
        </p:nvSpPr>
        <p:spPr>
          <a:xfrm>
            <a:off x="914400" y="273050"/>
            <a:ext cx="7772400" cy="1143000"/>
          </a:xfrm>
        </p:spPr>
        <p:txBody>
          <a:bodyPr anchor="b" anchorCtr="0"/>
          <a:lstStyle>
            <a:lvl1pPr algn="l">
              <a:buNone/>
              <a:defRPr sz="4000" b="0"/>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238ABF8C-172D-4CBA-8B29-BDF06B587C20}" type="slidenum">
              <a:rPr lang="ru-RU" smtClean="0"/>
              <a:t>‹#›</a:t>
            </a:fld>
            <a:endParaRPr lang="ru-RU"/>
          </a:p>
        </p:txBody>
      </p:sp>
      <p:sp>
        <p:nvSpPr>
          <p:cNvPr id="11" name="Объект 10"/>
          <p:cNvSpPr>
            <a:spLocks noGrp="1"/>
          </p:cNvSpPr>
          <p:nvPr>
            <p:ph sz="quarter" idx="1"/>
          </p:nvPr>
        </p:nvSpPr>
        <p:spPr>
          <a:xfrm>
            <a:off x="2971800" y="1600200"/>
            <a:ext cx="5715000" cy="4495800"/>
          </a:xfrm>
        </p:spPr>
        <p:txBody>
          <a:bodyPr vert="horz"/>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37BBFBB0-1BF9-4A91-B69E-D12E81261FAF}" type="datetimeFigureOut">
              <a:rPr lang="ru-RU" smtClean="0"/>
              <a:t>04.11.2018</a:t>
            </a:fld>
            <a:endParaRPr lang="ru-RU"/>
          </a:p>
        </p:txBody>
      </p:sp>
      <p:sp>
        <p:nvSpPr>
          <p:cNvPr id="6" name="Нижний колонтитул 5"/>
          <p:cNvSpPr>
            <a:spLocks noGrp="1"/>
          </p:cNvSpPr>
          <p:nvPr>
            <p:ph type="ftr" sz="quarter" idx="11"/>
          </p:nvPr>
        </p:nvSpPr>
        <p:spPr>
          <a:xfrm>
            <a:off x="914400" y="6172200"/>
            <a:ext cx="3886200" cy="457200"/>
          </a:xfrm>
        </p:spPr>
        <p:txBody>
          <a:bodyPr/>
          <a:lstStyle/>
          <a:p>
            <a:endParaRPr lang="ru-RU"/>
          </a:p>
        </p:txBody>
      </p:sp>
      <p:sp>
        <p:nvSpPr>
          <p:cNvPr id="7" name="Номер слайда 6"/>
          <p:cNvSpPr>
            <a:spLocks noGrp="1"/>
          </p:cNvSpPr>
          <p:nvPr>
            <p:ph type="sldNum" sz="quarter" idx="12"/>
          </p:nvPr>
        </p:nvSpPr>
        <p:spPr>
          <a:xfrm>
            <a:off x="146304" y="6208776"/>
            <a:ext cx="457200" cy="457200"/>
          </a:xfrm>
        </p:spPr>
        <p:txBody>
          <a:bodyPr/>
          <a:lstStyle/>
          <a:p>
            <a:fld id="{238ABF8C-172D-4CBA-8B29-BDF06B587C20}" type="slidenum">
              <a:rPr lang="ru-RU" smtClean="0"/>
              <a:t>‹#›</a:t>
            </a:fld>
            <a:endParaRPr lang="ru-RU"/>
          </a:p>
        </p:txBody>
      </p:sp>
      <p:sp>
        <p:nvSpPr>
          <p:cNvPr id="11" name="Прямоугольник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Прямоугольник 11"/>
          <p:cNvSpPr/>
          <p:nvPr/>
        </p:nvSpPr>
        <p:spPr>
          <a:xfrm>
            <a:off x="68509" y="4650476"/>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Прямоугольник 12"/>
          <p:cNvSpPr/>
          <p:nvPr/>
        </p:nvSpPr>
        <p:spPr>
          <a:xfrm>
            <a:off x="68511" y="4773226"/>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Рисунок 2"/>
          <p:cNvSpPr>
            <a:spLocks noGrp="1"/>
          </p:cNvSpPr>
          <p:nvPr>
            <p:ph type="pic" idx="1"/>
          </p:nvPr>
        </p:nvSpPr>
        <p:spPr>
          <a:xfrm>
            <a:off x="68309" y="66677"/>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ru-RU" smtClean="0"/>
              <a:t>Вставка рисунка</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43"/>
            <a:ext cx="201168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914400" y="274642"/>
            <a:ext cx="55626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37BBFBB0-1BF9-4A91-B69E-D12E81261FAF}" type="datetimeFigureOut">
              <a:rPr lang="ru-RU" smtClean="0"/>
              <a:t>04.11.2018</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238ABF8C-172D-4CBA-8B29-BDF06B587C2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Прямоугольник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Скругленный прямоугольник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Заголовок 21"/>
          <p:cNvSpPr>
            <a:spLocks noGrp="1"/>
          </p:cNvSpPr>
          <p:nvPr>
            <p:ph type="title"/>
          </p:nvPr>
        </p:nvSpPr>
        <p:spPr>
          <a:xfrm>
            <a:off x="914400" y="274638"/>
            <a:ext cx="7772400" cy="1143000"/>
          </a:xfrm>
          <a:prstGeom prst="rect">
            <a:avLst/>
          </a:prstGeom>
        </p:spPr>
        <p:txBody>
          <a:bodyPr bIns="91440" anchor="b" anchorCtr="0">
            <a:normAutofit/>
          </a:bodyPr>
          <a:lstStyle/>
          <a:p>
            <a:r>
              <a:rPr kumimoji="0" lang="ru-RU" smtClean="0"/>
              <a:t>Образец заголовка</a:t>
            </a:r>
            <a:endParaRPr kumimoji="0" lang="en-US"/>
          </a:p>
        </p:txBody>
      </p:sp>
      <p:sp>
        <p:nvSpPr>
          <p:cNvPr id="13" name="Текст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4" name="Дата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7BBFBB0-1BF9-4A91-B69E-D12E81261FAF}" type="datetimeFigureOut">
              <a:rPr lang="ru-RU" smtClean="0"/>
              <a:t>04.11.2018</a:t>
            </a:fld>
            <a:endParaRPr lang="ru-RU"/>
          </a:p>
        </p:txBody>
      </p:sp>
      <p:sp>
        <p:nvSpPr>
          <p:cNvPr id="3" name="Нижний колонтитул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ru-RU"/>
          </a:p>
        </p:txBody>
      </p:sp>
      <p:sp>
        <p:nvSpPr>
          <p:cNvPr id="23" name="Номер слайда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238ABF8C-172D-4CBA-8B29-BDF06B587C2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r>
              <a:rPr lang="en-US" dirty="0"/>
              <a:t>9</a:t>
            </a:r>
            <a:r>
              <a:rPr lang="en-US" dirty="0" smtClean="0"/>
              <a:t>-mavzu</a:t>
            </a:r>
            <a:endParaRPr lang="ru-RU" dirty="0"/>
          </a:p>
        </p:txBody>
      </p:sp>
      <p:sp>
        <p:nvSpPr>
          <p:cNvPr id="2" name="Заголовок 1"/>
          <p:cNvSpPr>
            <a:spLocks noGrp="1"/>
          </p:cNvSpPr>
          <p:nvPr>
            <p:ph type="ctrTitle"/>
          </p:nvPr>
        </p:nvSpPr>
        <p:spPr>
          <a:xfrm>
            <a:off x="179512" y="1505932"/>
            <a:ext cx="8784976" cy="1470025"/>
          </a:xfrm>
        </p:spPr>
        <p:txBody>
          <a:bodyPr>
            <a:normAutofit fontScale="90000"/>
          </a:bodyPr>
          <a:lstStyle/>
          <a:p>
            <a:r>
              <a:rPr lang="uz-Cyrl-UZ" b="1" dirty="0"/>
              <a:t>Avtomatlashtirilgan loyihalash tizimlarining texnik sohalarda qo‘llanilishi</a:t>
            </a:r>
            <a:endParaRPr lang="ru-RU" dirty="0"/>
          </a:p>
        </p:txBody>
      </p:sp>
      <p:pic>
        <p:nvPicPr>
          <p:cNvPr id="1026" name="Picture 2" descr="âsimulationâçå¾çæç´¢ç»æ"/>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65679" y="3616424"/>
            <a:ext cx="5616624" cy="28521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779766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err="1" smtClean="0"/>
              <a:t>Reja</a:t>
            </a:r>
            <a:r>
              <a:rPr lang="en-US" dirty="0" smtClean="0"/>
              <a:t>:</a:t>
            </a:r>
            <a:endParaRPr lang="ru-RU" dirty="0"/>
          </a:p>
        </p:txBody>
      </p:sp>
      <p:sp>
        <p:nvSpPr>
          <p:cNvPr id="3" name="Объект 2"/>
          <p:cNvSpPr>
            <a:spLocks noGrp="1"/>
          </p:cNvSpPr>
          <p:nvPr>
            <p:ph sz="quarter" idx="1"/>
          </p:nvPr>
        </p:nvSpPr>
        <p:spPr/>
        <p:txBody>
          <a:bodyPr>
            <a:normAutofit/>
          </a:bodyPr>
          <a:lstStyle/>
          <a:p>
            <a:r>
              <a:rPr lang="uz-Cyrl-UZ" dirty="0"/>
              <a:t> 1.Elektronika sohasida avtomatlashtirilgan loyihalash tizimlari </a:t>
            </a:r>
            <a:r>
              <a:rPr lang="uz-Cyrl-UZ" dirty="0" smtClean="0"/>
              <a:t>(</a:t>
            </a:r>
            <a:r>
              <a:rPr lang="en-US" dirty="0" smtClean="0"/>
              <a:t>C</a:t>
            </a:r>
            <a:r>
              <a:rPr lang="uz-Cyrl-UZ" dirty="0" smtClean="0"/>
              <a:t>AE). </a:t>
            </a:r>
            <a:endParaRPr lang="ru-RU" dirty="0"/>
          </a:p>
          <a:p>
            <a:r>
              <a:rPr lang="en-US" dirty="0"/>
              <a:t> </a:t>
            </a:r>
            <a:r>
              <a:rPr lang="en-US" dirty="0" smtClean="0"/>
              <a:t>2.</a:t>
            </a:r>
            <a:r>
              <a:rPr lang="uz-Cyrl-UZ" dirty="0"/>
              <a:t>Geologiya </a:t>
            </a:r>
            <a:r>
              <a:rPr lang="uz-Cyrl-UZ" dirty="0" smtClean="0"/>
              <a:t>mu</a:t>
            </a:r>
            <a:r>
              <a:rPr lang="en-US" dirty="0" smtClean="0"/>
              <a:t>h</a:t>
            </a:r>
            <a:r>
              <a:rPr lang="uz-Cyrl-UZ" dirty="0" smtClean="0"/>
              <a:t>andislik </a:t>
            </a:r>
            <a:r>
              <a:rPr lang="uz-Cyrl-UZ" dirty="0"/>
              <a:t>ishlarida </a:t>
            </a:r>
            <a:r>
              <a:rPr lang="en-US" dirty="0" smtClean="0"/>
              <a:t>C</a:t>
            </a:r>
            <a:r>
              <a:rPr lang="uz-Cyrl-UZ" dirty="0" smtClean="0"/>
              <a:t>AD </a:t>
            </a:r>
            <a:r>
              <a:rPr lang="en-US" dirty="0" err="1" smtClean="0"/>
              <a:t>tizimlarini</a:t>
            </a:r>
            <a:r>
              <a:rPr lang="uz-Cyrl-UZ" dirty="0" smtClean="0"/>
              <a:t> </a:t>
            </a:r>
            <a:r>
              <a:rPr lang="uz-Cyrl-UZ" dirty="0"/>
              <a:t>qo‘llash </a:t>
            </a:r>
            <a:r>
              <a:rPr lang="uz-Cyrl-UZ" dirty="0" smtClean="0"/>
              <a:t>a</a:t>
            </a:r>
            <a:r>
              <a:rPr lang="en-US" dirty="0" smtClean="0"/>
              <a:t>f</a:t>
            </a:r>
            <a:r>
              <a:rPr lang="uz-Cyrl-UZ" dirty="0" smtClean="0"/>
              <a:t>zalliklari</a:t>
            </a:r>
            <a:r>
              <a:rPr lang="uz-Cyrl-UZ" dirty="0"/>
              <a:t>. </a:t>
            </a:r>
            <a:r>
              <a:rPr lang="uz-Cyrl-UZ" dirty="0" smtClean="0"/>
              <a:t>MicroMain </a:t>
            </a:r>
            <a:r>
              <a:rPr lang="uz-Cyrl-UZ" dirty="0"/>
              <a:t>tizimi,  </a:t>
            </a:r>
            <a:r>
              <a:rPr lang="uz-Cyrl-UZ" dirty="0" smtClean="0"/>
              <a:t>MainTenance</a:t>
            </a:r>
            <a:r>
              <a:rPr lang="en-US" dirty="0" smtClean="0"/>
              <a:t> </a:t>
            </a:r>
            <a:r>
              <a:rPr lang="uz-Cyrl-UZ" dirty="0" smtClean="0"/>
              <a:t>amaliy </a:t>
            </a:r>
            <a:r>
              <a:rPr lang="uz-Cyrl-UZ" dirty="0"/>
              <a:t>dastrulari. Ularni qo‘llash va loyiha tuzish.</a:t>
            </a:r>
            <a:endParaRPr lang="ru-RU" dirty="0"/>
          </a:p>
          <a:p>
            <a:r>
              <a:rPr lang="uz-Cyrl-UZ" dirty="0"/>
              <a:t> 3. Mexanika muxandislik sohasida loyihalash jarayonlarini avtomatlashtirishda </a:t>
            </a:r>
            <a:r>
              <a:rPr lang="uz-Cyrl-UZ" dirty="0" smtClean="0"/>
              <a:t>M</a:t>
            </a:r>
            <a:r>
              <a:rPr lang="en-US" dirty="0" smtClean="0"/>
              <a:t>C</a:t>
            </a:r>
            <a:r>
              <a:rPr lang="uz-Cyrl-UZ" dirty="0" smtClean="0"/>
              <a:t>AD </a:t>
            </a:r>
            <a:r>
              <a:rPr lang="uz-Cyrl-UZ" dirty="0"/>
              <a:t>(Mechanical computer-aided design) tizimlarni qo‘llash. </a:t>
            </a:r>
            <a:endParaRPr lang="en-US" dirty="0" smtClean="0"/>
          </a:p>
        </p:txBody>
      </p:sp>
    </p:spTree>
    <p:extLst>
      <p:ext uri="{BB962C8B-B14F-4D97-AF65-F5344CB8AC3E}">
        <p14:creationId xmlns:p14="http://schemas.microsoft.com/office/powerpoint/2010/main" val="3947856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5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5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fade">
                                      <p:cBhvr>
                                        <p:cTn id="2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a:bodyPr>
          <a:lstStyle/>
          <a:p>
            <a:r>
              <a:rPr lang="uz-Cyrl-UZ" dirty="0"/>
              <a:t>-CAE- avtomatlashtirilgan hisoblar va tahlil; </a:t>
            </a:r>
            <a:endParaRPr lang="ru-RU" dirty="0"/>
          </a:p>
          <a:p>
            <a:r>
              <a:rPr lang="es-ES" dirty="0"/>
              <a:t>-CAD- buyimni avtomatlashtirilgan loyihasi; </a:t>
            </a:r>
            <a:endParaRPr lang="ru-RU" dirty="0"/>
          </a:p>
          <a:p>
            <a:r>
              <a:rPr lang="es-ES" dirty="0"/>
              <a:t>-CAM- Ishlab chiqarishni avtomatlashtirilgan texnologik tayorlash; </a:t>
            </a:r>
            <a:endParaRPr lang="ru-RU" dirty="0"/>
          </a:p>
          <a:p>
            <a:r>
              <a:rPr lang="es-ES" dirty="0"/>
              <a:t>-CARR- texnologik jarayonlarni avtomatlashtirilgan loyihasi; </a:t>
            </a:r>
            <a:endParaRPr lang="ru-RU" dirty="0"/>
          </a:p>
          <a:p>
            <a:r>
              <a:rPr lang="es-ES" dirty="0"/>
              <a:t>-CAAR- yig’ish jarayonlarini avtomatlashtirilgan loyihasi; </a:t>
            </a:r>
            <a:endParaRPr lang="ru-RU" dirty="0"/>
          </a:p>
          <a:p>
            <a:r>
              <a:rPr lang="es-ES" dirty="0"/>
              <a:t>-RDM- buyim haqida ma’lumotlarni loyihaviy boshqaruvi; </a:t>
            </a:r>
            <a:endParaRPr lang="ru-RU" dirty="0"/>
          </a:p>
        </p:txBody>
      </p:sp>
    </p:spTree>
    <p:extLst>
      <p:ext uri="{BB962C8B-B14F-4D97-AF65-F5344CB8AC3E}">
        <p14:creationId xmlns:p14="http://schemas.microsoft.com/office/powerpoint/2010/main" val="31333866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s-ES" dirty="0"/>
              <a:t>Murakkab buyimlarni ichki loyihalashni ta’minlovchi  zamonaviy ALIT(SAPR K)avtomatlashtirilgan loyiha ishlovlari tizimi (yoki CAD; CAE/CAM),kopchilik loyiha muolajalari, qolipli tuzilishga ega.  Modullar o’zining joylashishga qarab , u yo bu masalani echishiga qarab farqlanadi. CAM tizimi TJ ning loyihalashning alohida masalalarini echishga, shuningdek CDBdastgoxi uchun dastur tayyorlash va boshqarishni ta’minlashga chaqirilgan.   CAM modul tizimlari, CAD/CAM yoki CAE/CAD/CAM kopincha rivojlangan ALIT(CAPR) tarkibiga,  asosan SDB dastgoxi uchun boshqaruvni tayyorlashni avtomatlashtirish kiradi </a:t>
            </a:r>
            <a:endParaRPr lang="ru-RU" dirty="0"/>
          </a:p>
        </p:txBody>
      </p:sp>
    </p:spTree>
    <p:extLst>
      <p:ext uri="{BB962C8B-B14F-4D97-AF65-F5344CB8AC3E}">
        <p14:creationId xmlns:p14="http://schemas.microsoft.com/office/powerpoint/2010/main" val="173008272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s-ES" dirty="0"/>
              <a:t>TJni detal tayyorlashni loyihalash tizimlari CARR,yig’ishni–CAAR tizimlari. CAM, CARR, CAAR tizimlari CAPR TP ga kiradi. CARR va SAAR tizimlar integrallashgan SAPRga kirishi mumkin. masalan  CAE/CAD/CAM/CARRtizim.</a:t>
            </a:r>
            <a:endParaRPr lang="ru-RU" dirty="0"/>
          </a:p>
          <a:p>
            <a:r>
              <a:rPr lang="es-ES" dirty="0"/>
              <a:t>Turli ahamiyatdaga mo’ljallangan  SAPR muammolarni birgalikda faoliyat ko’rsatish uchun buyimlar loyiha ma’lumotlarini boshqarish uchun- RDM tizimi qo’llaniladi</a:t>
            </a:r>
            <a:endParaRPr lang="ru-RU" dirty="0"/>
          </a:p>
        </p:txBody>
      </p:sp>
    </p:spTree>
    <p:extLst>
      <p:ext uri="{BB962C8B-B14F-4D97-AF65-F5344CB8AC3E}">
        <p14:creationId xmlns:p14="http://schemas.microsoft.com/office/powerpoint/2010/main" val="3554777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s-ES" dirty="0"/>
              <a:t>ICHTT ishlash asosi samarali avtomatlashgan ishlovi quydagi bazovoy omillar maqul bo’lishi kerak: </a:t>
            </a:r>
            <a:endParaRPr lang="ru-RU" dirty="0"/>
          </a:p>
          <a:p>
            <a:r>
              <a:rPr lang="es-ES" dirty="0"/>
              <a:t>-asosiy vazifani bajarishga va ICHTTasosiy masalalarini echishga kompleks yondoshish; </a:t>
            </a:r>
            <a:endParaRPr lang="ru-RU" dirty="0"/>
          </a:p>
          <a:p>
            <a:r>
              <a:rPr lang="es-ES" dirty="0"/>
              <a:t>-tizimni ochiqliligi, boshqa tizimlar bilan ishlab ciqiladigan tizimni BYAD avtomatlashtirilgan qo’llab quvvatlashda, CALS –standart orqali information birlashush; </a:t>
            </a:r>
            <a:endParaRPr lang="ru-RU" dirty="0"/>
          </a:p>
          <a:p>
            <a:r>
              <a:rPr lang="es-ES" dirty="0"/>
              <a:t>- tizim bir qator tizim ostilari ishtirokida tashkil qilinishi, ish umumiy tizimga bo’y sunishi kerak. Tizim osti bir-birlari bilan tas’irda bo’lishi, shuningdek ulardan birortasi boshqalardan ajralib ishlanmasligi kerak; </a:t>
            </a:r>
            <a:endParaRPr lang="ru-RU" dirty="0"/>
          </a:p>
          <a:p>
            <a:r>
              <a:rPr lang="es-ES" dirty="0"/>
              <a:t>- tizim rivojlanishga va samaradorlikni ko’tarishga, loyiha muddatini qisqartishga   sifatni oshirish, mablag’ni tejashga, raqobatbardosh mahsulot yaratishga qaratilgan bo’lishi kerak.</a:t>
            </a:r>
            <a:endParaRPr lang="ru-RU" dirty="0"/>
          </a:p>
        </p:txBody>
      </p:sp>
    </p:spTree>
    <p:extLst>
      <p:ext uri="{BB962C8B-B14F-4D97-AF65-F5344CB8AC3E}">
        <p14:creationId xmlns:p14="http://schemas.microsoft.com/office/powerpoint/2010/main" val="340879723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99592" y="682355"/>
            <a:ext cx="7772400" cy="1162469"/>
          </a:xfrm>
        </p:spPr>
        <p:txBody>
          <a:bodyPr>
            <a:normAutofit fontScale="90000"/>
          </a:bodyPr>
          <a:lstStyle/>
          <a:p>
            <a:pPr algn="ctr"/>
            <a:r>
              <a:rPr lang="en-US" b="1" dirty="0" err="1"/>
              <a:t>Matlab</a:t>
            </a:r>
            <a:r>
              <a:rPr lang="en-US" b="1" dirty="0"/>
              <a:t> </a:t>
            </a:r>
            <a:r>
              <a:rPr lang="en-US" b="1" dirty="0" err="1"/>
              <a:t>va</a:t>
            </a:r>
            <a:r>
              <a:rPr lang="en-US" b="1" dirty="0"/>
              <a:t> </a:t>
            </a:r>
            <a:r>
              <a:rPr lang="en-US" b="1" dirty="0" err="1"/>
              <a:t>MathCAD</a:t>
            </a:r>
            <a:r>
              <a:rPr lang="en-US" b="1" dirty="0"/>
              <a:t> </a:t>
            </a:r>
            <a:r>
              <a:rPr lang="en-US" b="1" dirty="0" err="1"/>
              <a:t>loyihalash</a:t>
            </a:r>
            <a:r>
              <a:rPr lang="en-US" b="1" dirty="0"/>
              <a:t> </a:t>
            </a:r>
            <a:r>
              <a:rPr lang="en-US" b="1" dirty="0" err="1"/>
              <a:t>tizimlari</a:t>
            </a:r>
            <a:endParaRPr lang="ru-RU" dirty="0"/>
          </a:p>
        </p:txBody>
      </p:sp>
      <p:sp>
        <p:nvSpPr>
          <p:cNvPr id="3" name="Объект 2"/>
          <p:cNvSpPr>
            <a:spLocks noGrp="1"/>
          </p:cNvSpPr>
          <p:nvPr>
            <p:ph sz="quarter" idx="1"/>
          </p:nvPr>
        </p:nvSpPr>
        <p:spPr>
          <a:xfrm>
            <a:off x="914400" y="1772816"/>
            <a:ext cx="7772400" cy="4246984"/>
          </a:xfrm>
        </p:spPr>
        <p:txBody>
          <a:bodyPr/>
          <a:lstStyle/>
          <a:p>
            <a:r>
              <a:rPr lang="uz-Cyrl-UZ" dirty="0"/>
              <a:t>Matlabning 1-lahjasi 70-yillarning oxirlarida Nyu-Meksika va Stanford universitetida yozilib, matritsalar nazariyasi, chiziqli algebra, sonlar tahlili kursidan dars berish uchun qo’llanilgan.</a:t>
            </a:r>
            <a:endParaRPr lang="ru-RU" dirty="0"/>
          </a:p>
          <a:p>
            <a:r>
              <a:rPr lang="uz-Cyrl-UZ" dirty="0"/>
              <a:t>	Hozir tizimning imkoniyatlari keng darajada oshgan. Hozirda Matlab - bu muxandislik va ilmiy hisoblarning yuqori samarali tili. U matematik hisoblar, ilmiy grafikani vizuallashtirish va dasturlashni ta’minlaydi.</a:t>
            </a:r>
            <a:endParaRPr lang="ru-RU" dirty="0"/>
          </a:p>
          <a:p>
            <a:endParaRPr lang="ru-RU" dirty="0"/>
          </a:p>
        </p:txBody>
      </p:sp>
    </p:spTree>
    <p:extLst>
      <p:ext uri="{BB962C8B-B14F-4D97-AF65-F5344CB8AC3E}">
        <p14:creationId xmlns:p14="http://schemas.microsoft.com/office/powerpoint/2010/main" val="13749927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Matlab tizimi ko’proq qo’llaniladigan sohalar:</a:t>
            </a:r>
            <a:endParaRPr lang="ru-RU" dirty="0"/>
          </a:p>
          <a:p>
            <a:pPr lvl="0"/>
            <a:r>
              <a:rPr lang="en-US" dirty="0" err="1"/>
              <a:t>matematika</a:t>
            </a:r>
            <a:r>
              <a:rPr lang="en-US" dirty="0"/>
              <a:t> </a:t>
            </a:r>
            <a:r>
              <a:rPr lang="en-US" dirty="0" err="1"/>
              <a:t>va</a:t>
            </a:r>
            <a:r>
              <a:rPr lang="en-US" dirty="0"/>
              <a:t> </a:t>
            </a:r>
            <a:r>
              <a:rPr lang="en-US" dirty="0" err="1"/>
              <a:t>hisoblash</a:t>
            </a:r>
            <a:endParaRPr lang="ru-RU" dirty="0"/>
          </a:p>
          <a:p>
            <a:pPr lvl="0"/>
            <a:r>
              <a:rPr lang="en-US" dirty="0" err="1"/>
              <a:t>algoritmlarni</a:t>
            </a:r>
            <a:r>
              <a:rPr lang="en-US" dirty="0"/>
              <a:t> </a:t>
            </a:r>
            <a:r>
              <a:rPr lang="en-US" dirty="0" err="1"/>
              <a:t>qayta</a:t>
            </a:r>
            <a:r>
              <a:rPr lang="en-US" dirty="0"/>
              <a:t> </a:t>
            </a:r>
            <a:r>
              <a:rPr lang="en-US" dirty="0" err="1"/>
              <a:t>ishlash</a:t>
            </a:r>
            <a:endParaRPr lang="ru-RU" dirty="0"/>
          </a:p>
          <a:p>
            <a:pPr lvl="0"/>
            <a:r>
              <a:rPr lang="en-US" dirty="0" err="1"/>
              <a:t>hisoblash</a:t>
            </a:r>
            <a:r>
              <a:rPr lang="en-US" dirty="0"/>
              <a:t> </a:t>
            </a:r>
            <a:r>
              <a:rPr lang="en-US" dirty="0" err="1"/>
              <a:t>eksperimenti</a:t>
            </a:r>
            <a:r>
              <a:rPr lang="en-US" dirty="0"/>
              <a:t>, </a:t>
            </a:r>
            <a:r>
              <a:rPr lang="en-US" dirty="0" err="1"/>
              <a:t>modellashtirish</a:t>
            </a:r>
            <a:r>
              <a:rPr lang="en-US" dirty="0"/>
              <a:t> </a:t>
            </a:r>
            <a:r>
              <a:rPr lang="en-US" dirty="0" err="1"/>
              <a:t>imitatsiyasi</a:t>
            </a:r>
            <a:r>
              <a:rPr lang="en-US" dirty="0"/>
              <a:t>, </a:t>
            </a:r>
            <a:r>
              <a:rPr lang="en-US" dirty="0" err="1"/>
              <a:t>maketlash</a:t>
            </a:r>
            <a:endParaRPr lang="ru-RU" dirty="0"/>
          </a:p>
          <a:p>
            <a:pPr lvl="0"/>
            <a:r>
              <a:rPr lang="en-US" dirty="0" err="1"/>
              <a:t>berilganlarni</a:t>
            </a:r>
            <a:r>
              <a:rPr lang="en-US" dirty="0"/>
              <a:t> </a:t>
            </a:r>
            <a:r>
              <a:rPr lang="en-US" dirty="0" err="1"/>
              <a:t>tahlil</a:t>
            </a:r>
            <a:r>
              <a:rPr lang="en-US" dirty="0"/>
              <a:t> </a:t>
            </a:r>
            <a:r>
              <a:rPr lang="en-US" dirty="0" err="1"/>
              <a:t>qilish</a:t>
            </a:r>
            <a:r>
              <a:rPr lang="en-US" dirty="0"/>
              <a:t> </a:t>
            </a:r>
            <a:r>
              <a:rPr lang="en-US" dirty="0" err="1"/>
              <a:t>va</a:t>
            </a:r>
            <a:r>
              <a:rPr lang="en-US" dirty="0"/>
              <a:t> </a:t>
            </a:r>
            <a:r>
              <a:rPr lang="en-US" dirty="0" err="1"/>
              <a:t>natijalarni</a:t>
            </a:r>
            <a:r>
              <a:rPr lang="en-US" dirty="0"/>
              <a:t> </a:t>
            </a:r>
            <a:r>
              <a:rPr lang="en-US" dirty="0" err="1"/>
              <a:t>vizuallashtirish</a:t>
            </a:r>
            <a:endParaRPr lang="ru-RU" dirty="0"/>
          </a:p>
          <a:p>
            <a:pPr lvl="0"/>
            <a:r>
              <a:rPr lang="en-US" dirty="0" err="1"/>
              <a:t>ilmiy</a:t>
            </a:r>
            <a:r>
              <a:rPr lang="en-US" dirty="0"/>
              <a:t> </a:t>
            </a:r>
            <a:r>
              <a:rPr lang="en-US" dirty="0" err="1"/>
              <a:t>va</a:t>
            </a:r>
            <a:r>
              <a:rPr lang="en-US" dirty="0"/>
              <a:t> </a:t>
            </a:r>
            <a:r>
              <a:rPr lang="en-US" dirty="0" err="1"/>
              <a:t>muhandislik</a:t>
            </a:r>
            <a:r>
              <a:rPr lang="en-US" dirty="0"/>
              <a:t> </a:t>
            </a:r>
            <a:r>
              <a:rPr lang="en-US" dirty="0" err="1"/>
              <a:t>grafikasi</a:t>
            </a:r>
            <a:endParaRPr lang="ru-RU" dirty="0"/>
          </a:p>
          <a:p>
            <a:r>
              <a:rPr lang="en-US" dirty="0" err="1"/>
              <a:t>amaliyot</a:t>
            </a:r>
            <a:r>
              <a:rPr lang="en-US" dirty="0"/>
              <a:t> </a:t>
            </a:r>
            <a:r>
              <a:rPr lang="en-US" dirty="0" err="1"/>
              <a:t>dasturlarini</a:t>
            </a:r>
            <a:r>
              <a:rPr lang="en-US" dirty="0"/>
              <a:t> </a:t>
            </a:r>
            <a:r>
              <a:rPr lang="en-US" dirty="0" err="1"/>
              <a:t>qayta</a:t>
            </a:r>
            <a:r>
              <a:rPr lang="en-US" dirty="0"/>
              <a:t> </a:t>
            </a:r>
            <a:r>
              <a:rPr lang="en-US" dirty="0" err="1"/>
              <a:t>ishlash</a:t>
            </a:r>
            <a:endParaRPr lang="ru-RU" dirty="0"/>
          </a:p>
        </p:txBody>
      </p:sp>
    </p:spTree>
    <p:extLst>
      <p:ext uri="{BB962C8B-B14F-4D97-AF65-F5344CB8AC3E}">
        <p14:creationId xmlns:p14="http://schemas.microsoft.com/office/powerpoint/2010/main" val="18367782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Matlab</a:t>
            </a:r>
            <a:r>
              <a:rPr lang="en-US" dirty="0"/>
              <a:t> - </a:t>
            </a:r>
            <a:r>
              <a:rPr lang="en-US" dirty="0" err="1"/>
              <a:t>bu</a:t>
            </a:r>
            <a:r>
              <a:rPr lang="en-US" dirty="0"/>
              <a:t> </a:t>
            </a:r>
            <a:r>
              <a:rPr lang="en-US" dirty="0" err="1"/>
              <a:t>shunday</a:t>
            </a:r>
            <a:r>
              <a:rPr lang="en-US" dirty="0"/>
              <a:t> </a:t>
            </a:r>
            <a:r>
              <a:rPr lang="en-US" dirty="0" err="1"/>
              <a:t>interfaol</a:t>
            </a:r>
            <a:r>
              <a:rPr lang="en-US" dirty="0"/>
              <a:t> (</a:t>
            </a:r>
            <a:r>
              <a:rPr lang="en-US" dirty="0" err="1"/>
              <a:t>bevosita</a:t>
            </a:r>
            <a:r>
              <a:rPr lang="en-US" dirty="0"/>
              <a:t>) </a:t>
            </a:r>
            <a:r>
              <a:rPr lang="en-US" dirty="0" err="1"/>
              <a:t>tizimki</a:t>
            </a:r>
            <a:r>
              <a:rPr lang="en-US" dirty="0"/>
              <a:t>, </a:t>
            </a:r>
            <a:r>
              <a:rPr lang="en-US" dirty="0" err="1"/>
              <a:t>undagi</a:t>
            </a:r>
            <a:r>
              <a:rPr lang="en-US" dirty="0"/>
              <a:t> </a:t>
            </a:r>
            <a:r>
              <a:rPr lang="en-US" dirty="0" err="1"/>
              <a:t>asosiy</a:t>
            </a:r>
            <a:r>
              <a:rPr lang="en-US" dirty="0"/>
              <a:t> </a:t>
            </a:r>
            <a:r>
              <a:rPr lang="en-US" dirty="0" err="1"/>
              <a:t>ob’ekt</a:t>
            </a:r>
            <a:r>
              <a:rPr lang="en-US" dirty="0"/>
              <a:t> </a:t>
            </a:r>
            <a:r>
              <a:rPr lang="en-US" dirty="0" err="1"/>
              <a:t>bo’lgan</a:t>
            </a:r>
            <a:r>
              <a:rPr lang="en-US" dirty="0"/>
              <a:t> </a:t>
            </a:r>
            <a:r>
              <a:rPr lang="en-US" dirty="0" err="1"/>
              <a:t>massivning</a:t>
            </a:r>
            <a:r>
              <a:rPr lang="en-US" dirty="0"/>
              <a:t> </a:t>
            </a:r>
            <a:r>
              <a:rPr lang="en-US" dirty="0" err="1"/>
              <a:t>o’lchamlarini</a:t>
            </a:r>
            <a:r>
              <a:rPr lang="en-US" dirty="0"/>
              <a:t> </a:t>
            </a:r>
            <a:r>
              <a:rPr lang="en-US" dirty="0" err="1"/>
              <a:t>aniq</a:t>
            </a:r>
            <a:r>
              <a:rPr lang="en-US" dirty="0"/>
              <a:t> </a:t>
            </a:r>
            <a:r>
              <a:rPr lang="en-US" dirty="0" err="1"/>
              <a:t>yozish</a:t>
            </a:r>
            <a:r>
              <a:rPr lang="en-US" dirty="0"/>
              <a:t> </a:t>
            </a:r>
            <a:r>
              <a:rPr lang="en-US" dirty="0" err="1"/>
              <a:t>talab</a:t>
            </a:r>
            <a:r>
              <a:rPr lang="en-US" dirty="0"/>
              <a:t> </a:t>
            </a:r>
            <a:r>
              <a:rPr lang="en-US" dirty="0" err="1"/>
              <a:t>qilinmaydi</a:t>
            </a:r>
            <a:r>
              <a:rPr lang="en-US" dirty="0"/>
              <a:t>. Bu </a:t>
            </a:r>
            <a:r>
              <a:rPr lang="en-US" dirty="0" err="1"/>
              <a:t>esa</a:t>
            </a:r>
            <a:r>
              <a:rPr lang="en-US" dirty="0"/>
              <a:t> </a:t>
            </a:r>
            <a:r>
              <a:rPr lang="en-US" dirty="0" err="1"/>
              <a:t>juda</a:t>
            </a:r>
            <a:r>
              <a:rPr lang="en-US" dirty="0"/>
              <a:t> </a:t>
            </a:r>
            <a:r>
              <a:rPr lang="en-US" dirty="0" err="1"/>
              <a:t>ko’p</a:t>
            </a:r>
            <a:r>
              <a:rPr lang="en-US" dirty="0"/>
              <a:t> </a:t>
            </a:r>
            <a:r>
              <a:rPr lang="en-US" dirty="0" err="1"/>
              <a:t>hisoblashlarni</a:t>
            </a:r>
            <a:r>
              <a:rPr lang="en-US" dirty="0"/>
              <a:t>(</a:t>
            </a:r>
            <a:r>
              <a:rPr lang="en-US" dirty="0" err="1"/>
              <a:t>vektor</a:t>
            </a:r>
            <a:r>
              <a:rPr lang="en-US" dirty="0"/>
              <a:t>, </a:t>
            </a:r>
            <a:r>
              <a:rPr lang="en-US" dirty="0" err="1"/>
              <a:t>matritsa</a:t>
            </a:r>
            <a:r>
              <a:rPr lang="en-US" dirty="0"/>
              <a:t> </a:t>
            </a:r>
            <a:r>
              <a:rPr lang="en-US" dirty="0" err="1"/>
              <a:t>ko’rinishidagi</a:t>
            </a:r>
            <a:r>
              <a:rPr lang="en-US" dirty="0"/>
              <a:t>) </a:t>
            </a:r>
            <a:r>
              <a:rPr lang="en-US" dirty="0" err="1"/>
              <a:t>tez</a:t>
            </a:r>
            <a:r>
              <a:rPr lang="en-US" dirty="0"/>
              <a:t> </a:t>
            </a:r>
            <a:r>
              <a:rPr lang="en-US" dirty="0" err="1"/>
              <a:t>vaqtda</a:t>
            </a:r>
            <a:r>
              <a:rPr lang="en-US" dirty="0"/>
              <a:t> </a:t>
            </a:r>
            <a:r>
              <a:rPr lang="en-US" dirty="0" err="1"/>
              <a:t>echish</a:t>
            </a:r>
            <a:r>
              <a:rPr lang="en-US" dirty="0"/>
              <a:t> </a:t>
            </a:r>
            <a:r>
              <a:rPr lang="en-US" dirty="0" err="1"/>
              <a:t>imkonini</a:t>
            </a:r>
            <a:r>
              <a:rPr lang="en-US" dirty="0"/>
              <a:t> </a:t>
            </a:r>
            <a:r>
              <a:rPr lang="en-US" dirty="0" err="1"/>
              <a:t>beradi</a:t>
            </a:r>
            <a:r>
              <a:rPr lang="en-US" dirty="0"/>
              <a:t>. </a:t>
            </a:r>
            <a:r>
              <a:rPr lang="en-US" dirty="0" err="1"/>
              <a:t>Shuning</a:t>
            </a:r>
            <a:r>
              <a:rPr lang="en-US" dirty="0"/>
              <a:t> </a:t>
            </a:r>
            <a:r>
              <a:rPr lang="en-US" dirty="0" err="1"/>
              <a:t>uchun</a:t>
            </a:r>
            <a:r>
              <a:rPr lang="en-US" dirty="0"/>
              <a:t> </a:t>
            </a:r>
            <a:r>
              <a:rPr lang="en-US" dirty="0" err="1"/>
              <a:t>Matlabda</a:t>
            </a:r>
            <a:r>
              <a:rPr lang="en-US" dirty="0"/>
              <a:t> </a:t>
            </a:r>
            <a:r>
              <a:rPr lang="en-US" dirty="0" err="1"/>
              <a:t>xotirani</a:t>
            </a:r>
            <a:r>
              <a:rPr lang="en-US" dirty="0"/>
              <a:t> </a:t>
            </a:r>
            <a:r>
              <a:rPr lang="en-US" dirty="0" err="1"/>
              <a:t>dinamik</a:t>
            </a:r>
            <a:r>
              <a:rPr lang="en-US" dirty="0"/>
              <a:t> </a:t>
            </a:r>
            <a:r>
              <a:rPr lang="en-US" dirty="0" err="1"/>
              <a:t>taqsimlash</a:t>
            </a:r>
            <a:r>
              <a:rPr lang="en-US" dirty="0"/>
              <a:t> </a:t>
            </a:r>
            <a:r>
              <a:rPr lang="en-US" dirty="0" err="1"/>
              <a:t>evaziga</a:t>
            </a:r>
            <a:r>
              <a:rPr lang="en-US" dirty="0"/>
              <a:t> C </a:t>
            </a:r>
            <a:r>
              <a:rPr lang="en-US" dirty="0" err="1"/>
              <a:t>va</a:t>
            </a:r>
            <a:r>
              <a:rPr lang="en-US" dirty="0"/>
              <a:t> Fortran </a:t>
            </a:r>
            <a:r>
              <a:rPr lang="en-US" dirty="0" err="1"/>
              <a:t>tillaridagiga</a:t>
            </a:r>
            <a:r>
              <a:rPr lang="en-US" dirty="0"/>
              <a:t> </a:t>
            </a:r>
            <a:r>
              <a:rPr lang="en-US" dirty="0" err="1"/>
              <a:t>qaraganda</a:t>
            </a:r>
            <a:r>
              <a:rPr lang="en-US" dirty="0"/>
              <a:t> </a:t>
            </a:r>
            <a:r>
              <a:rPr lang="en-US" dirty="0" err="1"/>
              <a:t>amallar</a:t>
            </a:r>
            <a:r>
              <a:rPr lang="en-US" dirty="0"/>
              <a:t> </a:t>
            </a:r>
            <a:r>
              <a:rPr lang="en-US" dirty="0" err="1"/>
              <a:t>bajarish</a:t>
            </a:r>
            <a:r>
              <a:rPr lang="en-US" dirty="0"/>
              <a:t> </a:t>
            </a:r>
            <a:r>
              <a:rPr lang="en-US" dirty="0" err="1"/>
              <a:t>osonroq</a:t>
            </a:r>
            <a:r>
              <a:rPr lang="en-US" dirty="0"/>
              <a:t> </a:t>
            </a:r>
            <a:r>
              <a:rPr lang="en-US" dirty="0" err="1"/>
              <a:t>kechadi</a:t>
            </a:r>
            <a:r>
              <a:rPr lang="en-US" dirty="0"/>
              <a:t>. </a:t>
            </a:r>
            <a:r>
              <a:rPr lang="en-US" dirty="0" err="1"/>
              <a:t>Matlab</a:t>
            </a:r>
            <a:r>
              <a:rPr lang="en-US" dirty="0"/>
              <a:t> </a:t>
            </a:r>
            <a:r>
              <a:rPr lang="en-US" dirty="0" err="1"/>
              <a:t>tizimi</a:t>
            </a:r>
            <a:r>
              <a:rPr lang="en-US" dirty="0"/>
              <a:t> </a:t>
            </a:r>
            <a:r>
              <a:rPr lang="en-US" dirty="0" err="1"/>
              <a:t>bu</a:t>
            </a:r>
            <a:r>
              <a:rPr lang="en-US" dirty="0"/>
              <a:t> ham </a:t>
            </a:r>
            <a:r>
              <a:rPr lang="en-US" dirty="0" err="1"/>
              <a:t>amaliyot</a:t>
            </a:r>
            <a:r>
              <a:rPr lang="en-US" dirty="0"/>
              <a:t> </a:t>
            </a:r>
            <a:r>
              <a:rPr lang="en-US" dirty="0" err="1"/>
              <a:t>muhit</a:t>
            </a:r>
            <a:r>
              <a:rPr lang="en-US" dirty="0"/>
              <a:t>, ham </a:t>
            </a:r>
            <a:r>
              <a:rPr lang="en-US" dirty="0" err="1"/>
              <a:t>dasturlash</a:t>
            </a:r>
            <a:r>
              <a:rPr lang="en-US" dirty="0"/>
              <a:t> </a:t>
            </a:r>
            <a:r>
              <a:rPr lang="en-US" dirty="0" err="1"/>
              <a:t>tilidir</a:t>
            </a:r>
            <a:r>
              <a:rPr lang="en-US" dirty="0"/>
              <a:t>. </a:t>
            </a:r>
            <a:r>
              <a:rPr lang="en-US" dirty="0" err="1"/>
              <a:t>Tizimning</a:t>
            </a:r>
            <a:r>
              <a:rPr lang="en-US" dirty="0"/>
              <a:t> </a:t>
            </a:r>
            <a:r>
              <a:rPr lang="en-US" dirty="0" err="1"/>
              <a:t>eng</a:t>
            </a:r>
            <a:r>
              <a:rPr lang="en-US" dirty="0"/>
              <a:t> </a:t>
            </a:r>
            <a:r>
              <a:rPr lang="en-US" dirty="0" err="1"/>
              <a:t>kuchli</a:t>
            </a:r>
            <a:r>
              <a:rPr lang="en-US" dirty="0"/>
              <a:t> </a:t>
            </a:r>
            <a:r>
              <a:rPr lang="en-US" dirty="0" err="1"/>
              <a:t>tomonlaridan</a:t>
            </a:r>
            <a:r>
              <a:rPr lang="en-US" dirty="0"/>
              <a:t> </a:t>
            </a:r>
            <a:r>
              <a:rPr lang="en-US" dirty="0" err="1"/>
              <a:t>biri</a:t>
            </a:r>
            <a:r>
              <a:rPr lang="en-US" dirty="0"/>
              <a:t> </a:t>
            </a:r>
            <a:r>
              <a:rPr lang="en-US" dirty="0" err="1"/>
              <a:t>bu</a:t>
            </a:r>
            <a:r>
              <a:rPr lang="en-US" dirty="0"/>
              <a:t> </a:t>
            </a:r>
            <a:r>
              <a:rPr lang="en-US" dirty="0" err="1"/>
              <a:t>Matlab</a:t>
            </a:r>
            <a:r>
              <a:rPr lang="en-US" dirty="0"/>
              <a:t> </a:t>
            </a:r>
            <a:r>
              <a:rPr lang="en-US" dirty="0" err="1"/>
              <a:t>tilida</a:t>
            </a:r>
            <a:r>
              <a:rPr lang="en-US" dirty="0"/>
              <a:t> </a:t>
            </a:r>
            <a:r>
              <a:rPr lang="en-US" dirty="0" err="1"/>
              <a:t>ko’p</a:t>
            </a:r>
            <a:r>
              <a:rPr lang="en-US" dirty="0"/>
              <a:t> </a:t>
            </a:r>
            <a:r>
              <a:rPr lang="en-US" dirty="0" err="1"/>
              <a:t>marta</a:t>
            </a:r>
            <a:r>
              <a:rPr lang="en-US" dirty="0"/>
              <a:t> </a:t>
            </a:r>
            <a:r>
              <a:rPr lang="en-US" dirty="0" err="1"/>
              <a:t>foydalaniladigan</a:t>
            </a:r>
            <a:r>
              <a:rPr lang="en-US" dirty="0"/>
              <a:t> </a:t>
            </a:r>
            <a:r>
              <a:rPr lang="en-US" dirty="0" err="1"/>
              <a:t>dasturlar</a:t>
            </a:r>
            <a:r>
              <a:rPr lang="en-US" dirty="0"/>
              <a:t> </a:t>
            </a:r>
            <a:r>
              <a:rPr lang="en-US" dirty="0" err="1"/>
              <a:t>yozish</a:t>
            </a:r>
            <a:r>
              <a:rPr lang="en-US" dirty="0"/>
              <a:t> </a:t>
            </a:r>
            <a:r>
              <a:rPr lang="en-US" dirty="0" err="1"/>
              <a:t>mumkin</a:t>
            </a:r>
            <a:r>
              <a:rPr lang="en-US" dirty="0" smtClean="0"/>
              <a:t>.</a:t>
            </a:r>
          </a:p>
        </p:txBody>
      </p:sp>
    </p:spTree>
    <p:extLst>
      <p:ext uri="{BB962C8B-B14F-4D97-AF65-F5344CB8AC3E}">
        <p14:creationId xmlns:p14="http://schemas.microsoft.com/office/powerpoint/2010/main" val="7834224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Matlab</a:t>
            </a:r>
            <a:r>
              <a:rPr lang="en-US" dirty="0"/>
              <a:t> </a:t>
            </a:r>
            <a:r>
              <a:rPr lang="en-US" dirty="0" err="1"/>
              <a:t>tizimining</a:t>
            </a:r>
            <a:r>
              <a:rPr lang="en-US" dirty="0"/>
              <a:t> </a:t>
            </a:r>
            <a:r>
              <a:rPr lang="en-US" dirty="0" err="1"/>
              <a:t>yordam</a:t>
            </a:r>
            <a:r>
              <a:rPr lang="en-US" dirty="0"/>
              <a:t> </a:t>
            </a:r>
            <a:r>
              <a:rPr lang="en-US" dirty="0" err="1"/>
              <a:t>lahjasidan</a:t>
            </a:r>
            <a:r>
              <a:rPr lang="en-US" dirty="0"/>
              <a:t> </a:t>
            </a:r>
            <a:r>
              <a:rPr lang="en-US" dirty="0" err="1"/>
              <a:t>foydalanish</a:t>
            </a:r>
            <a:r>
              <a:rPr lang="en-US" dirty="0"/>
              <a:t> </a:t>
            </a:r>
            <a:r>
              <a:rPr lang="en-US" dirty="0" err="1"/>
              <a:t>mumkin</a:t>
            </a:r>
            <a:r>
              <a:rPr lang="en-US" dirty="0"/>
              <a:t> </a:t>
            </a:r>
            <a:r>
              <a:rPr lang="en-US" dirty="0" err="1"/>
              <a:t>va</a:t>
            </a:r>
            <a:r>
              <a:rPr lang="en-US" dirty="0"/>
              <a:t> Adobe Acrobat </a:t>
            </a:r>
            <a:r>
              <a:rPr lang="en-US" dirty="0" err="1"/>
              <a:t>yordamida</a:t>
            </a:r>
            <a:r>
              <a:rPr lang="en-US" dirty="0"/>
              <a:t> PDF </a:t>
            </a:r>
            <a:r>
              <a:rPr lang="en-US" dirty="0" err="1"/>
              <a:t>formatda</a:t>
            </a:r>
            <a:r>
              <a:rPr lang="en-US" dirty="0"/>
              <a:t> chop </a:t>
            </a:r>
            <a:r>
              <a:rPr lang="en-US" dirty="0" err="1"/>
              <a:t>qilish</a:t>
            </a:r>
            <a:r>
              <a:rPr lang="en-US" dirty="0"/>
              <a:t> </a:t>
            </a:r>
            <a:r>
              <a:rPr lang="en-US" dirty="0" err="1"/>
              <a:t>mumkin</a:t>
            </a:r>
            <a:r>
              <a:rPr lang="en-US" dirty="0"/>
              <a:t>. Adobe Acrobat </a:t>
            </a:r>
            <a:r>
              <a:rPr lang="en-US" dirty="0" err="1"/>
              <a:t>tahrirlovchisi</a:t>
            </a:r>
            <a:r>
              <a:rPr lang="en-US" dirty="0"/>
              <a:t> </a:t>
            </a:r>
            <a:r>
              <a:rPr lang="en-US" dirty="0" err="1"/>
              <a:t>matnni</a:t>
            </a:r>
            <a:r>
              <a:rPr lang="en-US" dirty="0"/>
              <a:t> </a:t>
            </a:r>
            <a:r>
              <a:rPr lang="en-US" dirty="0" err="1"/>
              <a:t>har</a:t>
            </a:r>
            <a:r>
              <a:rPr lang="en-US" dirty="0"/>
              <a:t> </a:t>
            </a:r>
            <a:r>
              <a:rPr lang="en-US" dirty="0" err="1"/>
              <a:t>xil</a:t>
            </a:r>
            <a:r>
              <a:rPr lang="en-US" dirty="0"/>
              <a:t> </a:t>
            </a:r>
            <a:r>
              <a:rPr lang="en-US" dirty="0" err="1"/>
              <a:t>shriftlarda</a:t>
            </a:r>
            <a:r>
              <a:rPr lang="en-US" dirty="0"/>
              <a:t>, </a:t>
            </a:r>
            <a:r>
              <a:rPr lang="en-US" dirty="0" err="1"/>
              <a:t>grafika</a:t>
            </a:r>
            <a:r>
              <a:rPr lang="en-US" dirty="0"/>
              <a:t> </a:t>
            </a:r>
            <a:r>
              <a:rPr lang="en-US" dirty="0" err="1"/>
              <a:t>va</a:t>
            </a:r>
            <a:r>
              <a:rPr lang="en-US" dirty="0"/>
              <a:t> </a:t>
            </a:r>
            <a:r>
              <a:rPr lang="en-US" dirty="0" err="1"/>
              <a:t>tasvirlar</a:t>
            </a:r>
            <a:r>
              <a:rPr lang="en-US" dirty="0"/>
              <a:t> </a:t>
            </a:r>
            <a:r>
              <a:rPr lang="en-US" dirty="0" err="1"/>
              <a:t>bilan</a:t>
            </a:r>
            <a:r>
              <a:rPr lang="en-US" dirty="0"/>
              <a:t> </a:t>
            </a:r>
            <a:r>
              <a:rPr lang="en-US" dirty="0" err="1"/>
              <a:t>kitobni</a:t>
            </a:r>
            <a:r>
              <a:rPr lang="en-US" dirty="0"/>
              <a:t> </a:t>
            </a:r>
            <a:r>
              <a:rPr lang="en-US" dirty="0" err="1"/>
              <a:t>o’qish</a:t>
            </a:r>
            <a:r>
              <a:rPr lang="en-US" dirty="0"/>
              <a:t> </a:t>
            </a:r>
            <a:r>
              <a:rPr lang="en-US" dirty="0" err="1"/>
              <a:t>imkonini</a:t>
            </a:r>
            <a:r>
              <a:rPr lang="en-US" dirty="0"/>
              <a:t> </a:t>
            </a:r>
            <a:r>
              <a:rPr lang="en-US" dirty="0" err="1"/>
              <a:t>beradi</a:t>
            </a:r>
            <a:r>
              <a:rPr lang="en-US" dirty="0"/>
              <a:t>.</a:t>
            </a:r>
            <a:endParaRPr lang="ru-RU" dirty="0"/>
          </a:p>
          <a:p>
            <a:r>
              <a:rPr lang="en-US" dirty="0" err="1"/>
              <a:t>Agarda</a:t>
            </a:r>
            <a:r>
              <a:rPr lang="en-US" dirty="0"/>
              <a:t> </a:t>
            </a:r>
            <a:r>
              <a:rPr lang="en-US" dirty="0" err="1"/>
              <a:t>kompyuter</a:t>
            </a:r>
            <a:r>
              <a:rPr lang="en-US" dirty="0"/>
              <a:t> Internet </a:t>
            </a:r>
            <a:r>
              <a:rPr lang="en-US" dirty="0" err="1"/>
              <a:t>tarmog’iga</a:t>
            </a:r>
            <a:r>
              <a:rPr lang="en-US" dirty="0"/>
              <a:t> </a:t>
            </a:r>
            <a:r>
              <a:rPr lang="en-US" dirty="0" err="1"/>
              <a:t>ulangan</a:t>
            </a:r>
            <a:r>
              <a:rPr lang="en-US" dirty="0"/>
              <a:t> </a:t>
            </a:r>
            <a:r>
              <a:rPr lang="en-US" dirty="0" err="1"/>
              <a:t>bo’lsa</a:t>
            </a:r>
            <a:r>
              <a:rPr lang="en-US" dirty="0"/>
              <a:t>, </a:t>
            </a:r>
            <a:r>
              <a:rPr lang="en-US" dirty="0" err="1"/>
              <a:t>Matlab</a:t>
            </a:r>
            <a:r>
              <a:rPr lang="en-US" dirty="0"/>
              <a:t> </a:t>
            </a:r>
            <a:r>
              <a:rPr lang="en-US" dirty="0" err="1"/>
              <a:t>tizimi</a:t>
            </a:r>
            <a:r>
              <a:rPr lang="en-US" dirty="0"/>
              <a:t> </a:t>
            </a:r>
            <a:r>
              <a:rPr lang="en-US" dirty="0" err="1"/>
              <a:t>varag’iga</a:t>
            </a:r>
            <a:r>
              <a:rPr lang="en-US" dirty="0"/>
              <a:t> </a:t>
            </a:r>
            <a:r>
              <a:rPr lang="en-US" dirty="0" err="1"/>
              <a:t>chiqish</a:t>
            </a:r>
            <a:r>
              <a:rPr lang="en-US" dirty="0"/>
              <a:t> </a:t>
            </a:r>
            <a:r>
              <a:rPr lang="en-US" dirty="0" err="1"/>
              <a:t>mumkin</a:t>
            </a:r>
            <a:r>
              <a:rPr lang="en-US" dirty="0"/>
              <a:t>.</a:t>
            </a:r>
            <a:endParaRPr lang="ru-RU" dirty="0"/>
          </a:p>
          <a:p>
            <a:r>
              <a:rPr lang="en-US" b="1" dirty="0" err="1"/>
              <a:t>Amaliy</a:t>
            </a:r>
            <a:r>
              <a:rPr lang="en-US" b="1" dirty="0"/>
              <a:t> </a:t>
            </a:r>
            <a:r>
              <a:rPr lang="en-US" b="1" dirty="0" err="1"/>
              <a:t>dasturlar</a:t>
            </a:r>
            <a:r>
              <a:rPr lang="en-US" b="1" dirty="0"/>
              <a:t> </a:t>
            </a:r>
            <a:r>
              <a:rPr lang="en-US" b="1" dirty="0" err="1" smtClean="0"/>
              <a:t>paketi</a:t>
            </a:r>
            <a:endParaRPr lang="ru-RU" dirty="0"/>
          </a:p>
          <a:p>
            <a:r>
              <a:rPr lang="en-US" dirty="0" err="1"/>
              <a:t>Matlab</a:t>
            </a:r>
            <a:r>
              <a:rPr lang="en-US" dirty="0"/>
              <a:t> </a:t>
            </a:r>
            <a:r>
              <a:rPr lang="en-US" dirty="0" err="1"/>
              <a:t>tizimida</a:t>
            </a:r>
            <a:r>
              <a:rPr lang="en-US" dirty="0"/>
              <a:t> </a:t>
            </a:r>
            <a:r>
              <a:rPr lang="en-US" dirty="0" err="1"/>
              <a:t>amaliy</a:t>
            </a:r>
            <a:r>
              <a:rPr lang="en-US" dirty="0"/>
              <a:t> </a:t>
            </a:r>
            <a:r>
              <a:rPr lang="en-US" dirty="0" err="1"/>
              <a:t>dasturlar</a:t>
            </a:r>
            <a:r>
              <a:rPr lang="en-US" dirty="0"/>
              <a:t> </a:t>
            </a:r>
            <a:r>
              <a:rPr lang="en-US" dirty="0" err="1"/>
              <a:t>paketi</a:t>
            </a:r>
            <a:r>
              <a:rPr lang="en-US" dirty="0"/>
              <a:t> </a:t>
            </a:r>
            <a:r>
              <a:rPr lang="en-US" dirty="0" err="1"/>
              <a:t>mavjud</a:t>
            </a:r>
            <a:r>
              <a:rPr lang="en-US" dirty="0"/>
              <a:t>:</a:t>
            </a:r>
            <a:endParaRPr lang="ru-RU" dirty="0"/>
          </a:p>
          <a:p>
            <a:pPr lvl="0"/>
            <a:r>
              <a:rPr lang="en-US" dirty="0"/>
              <a:t> Notebook</a:t>
            </a:r>
            <a:endParaRPr lang="ru-RU" dirty="0"/>
          </a:p>
          <a:p>
            <a:pPr lvl="0"/>
            <a:r>
              <a:rPr lang="en-US" dirty="0"/>
              <a:t> Symbolic Mathematics Toolbox</a:t>
            </a:r>
            <a:endParaRPr lang="ru-RU" dirty="0"/>
          </a:p>
          <a:p>
            <a:pPr lvl="0"/>
            <a:r>
              <a:rPr lang="en-US" dirty="0"/>
              <a:t> Control Systems Toolbox</a:t>
            </a:r>
            <a:endParaRPr lang="ru-RU" dirty="0"/>
          </a:p>
          <a:p>
            <a:r>
              <a:rPr lang="en-US" dirty="0"/>
              <a:t> Signal Processing Toolbox</a:t>
            </a:r>
            <a:endParaRPr lang="ru-RU" dirty="0"/>
          </a:p>
        </p:txBody>
      </p:sp>
    </p:spTree>
    <p:extLst>
      <p:ext uri="{BB962C8B-B14F-4D97-AF65-F5344CB8AC3E}">
        <p14:creationId xmlns:p14="http://schemas.microsoft.com/office/powerpoint/2010/main" val="13424373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Matlab</a:t>
            </a:r>
            <a:r>
              <a:rPr lang="en-US" dirty="0"/>
              <a:t> </a:t>
            </a:r>
            <a:r>
              <a:rPr lang="en-US" dirty="0" err="1"/>
              <a:t>tizimining</a:t>
            </a:r>
            <a:r>
              <a:rPr lang="en-US" dirty="0"/>
              <a:t> </a:t>
            </a:r>
            <a:r>
              <a:rPr lang="en-US" dirty="0" err="1"/>
              <a:t>dastur</a:t>
            </a:r>
            <a:r>
              <a:rPr lang="en-US" dirty="0"/>
              <a:t> </a:t>
            </a:r>
            <a:r>
              <a:rPr lang="en-US" dirty="0" err="1"/>
              <a:t>ta’minoti</a:t>
            </a:r>
            <a:r>
              <a:rPr lang="en-US" dirty="0"/>
              <a:t> </a:t>
            </a:r>
            <a:r>
              <a:rPr lang="en-US" dirty="0" err="1"/>
              <a:t>tarkibiga</a:t>
            </a:r>
            <a:r>
              <a:rPr lang="en-US" dirty="0"/>
              <a:t> “</a:t>
            </a:r>
            <a:r>
              <a:rPr lang="en-US" dirty="0" err="1"/>
              <a:t>tirik</a:t>
            </a:r>
            <a:r>
              <a:rPr lang="en-US" dirty="0"/>
              <a:t>” </a:t>
            </a:r>
            <a:r>
              <a:rPr lang="en-US" dirty="0" err="1"/>
              <a:t>kitob</a:t>
            </a:r>
            <a:r>
              <a:rPr lang="en-US" dirty="0"/>
              <a:t> (MS Word </a:t>
            </a:r>
            <a:r>
              <a:rPr lang="en-US" dirty="0" err="1"/>
              <a:t>tahrirlovchisi</a:t>
            </a:r>
            <a:r>
              <a:rPr lang="en-US" dirty="0"/>
              <a:t> </a:t>
            </a:r>
            <a:r>
              <a:rPr lang="en-US" dirty="0" err="1"/>
              <a:t>muhitidan</a:t>
            </a:r>
            <a:r>
              <a:rPr lang="en-US" dirty="0"/>
              <a:t>) </a:t>
            </a:r>
            <a:r>
              <a:rPr lang="en-US" dirty="0" err="1"/>
              <a:t>yaratish</a:t>
            </a:r>
            <a:r>
              <a:rPr lang="en-US" dirty="0"/>
              <a:t> </a:t>
            </a:r>
            <a:r>
              <a:rPr lang="en-US" dirty="0" err="1"/>
              <a:t>uchun</a:t>
            </a:r>
            <a:r>
              <a:rPr lang="en-US" dirty="0"/>
              <a:t> </a:t>
            </a:r>
            <a:r>
              <a:rPr lang="en-US" dirty="0" err="1"/>
              <a:t>yangi</a:t>
            </a:r>
            <a:r>
              <a:rPr lang="en-US" dirty="0"/>
              <a:t> </a:t>
            </a:r>
            <a:r>
              <a:rPr lang="en-US" dirty="0" err="1"/>
              <a:t>vosita</a:t>
            </a:r>
            <a:r>
              <a:rPr lang="en-US" dirty="0"/>
              <a:t> </a:t>
            </a:r>
            <a:r>
              <a:rPr lang="en-US" dirty="0" err="1"/>
              <a:t>qo’shilgan</a:t>
            </a:r>
            <a:r>
              <a:rPr lang="en-US" dirty="0"/>
              <a:t>. </a:t>
            </a:r>
            <a:r>
              <a:rPr lang="en-US" dirty="0" err="1"/>
              <a:t>Amaliy</a:t>
            </a:r>
            <a:r>
              <a:rPr lang="en-US" dirty="0"/>
              <a:t> </a:t>
            </a:r>
            <a:r>
              <a:rPr lang="en-US" dirty="0" err="1"/>
              <a:t>dasturlar</a:t>
            </a:r>
            <a:r>
              <a:rPr lang="en-US" dirty="0"/>
              <a:t> </a:t>
            </a:r>
            <a:r>
              <a:rPr lang="en-US" dirty="0" err="1"/>
              <a:t>paketi</a:t>
            </a:r>
            <a:r>
              <a:rPr lang="en-US" dirty="0"/>
              <a:t> Notebook </a:t>
            </a:r>
            <a:r>
              <a:rPr lang="en-US" dirty="0" err="1"/>
              <a:t>shunday</a:t>
            </a:r>
            <a:r>
              <a:rPr lang="en-US" dirty="0"/>
              <a:t> </a:t>
            </a:r>
            <a:r>
              <a:rPr lang="en-US" dirty="0" err="1"/>
              <a:t>vositadir</a:t>
            </a:r>
            <a:r>
              <a:rPr lang="en-US" dirty="0"/>
              <a:t>. </a:t>
            </a:r>
            <a:r>
              <a:rPr lang="en-US" dirty="0" err="1"/>
              <a:t>Amaliy</a:t>
            </a:r>
            <a:r>
              <a:rPr lang="en-US" dirty="0"/>
              <a:t> </a:t>
            </a:r>
            <a:r>
              <a:rPr lang="en-US" dirty="0" err="1"/>
              <a:t>dasturlar</a:t>
            </a:r>
            <a:r>
              <a:rPr lang="en-US" dirty="0"/>
              <a:t> </a:t>
            </a:r>
            <a:r>
              <a:rPr lang="en-US" dirty="0" err="1"/>
              <a:t>paketi</a:t>
            </a:r>
            <a:r>
              <a:rPr lang="en-US" dirty="0"/>
              <a:t> Notebook </a:t>
            </a:r>
            <a:r>
              <a:rPr lang="en-US" dirty="0" err="1"/>
              <a:t>muhitida</a:t>
            </a:r>
            <a:r>
              <a:rPr lang="en-US" dirty="0"/>
              <a:t> </a:t>
            </a:r>
            <a:r>
              <a:rPr lang="en-US" dirty="0" err="1"/>
              <a:t>yaratilgan</a:t>
            </a:r>
            <a:r>
              <a:rPr lang="en-US" dirty="0"/>
              <a:t> </a:t>
            </a:r>
            <a:r>
              <a:rPr lang="en-US" dirty="0" err="1"/>
              <a:t>hujjat</a:t>
            </a:r>
            <a:r>
              <a:rPr lang="en-US" dirty="0"/>
              <a:t> M-</a:t>
            </a:r>
            <a:r>
              <a:rPr lang="en-US" dirty="0" err="1"/>
              <a:t>kitob</a:t>
            </a:r>
            <a:r>
              <a:rPr lang="en-US" dirty="0"/>
              <a:t> deb </a:t>
            </a:r>
            <a:r>
              <a:rPr lang="en-US" dirty="0" err="1"/>
              <a:t>ataladi</a:t>
            </a:r>
            <a:r>
              <a:rPr lang="en-US" dirty="0"/>
              <a:t>. M-</a:t>
            </a:r>
            <a:r>
              <a:rPr lang="en-US" dirty="0" err="1"/>
              <a:t>kitobda</a:t>
            </a:r>
            <a:r>
              <a:rPr lang="en-US" dirty="0"/>
              <a:t> </a:t>
            </a:r>
            <a:r>
              <a:rPr lang="en-US" dirty="0" err="1"/>
              <a:t>matnlar</a:t>
            </a:r>
            <a:r>
              <a:rPr lang="en-US" dirty="0"/>
              <a:t>, </a:t>
            </a:r>
            <a:r>
              <a:rPr lang="en-US" dirty="0" err="1"/>
              <a:t>Matlab</a:t>
            </a:r>
            <a:r>
              <a:rPr lang="en-US" dirty="0"/>
              <a:t> </a:t>
            </a:r>
            <a:r>
              <a:rPr lang="en-US" dirty="0" err="1"/>
              <a:t>tizimi</a:t>
            </a:r>
            <a:r>
              <a:rPr lang="en-US" dirty="0"/>
              <a:t> </a:t>
            </a:r>
            <a:r>
              <a:rPr lang="en-US" dirty="0" err="1"/>
              <a:t>buyruqlari</a:t>
            </a:r>
            <a:r>
              <a:rPr lang="en-US" dirty="0"/>
              <a:t> </a:t>
            </a:r>
            <a:r>
              <a:rPr lang="en-US" dirty="0" err="1"/>
              <a:t>va</a:t>
            </a:r>
            <a:r>
              <a:rPr lang="en-US" dirty="0"/>
              <a:t> </a:t>
            </a:r>
            <a:r>
              <a:rPr lang="en-US" dirty="0" err="1"/>
              <a:t>ularning</a:t>
            </a:r>
            <a:r>
              <a:rPr lang="en-US" dirty="0"/>
              <a:t> </a:t>
            </a:r>
            <a:r>
              <a:rPr lang="en-US" dirty="0" err="1"/>
              <a:t>bajarilish</a:t>
            </a:r>
            <a:r>
              <a:rPr lang="en-US" dirty="0"/>
              <a:t> </a:t>
            </a:r>
            <a:r>
              <a:rPr lang="en-US" dirty="0" err="1"/>
              <a:t>natijalari</a:t>
            </a:r>
            <a:r>
              <a:rPr lang="en-US" dirty="0"/>
              <a:t> </a:t>
            </a:r>
            <a:r>
              <a:rPr lang="en-US" dirty="0" err="1"/>
              <a:t>joylashgan</a:t>
            </a:r>
            <a:r>
              <a:rPr lang="en-US" dirty="0"/>
              <a:t>. M-</a:t>
            </a:r>
            <a:r>
              <a:rPr lang="en-US" dirty="0" err="1"/>
              <a:t>kitobni</a:t>
            </a:r>
            <a:r>
              <a:rPr lang="en-US" dirty="0"/>
              <a:t> </a:t>
            </a:r>
            <a:r>
              <a:rPr lang="en-US" dirty="0" err="1"/>
              <a:t>yaratish</a:t>
            </a:r>
            <a:r>
              <a:rPr lang="en-US" dirty="0"/>
              <a:t> </a:t>
            </a:r>
            <a:r>
              <a:rPr lang="en-US" dirty="0" err="1"/>
              <a:t>yoki</a:t>
            </a:r>
            <a:r>
              <a:rPr lang="en-US" dirty="0"/>
              <a:t> </a:t>
            </a:r>
            <a:r>
              <a:rPr lang="en-US" dirty="0" err="1"/>
              <a:t>tahrirlashda</a:t>
            </a:r>
            <a:r>
              <a:rPr lang="en-US" dirty="0"/>
              <a:t> Word </a:t>
            </a:r>
            <a:r>
              <a:rPr lang="en-US" dirty="0" err="1"/>
              <a:t>tahrirlovchisi</a:t>
            </a:r>
            <a:r>
              <a:rPr lang="en-US" dirty="0"/>
              <a:t> M-book </a:t>
            </a:r>
            <a:r>
              <a:rPr lang="en-US" dirty="0" err="1"/>
              <a:t>maxsus</a:t>
            </a:r>
            <a:r>
              <a:rPr lang="en-US" dirty="0"/>
              <a:t> </a:t>
            </a:r>
            <a:r>
              <a:rPr lang="en-US" dirty="0" err="1"/>
              <a:t>shablonidan</a:t>
            </a:r>
            <a:r>
              <a:rPr lang="en-US" dirty="0"/>
              <a:t> </a:t>
            </a:r>
            <a:r>
              <a:rPr lang="en-US" dirty="0" err="1"/>
              <a:t>foydalanadi</a:t>
            </a:r>
            <a:r>
              <a:rPr lang="en-US" dirty="0"/>
              <a:t>. Bu </a:t>
            </a:r>
            <a:r>
              <a:rPr lang="en-US" dirty="0" err="1"/>
              <a:t>shablon</a:t>
            </a:r>
            <a:r>
              <a:rPr lang="en-US" dirty="0"/>
              <a:t> Word </a:t>
            </a:r>
            <a:r>
              <a:rPr lang="en-US" dirty="0" err="1"/>
              <a:t>tahrirlovchisi</a:t>
            </a:r>
            <a:r>
              <a:rPr lang="en-US" dirty="0"/>
              <a:t> </a:t>
            </a:r>
            <a:r>
              <a:rPr lang="en-US" dirty="0" err="1"/>
              <a:t>hujjatidan</a:t>
            </a:r>
            <a:r>
              <a:rPr lang="en-US" dirty="0"/>
              <a:t> </a:t>
            </a:r>
            <a:r>
              <a:rPr lang="en-US" dirty="0" err="1"/>
              <a:t>Matlab</a:t>
            </a:r>
            <a:r>
              <a:rPr lang="en-US" dirty="0"/>
              <a:t> </a:t>
            </a:r>
            <a:r>
              <a:rPr lang="en-US" dirty="0" err="1"/>
              <a:t>tizimiga</a:t>
            </a:r>
            <a:r>
              <a:rPr lang="en-US" dirty="0"/>
              <a:t> </a:t>
            </a:r>
            <a:r>
              <a:rPr lang="en-US" dirty="0" err="1"/>
              <a:t>kirish</a:t>
            </a:r>
            <a:r>
              <a:rPr lang="en-US" dirty="0"/>
              <a:t> </a:t>
            </a:r>
            <a:r>
              <a:rPr lang="en-US" dirty="0" err="1"/>
              <a:t>va</a:t>
            </a:r>
            <a:r>
              <a:rPr lang="en-US" dirty="0"/>
              <a:t> </a:t>
            </a:r>
            <a:r>
              <a:rPr lang="en-US" dirty="0" err="1"/>
              <a:t>uni</a:t>
            </a:r>
            <a:r>
              <a:rPr lang="en-US" dirty="0"/>
              <a:t> </a:t>
            </a:r>
            <a:r>
              <a:rPr lang="en-US" dirty="0" err="1"/>
              <a:t>formatlashni</a:t>
            </a:r>
            <a:r>
              <a:rPr lang="en-US" dirty="0"/>
              <a:t> </a:t>
            </a:r>
            <a:r>
              <a:rPr lang="en-US" dirty="0" err="1"/>
              <a:t>boshqarish</a:t>
            </a:r>
            <a:r>
              <a:rPr lang="en-US" dirty="0"/>
              <a:t> </a:t>
            </a:r>
            <a:r>
              <a:rPr lang="en-US" dirty="0" err="1"/>
              <a:t>imkonini</a:t>
            </a:r>
            <a:r>
              <a:rPr lang="en-US" dirty="0"/>
              <a:t> </a:t>
            </a:r>
            <a:r>
              <a:rPr lang="en-US" dirty="0" err="1"/>
              <a:t>beradi</a:t>
            </a:r>
            <a:r>
              <a:rPr lang="en-US" dirty="0"/>
              <a:t>.</a:t>
            </a:r>
            <a:endParaRPr lang="ru-RU" dirty="0"/>
          </a:p>
        </p:txBody>
      </p:sp>
    </p:spTree>
    <p:extLst>
      <p:ext uri="{BB962C8B-B14F-4D97-AF65-F5344CB8AC3E}">
        <p14:creationId xmlns:p14="http://schemas.microsoft.com/office/powerpoint/2010/main" val="2575892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en-US" dirty="0" err="1"/>
              <a:t>Amaliy</a:t>
            </a:r>
            <a:r>
              <a:rPr lang="en-US" dirty="0"/>
              <a:t> </a:t>
            </a:r>
            <a:r>
              <a:rPr lang="en-US" dirty="0" err="1"/>
              <a:t>dasturlar</a:t>
            </a:r>
            <a:r>
              <a:rPr lang="en-US" dirty="0"/>
              <a:t> </a:t>
            </a:r>
            <a:r>
              <a:rPr lang="en-US" dirty="0" err="1"/>
              <a:t>paketi</a:t>
            </a:r>
            <a:r>
              <a:rPr lang="en-US" dirty="0"/>
              <a:t> Notebook </a:t>
            </a:r>
            <a:r>
              <a:rPr lang="en-US" dirty="0" err="1"/>
              <a:t>bilan</a:t>
            </a:r>
            <a:r>
              <a:rPr lang="en-US" dirty="0"/>
              <a:t> </a:t>
            </a:r>
            <a:r>
              <a:rPr lang="en-US" dirty="0" err="1"/>
              <a:t>ishlash</a:t>
            </a:r>
            <a:r>
              <a:rPr lang="en-US" dirty="0"/>
              <a:t> </a:t>
            </a:r>
            <a:r>
              <a:rPr lang="en-US" dirty="0" err="1"/>
              <a:t>uchun</a:t>
            </a:r>
            <a:r>
              <a:rPr lang="en-US" dirty="0"/>
              <a:t> Word </a:t>
            </a:r>
            <a:r>
              <a:rPr lang="en-US" dirty="0" err="1"/>
              <a:t>tahrirlovchisini</a:t>
            </a:r>
            <a:r>
              <a:rPr lang="en-US" dirty="0"/>
              <a:t> </a:t>
            </a:r>
            <a:r>
              <a:rPr lang="en-US" dirty="0" err="1"/>
              <a:t>yuklash</a:t>
            </a:r>
            <a:r>
              <a:rPr lang="en-US" dirty="0"/>
              <a:t> </a:t>
            </a:r>
            <a:r>
              <a:rPr lang="en-US" dirty="0" err="1"/>
              <a:t>kerak</a:t>
            </a:r>
            <a:r>
              <a:rPr lang="en-US" dirty="0"/>
              <a:t> </a:t>
            </a:r>
            <a:r>
              <a:rPr lang="en-US" dirty="0" err="1"/>
              <a:t>va</a:t>
            </a:r>
            <a:r>
              <a:rPr lang="en-US" dirty="0"/>
              <a:t> </a:t>
            </a:r>
            <a:r>
              <a:rPr lang="en-US" dirty="0" err="1"/>
              <a:t>yangi</a:t>
            </a:r>
            <a:r>
              <a:rPr lang="en-US" dirty="0"/>
              <a:t> M-</a:t>
            </a:r>
            <a:r>
              <a:rPr lang="en-US" dirty="0" err="1"/>
              <a:t>kitob</a:t>
            </a:r>
            <a:r>
              <a:rPr lang="en-US" dirty="0"/>
              <a:t> </a:t>
            </a:r>
            <a:r>
              <a:rPr lang="en-US" dirty="0" err="1"/>
              <a:t>ochish</a:t>
            </a:r>
            <a:r>
              <a:rPr lang="en-US" dirty="0"/>
              <a:t> </a:t>
            </a:r>
            <a:r>
              <a:rPr lang="en-US" dirty="0" err="1"/>
              <a:t>yoki</a:t>
            </a:r>
            <a:r>
              <a:rPr lang="en-US" dirty="0"/>
              <a:t> </a:t>
            </a:r>
            <a:r>
              <a:rPr lang="en-US" dirty="0" err="1"/>
              <a:t>mavjud</a:t>
            </a:r>
            <a:r>
              <a:rPr lang="en-US" dirty="0"/>
              <a:t> M-</a:t>
            </a:r>
            <a:r>
              <a:rPr lang="en-US" dirty="0" err="1"/>
              <a:t>kitobni</a:t>
            </a:r>
            <a:r>
              <a:rPr lang="en-US" dirty="0"/>
              <a:t> </a:t>
            </a:r>
            <a:r>
              <a:rPr lang="en-US" dirty="0" err="1"/>
              <a:t>tahrirlash</a:t>
            </a:r>
            <a:r>
              <a:rPr lang="en-US" dirty="0"/>
              <a:t> </a:t>
            </a:r>
            <a:r>
              <a:rPr lang="en-US" dirty="0" err="1"/>
              <a:t>kerak</a:t>
            </a:r>
            <a:r>
              <a:rPr lang="en-US" dirty="0"/>
              <a:t>. Word </a:t>
            </a:r>
            <a:r>
              <a:rPr lang="en-US" dirty="0" err="1"/>
              <a:t>tahrirlovchisi</a:t>
            </a:r>
            <a:r>
              <a:rPr lang="en-US" dirty="0"/>
              <a:t> </a:t>
            </a:r>
            <a:r>
              <a:rPr lang="en-US" dirty="0" err="1"/>
              <a:t>hujjatini</a:t>
            </a:r>
            <a:r>
              <a:rPr lang="en-US" dirty="0"/>
              <a:t> M-</a:t>
            </a:r>
            <a:r>
              <a:rPr lang="en-US" dirty="0" err="1"/>
              <a:t>kitobga</a:t>
            </a:r>
            <a:r>
              <a:rPr lang="en-US" dirty="0"/>
              <a:t> </a:t>
            </a:r>
            <a:r>
              <a:rPr lang="en-US" dirty="0" err="1"/>
              <a:t>aylantirish</a:t>
            </a:r>
            <a:r>
              <a:rPr lang="en-US" dirty="0"/>
              <a:t> </a:t>
            </a:r>
            <a:r>
              <a:rPr lang="en-US" dirty="0" err="1"/>
              <a:t>mumkin</a:t>
            </a:r>
            <a:r>
              <a:rPr lang="en-US" dirty="0"/>
              <a:t>. M-</a:t>
            </a:r>
            <a:r>
              <a:rPr lang="en-US" dirty="0" err="1"/>
              <a:t>kitobga</a:t>
            </a:r>
            <a:r>
              <a:rPr lang="en-US" dirty="0"/>
              <a:t> </a:t>
            </a:r>
            <a:r>
              <a:rPr lang="en-US" dirty="0" err="1"/>
              <a:t>matn</a:t>
            </a:r>
            <a:r>
              <a:rPr lang="en-US" dirty="0"/>
              <a:t> </a:t>
            </a:r>
            <a:r>
              <a:rPr lang="en-US" dirty="0" err="1"/>
              <a:t>kiritish</a:t>
            </a:r>
            <a:r>
              <a:rPr lang="en-US" dirty="0"/>
              <a:t> Word </a:t>
            </a:r>
            <a:r>
              <a:rPr lang="en-US" dirty="0" err="1"/>
              <a:t>tahrirlovchisida</a:t>
            </a:r>
            <a:r>
              <a:rPr lang="en-US" dirty="0"/>
              <a:t> </a:t>
            </a:r>
            <a:r>
              <a:rPr lang="en-US" dirty="0" err="1"/>
              <a:t>matn</a:t>
            </a:r>
            <a:r>
              <a:rPr lang="en-US" dirty="0"/>
              <a:t> </a:t>
            </a:r>
            <a:r>
              <a:rPr lang="en-US" dirty="0" err="1"/>
              <a:t>kiritishdan</a:t>
            </a:r>
            <a:r>
              <a:rPr lang="en-US" dirty="0"/>
              <a:t> </a:t>
            </a:r>
            <a:r>
              <a:rPr lang="en-US" dirty="0" err="1"/>
              <a:t>farq</a:t>
            </a:r>
            <a:r>
              <a:rPr lang="en-US" dirty="0"/>
              <a:t> </a:t>
            </a:r>
            <a:r>
              <a:rPr lang="en-US" dirty="0" err="1"/>
              <a:t>qilmaydi</a:t>
            </a:r>
            <a:r>
              <a:rPr lang="en-US" dirty="0"/>
              <a:t>. </a:t>
            </a:r>
            <a:r>
              <a:rPr lang="en-US" dirty="0" err="1"/>
              <a:t>Matlab</a:t>
            </a:r>
            <a:r>
              <a:rPr lang="en-US" dirty="0"/>
              <a:t> </a:t>
            </a:r>
            <a:r>
              <a:rPr lang="en-US" dirty="0" err="1"/>
              <a:t>tizimi</a:t>
            </a:r>
            <a:r>
              <a:rPr lang="en-US" dirty="0"/>
              <a:t> </a:t>
            </a:r>
            <a:r>
              <a:rPr lang="en-US" dirty="0" err="1"/>
              <a:t>buyruqlari</a:t>
            </a:r>
            <a:r>
              <a:rPr lang="en-US" dirty="0"/>
              <a:t> </a:t>
            </a:r>
            <a:r>
              <a:rPr lang="en-US" dirty="0" err="1"/>
              <a:t>va</a:t>
            </a:r>
            <a:r>
              <a:rPr lang="en-US" dirty="0"/>
              <a:t> </a:t>
            </a:r>
            <a:r>
              <a:rPr lang="en-US" dirty="0" err="1"/>
              <a:t>operatorlarini</a:t>
            </a:r>
            <a:r>
              <a:rPr lang="en-US" dirty="0"/>
              <a:t> </a:t>
            </a:r>
            <a:r>
              <a:rPr lang="en-US" dirty="0" err="1"/>
              <a:t>yozish</a:t>
            </a:r>
            <a:r>
              <a:rPr lang="en-US" dirty="0"/>
              <a:t> </a:t>
            </a:r>
            <a:r>
              <a:rPr lang="en-US" dirty="0" err="1"/>
              <a:t>uchun</a:t>
            </a:r>
            <a:r>
              <a:rPr lang="en-US" dirty="0"/>
              <a:t> </a:t>
            </a:r>
            <a:r>
              <a:rPr lang="en-US" dirty="0" err="1"/>
              <a:t>maxsus</a:t>
            </a:r>
            <a:r>
              <a:rPr lang="en-US" dirty="0"/>
              <a:t> </a:t>
            </a:r>
            <a:r>
              <a:rPr lang="en-US" dirty="0" err="1"/>
              <a:t>kataklardan</a:t>
            </a:r>
            <a:r>
              <a:rPr lang="en-US" dirty="0"/>
              <a:t> </a:t>
            </a:r>
            <a:r>
              <a:rPr lang="en-US" dirty="0" err="1"/>
              <a:t>foydalaniladi</a:t>
            </a:r>
            <a:r>
              <a:rPr lang="en-US" dirty="0"/>
              <a:t>. Bu </a:t>
            </a:r>
            <a:r>
              <a:rPr lang="en-US" dirty="0" err="1"/>
              <a:t>buyruq</a:t>
            </a:r>
            <a:r>
              <a:rPr lang="en-US" dirty="0"/>
              <a:t> </a:t>
            </a:r>
            <a:r>
              <a:rPr lang="en-US" dirty="0" err="1"/>
              <a:t>va</a:t>
            </a:r>
            <a:r>
              <a:rPr lang="en-US" dirty="0"/>
              <a:t> </a:t>
            </a:r>
            <a:r>
              <a:rPr lang="en-US" dirty="0" err="1"/>
              <a:t>operatorlarni</a:t>
            </a:r>
            <a:r>
              <a:rPr lang="en-US" dirty="0"/>
              <a:t> </a:t>
            </a:r>
            <a:r>
              <a:rPr lang="en-US" dirty="0" err="1"/>
              <a:t>matn</a:t>
            </a:r>
            <a:r>
              <a:rPr lang="en-US" dirty="0"/>
              <a:t> </a:t>
            </a:r>
            <a:r>
              <a:rPr lang="en-US" dirty="0" err="1"/>
              <a:t>ichida</a:t>
            </a:r>
            <a:r>
              <a:rPr lang="en-US" dirty="0"/>
              <a:t> ham </a:t>
            </a:r>
            <a:r>
              <a:rPr lang="en-US" dirty="0" err="1"/>
              <a:t>joylashtirish</a:t>
            </a:r>
            <a:r>
              <a:rPr lang="en-US" dirty="0"/>
              <a:t> </a:t>
            </a:r>
            <a:r>
              <a:rPr lang="en-US" dirty="0" err="1"/>
              <a:t>mumkin</a:t>
            </a:r>
            <a:endParaRPr lang="ru-RU" dirty="0"/>
          </a:p>
        </p:txBody>
      </p:sp>
    </p:spTree>
    <p:extLst>
      <p:ext uri="{BB962C8B-B14F-4D97-AF65-F5344CB8AC3E}">
        <p14:creationId xmlns:p14="http://schemas.microsoft.com/office/powerpoint/2010/main" val="319802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a:t>M-</a:t>
            </a:r>
            <a:r>
              <a:rPr lang="en-US" dirty="0" err="1"/>
              <a:t>kitob</a:t>
            </a:r>
            <a:r>
              <a:rPr lang="en-US" dirty="0"/>
              <a:t> </a:t>
            </a:r>
            <a:r>
              <a:rPr lang="en-US" dirty="0" err="1"/>
              <a:t>bilan</a:t>
            </a:r>
            <a:r>
              <a:rPr lang="en-US" dirty="0"/>
              <a:t> </a:t>
            </a:r>
            <a:r>
              <a:rPr lang="en-US" dirty="0" err="1"/>
              <a:t>ishlashda</a:t>
            </a:r>
            <a:r>
              <a:rPr lang="en-US" dirty="0"/>
              <a:t> </a:t>
            </a:r>
            <a:r>
              <a:rPr lang="en-US" dirty="0" err="1"/>
              <a:t>amaliy</a:t>
            </a:r>
            <a:r>
              <a:rPr lang="en-US" dirty="0"/>
              <a:t> </a:t>
            </a:r>
            <a:r>
              <a:rPr lang="en-US" dirty="0" err="1"/>
              <a:t>dasturlar</a:t>
            </a:r>
            <a:r>
              <a:rPr lang="en-US" dirty="0"/>
              <a:t> </a:t>
            </a:r>
            <a:r>
              <a:rPr lang="en-US" dirty="0" err="1"/>
              <a:t>paketi</a:t>
            </a:r>
            <a:r>
              <a:rPr lang="en-US" dirty="0"/>
              <a:t> </a:t>
            </a:r>
            <a:r>
              <a:rPr lang="en-US" dirty="0" err="1"/>
              <a:t>Notebookning</a:t>
            </a:r>
            <a:r>
              <a:rPr lang="en-US" dirty="0"/>
              <a:t> </a:t>
            </a:r>
            <a:r>
              <a:rPr lang="en-US" dirty="0" err="1"/>
              <a:t>quyidagi</a:t>
            </a:r>
            <a:r>
              <a:rPr lang="en-US" dirty="0"/>
              <a:t> </a:t>
            </a:r>
            <a:r>
              <a:rPr lang="en-US" dirty="0" err="1"/>
              <a:t>buyruqlaridan</a:t>
            </a:r>
            <a:r>
              <a:rPr lang="en-US" dirty="0"/>
              <a:t> </a:t>
            </a:r>
            <a:r>
              <a:rPr lang="en-US" dirty="0" err="1"/>
              <a:t>foydalanish</a:t>
            </a:r>
            <a:r>
              <a:rPr lang="en-US" dirty="0"/>
              <a:t> </a:t>
            </a:r>
            <a:r>
              <a:rPr lang="en-US" dirty="0" err="1"/>
              <a:t>mumkin</a:t>
            </a:r>
            <a:r>
              <a:rPr lang="en-US" dirty="0"/>
              <a:t>:</a:t>
            </a:r>
            <a:endParaRPr lang="ru-RU" dirty="0"/>
          </a:p>
          <a:p>
            <a:pPr lvl="0"/>
            <a:r>
              <a:rPr lang="en-US" dirty="0"/>
              <a:t>Define Input Cell (</a:t>
            </a:r>
            <a:r>
              <a:rPr lang="en-US" dirty="0" err="1"/>
              <a:t>kiritish</a:t>
            </a:r>
            <a:r>
              <a:rPr lang="en-US" dirty="0"/>
              <a:t> </a:t>
            </a:r>
            <a:r>
              <a:rPr lang="en-US" dirty="0" err="1"/>
              <a:t>yacheykasini</a:t>
            </a:r>
            <a:r>
              <a:rPr lang="en-US" dirty="0"/>
              <a:t> </a:t>
            </a:r>
            <a:r>
              <a:rPr lang="en-US" dirty="0" err="1"/>
              <a:t>yaratish</a:t>
            </a:r>
            <a:r>
              <a:rPr lang="en-US" dirty="0"/>
              <a:t>)</a:t>
            </a:r>
            <a:endParaRPr lang="ru-RU" dirty="0"/>
          </a:p>
          <a:p>
            <a:pPr lvl="0"/>
            <a:r>
              <a:rPr lang="en-US" dirty="0"/>
              <a:t>Define </a:t>
            </a:r>
            <a:r>
              <a:rPr lang="en-US" dirty="0" err="1"/>
              <a:t>AutoInit</a:t>
            </a:r>
            <a:r>
              <a:rPr lang="en-US" dirty="0"/>
              <a:t> Cell (</a:t>
            </a:r>
            <a:r>
              <a:rPr lang="en-US" dirty="0" err="1"/>
              <a:t>avtostart</a:t>
            </a:r>
            <a:r>
              <a:rPr lang="en-US" dirty="0"/>
              <a:t> </a:t>
            </a:r>
            <a:r>
              <a:rPr lang="en-US" dirty="0" err="1"/>
              <a:t>yacheykasini</a:t>
            </a:r>
            <a:r>
              <a:rPr lang="en-US" dirty="0"/>
              <a:t> </a:t>
            </a:r>
            <a:r>
              <a:rPr lang="en-US" dirty="0" err="1"/>
              <a:t>yaratish</a:t>
            </a:r>
            <a:r>
              <a:rPr lang="en-US" dirty="0"/>
              <a:t>)</a:t>
            </a:r>
            <a:endParaRPr lang="ru-RU" dirty="0"/>
          </a:p>
          <a:p>
            <a:pPr lvl="0"/>
            <a:r>
              <a:rPr lang="it-IT" dirty="0"/>
              <a:t>Define Calc Zone (hisoblash zonasini yaratish)</a:t>
            </a:r>
            <a:endParaRPr lang="ru-RU" dirty="0"/>
          </a:p>
          <a:p>
            <a:pPr lvl="0"/>
            <a:r>
              <a:rPr lang="it-IT" dirty="0"/>
              <a:t>Undefine Cells (yacheykani matnga akslantirish)</a:t>
            </a:r>
            <a:endParaRPr lang="ru-RU" dirty="0"/>
          </a:p>
          <a:p>
            <a:pPr lvl="0"/>
            <a:r>
              <a:rPr lang="en-US" dirty="0"/>
              <a:t>Purge Output Cells (</a:t>
            </a:r>
            <a:r>
              <a:rPr lang="en-US" dirty="0" err="1"/>
              <a:t>chiqarish</a:t>
            </a:r>
            <a:r>
              <a:rPr lang="en-US" dirty="0"/>
              <a:t> </a:t>
            </a:r>
            <a:r>
              <a:rPr lang="en-US" dirty="0" err="1"/>
              <a:t>yacheykasini</a:t>
            </a:r>
            <a:r>
              <a:rPr lang="en-US" dirty="0"/>
              <a:t> </a:t>
            </a:r>
            <a:r>
              <a:rPr lang="en-US" dirty="0" err="1"/>
              <a:t>o’chirish</a:t>
            </a:r>
            <a:r>
              <a:rPr lang="en-US" dirty="0"/>
              <a:t>)</a:t>
            </a:r>
            <a:endParaRPr lang="ru-RU" dirty="0"/>
          </a:p>
          <a:p>
            <a:pPr lvl="0"/>
            <a:r>
              <a:rPr lang="en-US" dirty="0"/>
              <a:t>Group Cells (</a:t>
            </a:r>
            <a:r>
              <a:rPr lang="en-US" dirty="0" err="1"/>
              <a:t>ko’p</a:t>
            </a:r>
            <a:r>
              <a:rPr lang="en-US" dirty="0"/>
              <a:t> </a:t>
            </a:r>
            <a:r>
              <a:rPr lang="en-US" dirty="0" err="1"/>
              <a:t>satrli</a:t>
            </a:r>
            <a:r>
              <a:rPr lang="en-US" dirty="0"/>
              <a:t> </a:t>
            </a:r>
            <a:r>
              <a:rPr lang="en-US" dirty="0" err="1"/>
              <a:t>kiritish</a:t>
            </a:r>
            <a:r>
              <a:rPr lang="en-US" dirty="0"/>
              <a:t> </a:t>
            </a:r>
            <a:r>
              <a:rPr lang="en-US" dirty="0" err="1"/>
              <a:t>yacheykasini</a:t>
            </a:r>
            <a:r>
              <a:rPr lang="en-US" dirty="0"/>
              <a:t> </a:t>
            </a:r>
            <a:r>
              <a:rPr lang="en-US" dirty="0" err="1"/>
              <a:t>yaratish</a:t>
            </a:r>
            <a:r>
              <a:rPr lang="en-US" dirty="0"/>
              <a:t>)</a:t>
            </a:r>
            <a:endParaRPr lang="ru-RU" dirty="0"/>
          </a:p>
          <a:p>
            <a:pPr lvl="0"/>
            <a:r>
              <a:rPr lang="en-US" dirty="0"/>
              <a:t>Ungroup Cells (</a:t>
            </a:r>
            <a:r>
              <a:rPr lang="en-US" dirty="0" err="1"/>
              <a:t>yacheykalar</a:t>
            </a:r>
            <a:r>
              <a:rPr lang="en-US" dirty="0"/>
              <a:t> </a:t>
            </a:r>
            <a:r>
              <a:rPr lang="en-US" dirty="0" err="1"/>
              <a:t>guruhini</a:t>
            </a:r>
            <a:r>
              <a:rPr lang="en-US" dirty="0"/>
              <a:t> </a:t>
            </a:r>
            <a:r>
              <a:rPr lang="en-US" dirty="0" err="1"/>
              <a:t>kiritish</a:t>
            </a:r>
            <a:r>
              <a:rPr lang="en-US" dirty="0"/>
              <a:t> </a:t>
            </a:r>
            <a:r>
              <a:rPr lang="en-US" dirty="0" err="1"/>
              <a:t>yacheykasiga</a:t>
            </a:r>
            <a:r>
              <a:rPr lang="en-US" dirty="0"/>
              <a:t> </a:t>
            </a:r>
            <a:r>
              <a:rPr lang="en-US" dirty="0" err="1"/>
              <a:t>akslantirish</a:t>
            </a:r>
            <a:r>
              <a:rPr lang="en-US" dirty="0"/>
              <a:t>)</a:t>
            </a:r>
            <a:endParaRPr lang="ru-RU" dirty="0"/>
          </a:p>
          <a:p>
            <a:pPr lvl="0"/>
            <a:r>
              <a:rPr lang="en-US" dirty="0"/>
              <a:t>Hide/Show Cell Markers (</a:t>
            </a:r>
            <a:r>
              <a:rPr lang="en-US" dirty="0" err="1"/>
              <a:t>yacheyka</a:t>
            </a:r>
            <a:r>
              <a:rPr lang="en-US" dirty="0"/>
              <a:t> </a:t>
            </a:r>
            <a:r>
              <a:rPr lang="en-US" dirty="0" err="1"/>
              <a:t>markerlarini</a:t>
            </a:r>
            <a:r>
              <a:rPr lang="en-US" dirty="0"/>
              <a:t> </a:t>
            </a:r>
            <a:r>
              <a:rPr lang="en-US" dirty="0" err="1"/>
              <a:t>yashirish</a:t>
            </a:r>
            <a:r>
              <a:rPr lang="en-US" dirty="0"/>
              <a:t>/</a:t>
            </a:r>
            <a:r>
              <a:rPr lang="en-US" dirty="0" err="1"/>
              <a:t>ko’rsatish</a:t>
            </a:r>
            <a:r>
              <a:rPr lang="en-US" dirty="0"/>
              <a:t>)</a:t>
            </a:r>
            <a:endParaRPr lang="ru-RU" dirty="0"/>
          </a:p>
          <a:p>
            <a:endParaRPr lang="ru-RU" dirty="0"/>
          </a:p>
        </p:txBody>
      </p:sp>
    </p:spTree>
    <p:extLst>
      <p:ext uri="{BB962C8B-B14F-4D97-AF65-F5344CB8AC3E}">
        <p14:creationId xmlns:p14="http://schemas.microsoft.com/office/powerpoint/2010/main" val="4159858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pPr lvl="0"/>
            <a:r>
              <a:rPr lang="en-US" dirty="0"/>
              <a:t>Toggle Graph Output for Cell (</a:t>
            </a:r>
            <a:r>
              <a:rPr lang="en-US" dirty="0" err="1"/>
              <a:t>grafika</a:t>
            </a:r>
            <a:r>
              <a:rPr lang="en-US" dirty="0"/>
              <a:t> </a:t>
            </a:r>
            <a:r>
              <a:rPr lang="en-US" dirty="0" err="1"/>
              <a:t>chiqarishni</a:t>
            </a:r>
            <a:r>
              <a:rPr lang="en-US" dirty="0"/>
              <a:t> </a:t>
            </a:r>
            <a:r>
              <a:rPr lang="en-US" dirty="0" err="1"/>
              <a:t>ta’qiqlash</a:t>
            </a:r>
            <a:r>
              <a:rPr lang="en-US" dirty="0"/>
              <a:t>/</a:t>
            </a:r>
            <a:r>
              <a:rPr lang="en-US" dirty="0" err="1"/>
              <a:t>ruxsat</a:t>
            </a:r>
            <a:r>
              <a:rPr lang="en-US" dirty="0"/>
              <a:t> </a:t>
            </a:r>
            <a:r>
              <a:rPr lang="en-US" dirty="0" err="1"/>
              <a:t>berish</a:t>
            </a:r>
            <a:r>
              <a:rPr lang="en-US" dirty="0"/>
              <a:t>)</a:t>
            </a:r>
            <a:endParaRPr lang="ru-RU" dirty="0"/>
          </a:p>
          <a:p>
            <a:pPr lvl="0"/>
            <a:r>
              <a:rPr lang="en-US" dirty="0"/>
              <a:t>Evaluate Cell (</a:t>
            </a:r>
            <a:r>
              <a:rPr lang="en-US" dirty="0" err="1"/>
              <a:t>yacheykani</a:t>
            </a:r>
            <a:r>
              <a:rPr lang="en-US" dirty="0"/>
              <a:t> </a:t>
            </a:r>
            <a:r>
              <a:rPr lang="en-US" dirty="0" err="1"/>
              <a:t>hisoblash</a:t>
            </a:r>
            <a:r>
              <a:rPr lang="en-US" dirty="0"/>
              <a:t>)</a:t>
            </a:r>
            <a:endParaRPr lang="ru-RU" dirty="0"/>
          </a:p>
          <a:p>
            <a:pPr lvl="0"/>
            <a:r>
              <a:rPr lang="it-IT" dirty="0"/>
              <a:t>Evaluate Calc Zone (zonani hisoblash)</a:t>
            </a:r>
            <a:endParaRPr lang="ru-RU" dirty="0"/>
          </a:p>
          <a:p>
            <a:pPr lvl="0"/>
            <a:r>
              <a:rPr lang="en-US" dirty="0"/>
              <a:t>Evaluate M-book (M-</a:t>
            </a:r>
            <a:r>
              <a:rPr lang="en-US" dirty="0" err="1"/>
              <a:t>kitobni</a:t>
            </a:r>
            <a:r>
              <a:rPr lang="en-US" dirty="0"/>
              <a:t> </a:t>
            </a:r>
            <a:r>
              <a:rPr lang="en-US" dirty="0" err="1"/>
              <a:t>hisoblash</a:t>
            </a:r>
            <a:r>
              <a:rPr lang="en-US" dirty="0"/>
              <a:t>)</a:t>
            </a:r>
            <a:endParaRPr lang="ru-RU" dirty="0"/>
          </a:p>
          <a:p>
            <a:pPr lvl="0"/>
            <a:r>
              <a:rPr lang="en-US" dirty="0"/>
              <a:t>Evaluate Loop (</a:t>
            </a:r>
            <a:r>
              <a:rPr lang="en-US" dirty="0" err="1"/>
              <a:t>kiritish</a:t>
            </a:r>
            <a:r>
              <a:rPr lang="en-US" dirty="0"/>
              <a:t> </a:t>
            </a:r>
            <a:r>
              <a:rPr lang="en-US" dirty="0" err="1"/>
              <a:t>yacheykasini</a:t>
            </a:r>
            <a:r>
              <a:rPr lang="en-US" dirty="0"/>
              <a:t> </a:t>
            </a:r>
            <a:r>
              <a:rPr lang="en-US" dirty="0" err="1"/>
              <a:t>takrorlashda</a:t>
            </a:r>
            <a:r>
              <a:rPr lang="en-US" dirty="0"/>
              <a:t> </a:t>
            </a:r>
            <a:r>
              <a:rPr lang="en-US" dirty="0" err="1"/>
              <a:t>hisoblash</a:t>
            </a:r>
            <a:r>
              <a:rPr lang="en-US" dirty="0"/>
              <a:t>)</a:t>
            </a:r>
            <a:endParaRPr lang="ru-RU" dirty="0"/>
          </a:p>
          <a:p>
            <a:pPr lvl="0"/>
            <a:r>
              <a:rPr lang="en-US" dirty="0"/>
              <a:t>Bring MATLAB to Front (</a:t>
            </a:r>
            <a:r>
              <a:rPr lang="en-US" dirty="0" err="1"/>
              <a:t>Matlab</a:t>
            </a:r>
            <a:r>
              <a:rPr lang="en-US" dirty="0"/>
              <a:t> </a:t>
            </a:r>
            <a:r>
              <a:rPr lang="en-US" dirty="0" err="1"/>
              <a:t>buyruqlar</a:t>
            </a:r>
            <a:r>
              <a:rPr lang="en-US" dirty="0"/>
              <a:t> </a:t>
            </a:r>
            <a:r>
              <a:rPr lang="en-US" dirty="0" err="1"/>
              <a:t>darchasini</a:t>
            </a:r>
            <a:r>
              <a:rPr lang="en-US" dirty="0"/>
              <a:t> 1-bo’lib </a:t>
            </a:r>
            <a:r>
              <a:rPr lang="en-US" dirty="0" err="1"/>
              <a:t>ko’rinadigan</a:t>
            </a:r>
            <a:r>
              <a:rPr lang="en-US" dirty="0"/>
              <a:t> </a:t>
            </a:r>
            <a:r>
              <a:rPr lang="en-US" dirty="0" err="1"/>
              <a:t>holga</a:t>
            </a:r>
            <a:r>
              <a:rPr lang="en-US" dirty="0"/>
              <a:t> </a:t>
            </a:r>
            <a:r>
              <a:rPr lang="en-US" dirty="0" err="1"/>
              <a:t>keltirish</a:t>
            </a:r>
            <a:r>
              <a:rPr lang="en-US" dirty="0"/>
              <a:t>)</a:t>
            </a:r>
            <a:endParaRPr lang="ru-RU" dirty="0"/>
          </a:p>
          <a:p>
            <a:pPr lvl="0"/>
            <a:r>
              <a:rPr lang="en-US" dirty="0"/>
              <a:t>Notebook Options (M-</a:t>
            </a:r>
            <a:r>
              <a:rPr lang="en-US" dirty="0" err="1"/>
              <a:t>kitobdagi</a:t>
            </a:r>
            <a:r>
              <a:rPr lang="en-US" dirty="0"/>
              <a:t> </a:t>
            </a:r>
            <a:r>
              <a:rPr lang="en-US" dirty="0" err="1"/>
              <a:t>hisoblash</a:t>
            </a:r>
            <a:r>
              <a:rPr lang="en-US" dirty="0"/>
              <a:t> </a:t>
            </a:r>
            <a:r>
              <a:rPr lang="en-US" dirty="0" err="1"/>
              <a:t>natijalarini</a:t>
            </a:r>
            <a:r>
              <a:rPr lang="en-US" dirty="0"/>
              <a:t> </a:t>
            </a:r>
            <a:r>
              <a:rPr lang="en-US" dirty="0" err="1"/>
              <a:t>terminalga</a:t>
            </a:r>
            <a:r>
              <a:rPr lang="en-US" dirty="0"/>
              <a:t> </a:t>
            </a:r>
            <a:r>
              <a:rPr lang="en-US" dirty="0" err="1"/>
              <a:t>chiqarishni</a:t>
            </a:r>
            <a:r>
              <a:rPr lang="en-US" dirty="0"/>
              <a:t> </a:t>
            </a:r>
            <a:r>
              <a:rPr lang="en-US" dirty="0" err="1"/>
              <a:t>boshqarish</a:t>
            </a:r>
            <a:r>
              <a:rPr lang="en-US" dirty="0"/>
              <a:t>)</a:t>
            </a:r>
            <a:endParaRPr lang="ru-RU" dirty="0"/>
          </a:p>
          <a:p>
            <a:endParaRPr lang="ru-RU" dirty="0"/>
          </a:p>
        </p:txBody>
      </p:sp>
    </p:spTree>
    <p:extLst>
      <p:ext uri="{BB962C8B-B14F-4D97-AF65-F5344CB8AC3E}">
        <p14:creationId xmlns:p14="http://schemas.microsoft.com/office/powerpoint/2010/main" val="42855896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20000"/>
          </a:bodyPr>
          <a:lstStyle/>
          <a:p>
            <a:r>
              <a:rPr lang="en-US" dirty="0" err="1"/>
              <a:t>Matlabni</a:t>
            </a:r>
            <a:r>
              <a:rPr lang="en-US" dirty="0"/>
              <a:t> </a:t>
            </a:r>
            <a:r>
              <a:rPr lang="en-US" dirty="0" err="1"/>
              <a:t>yuklash</a:t>
            </a:r>
            <a:r>
              <a:rPr lang="en-US" dirty="0"/>
              <a:t> </a:t>
            </a:r>
            <a:r>
              <a:rPr lang="en-US" dirty="0" err="1"/>
              <a:t>uchun</a:t>
            </a:r>
            <a:r>
              <a:rPr lang="en-US" dirty="0"/>
              <a:t> PC </a:t>
            </a:r>
            <a:r>
              <a:rPr lang="en-US" dirty="0" err="1"/>
              <a:t>yoki</a:t>
            </a:r>
            <a:r>
              <a:rPr lang="en-US" dirty="0"/>
              <a:t> Mac da </a:t>
            </a:r>
            <a:r>
              <a:rPr lang="en-US" dirty="0" err="1"/>
              <a:t>Matlab</a:t>
            </a:r>
            <a:r>
              <a:rPr lang="en-US" dirty="0"/>
              <a:t> </a:t>
            </a:r>
            <a:r>
              <a:rPr lang="en-US" dirty="0" err="1"/>
              <a:t>belgisi</a:t>
            </a:r>
            <a:r>
              <a:rPr lang="en-US" dirty="0"/>
              <a:t> </a:t>
            </a:r>
            <a:r>
              <a:rPr lang="en-US" dirty="0" err="1"/>
              <a:t>ustida</a:t>
            </a:r>
            <a:r>
              <a:rPr lang="en-US" dirty="0"/>
              <a:t> </a:t>
            </a:r>
            <a:r>
              <a:rPr lang="en-US" dirty="0" err="1"/>
              <a:t>sichqoncha</a:t>
            </a:r>
            <a:r>
              <a:rPr lang="en-US" dirty="0"/>
              <a:t> </a:t>
            </a:r>
            <a:r>
              <a:rPr lang="en-US" dirty="0" err="1"/>
              <a:t>ko’rsatkichini</a:t>
            </a:r>
            <a:r>
              <a:rPr lang="en-US" dirty="0"/>
              <a:t> </a:t>
            </a:r>
            <a:r>
              <a:rPr lang="en-US" dirty="0" err="1"/>
              <a:t>ikki</a:t>
            </a:r>
            <a:r>
              <a:rPr lang="en-US" dirty="0"/>
              <a:t> </a:t>
            </a:r>
            <a:r>
              <a:rPr lang="en-US" dirty="0" err="1"/>
              <a:t>marta</a:t>
            </a:r>
            <a:r>
              <a:rPr lang="en-US" dirty="0"/>
              <a:t> </a:t>
            </a:r>
            <a:r>
              <a:rPr lang="en-US" dirty="0" err="1"/>
              <a:t>bosish</a:t>
            </a:r>
            <a:r>
              <a:rPr lang="en-US" dirty="0"/>
              <a:t> </a:t>
            </a:r>
            <a:r>
              <a:rPr lang="en-US" dirty="0" err="1"/>
              <a:t>kerak</a:t>
            </a:r>
            <a:r>
              <a:rPr lang="en-US" dirty="0"/>
              <a:t>. </a:t>
            </a:r>
            <a:r>
              <a:rPr lang="en-US" dirty="0" err="1"/>
              <a:t>Uni</a:t>
            </a:r>
            <a:r>
              <a:rPr lang="en-US" dirty="0"/>
              <a:t> Unix </a:t>
            </a:r>
            <a:r>
              <a:rPr lang="en-US" dirty="0" err="1"/>
              <a:t>tizimida</a:t>
            </a:r>
            <a:r>
              <a:rPr lang="en-US" dirty="0"/>
              <a:t> </a:t>
            </a:r>
            <a:r>
              <a:rPr lang="en-US" dirty="0" err="1"/>
              <a:t>yuklash</a:t>
            </a:r>
            <a:r>
              <a:rPr lang="en-US" dirty="0"/>
              <a:t> </a:t>
            </a:r>
            <a:r>
              <a:rPr lang="en-US" dirty="0" err="1"/>
              <a:t>uchun</a:t>
            </a:r>
            <a:r>
              <a:rPr lang="en-US" dirty="0"/>
              <a:t> </a:t>
            </a:r>
            <a:r>
              <a:rPr lang="en-US" dirty="0" err="1"/>
              <a:t>amaliyot</a:t>
            </a:r>
            <a:r>
              <a:rPr lang="en-US" dirty="0"/>
              <a:t> </a:t>
            </a:r>
            <a:r>
              <a:rPr lang="en-US" dirty="0" err="1"/>
              <a:t>tizim</a:t>
            </a:r>
            <a:r>
              <a:rPr lang="en-US" dirty="0"/>
              <a:t> </a:t>
            </a:r>
            <a:r>
              <a:rPr lang="en-US" dirty="0" err="1"/>
              <a:t>satrida</a:t>
            </a:r>
            <a:r>
              <a:rPr lang="en-US" dirty="0"/>
              <a:t> </a:t>
            </a:r>
            <a:r>
              <a:rPr lang="en-US" dirty="0" err="1"/>
              <a:t>Matlab</a:t>
            </a:r>
            <a:r>
              <a:rPr lang="en-US" dirty="0"/>
              <a:t> </a:t>
            </a:r>
            <a:r>
              <a:rPr lang="en-US" dirty="0" err="1"/>
              <a:t>buyrug’ini</a:t>
            </a:r>
            <a:r>
              <a:rPr lang="en-US" dirty="0"/>
              <a:t> </a:t>
            </a:r>
            <a:r>
              <a:rPr lang="en-US" dirty="0" err="1"/>
              <a:t>berish</a:t>
            </a:r>
            <a:r>
              <a:rPr lang="en-US" dirty="0"/>
              <a:t> </a:t>
            </a:r>
            <a:r>
              <a:rPr lang="en-US" dirty="0" err="1"/>
              <a:t>kerak</a:t>
            </a:r>
            <a:r>
              <a:rPr lang="en-US" dirty="0"/>
              <a:t>. </a:t>
            </a:r>
            <a:r>
              <a:rPr lang="en-US" dirty="0" err="1"/>
              <a:t>Matlabdan</a:t>
            </a:r>
            <a:r>
              <a:rPr lang="en-US" dirty="0"/>
              <a:t> </a:t>
            </a:r>
            <a:r>
              <a:rPr lang="en-US" dirty="0" err="1"/>
              <a:t>chiqish</a:t>
            </a:r>
            <a:r>
              <a:rPr lang="en-US" dirty="0"/>
              <a:t> </a:t>
            </a:r>
            <a:r>
              <a:rPr lang="en-US" dirty="0" err="1"/>
              <a:t>uchun</a:t>
            </a:r>
            <a:r>
              <a:rPr lang="en-US" dirty="0"/>
              <a:t> </a:t>
            </a:r>
            <a:r>
              <a:rPr lang="en-US" dirty="0" err="1"/>
              <a:t>Matlab</a:t>
            </a:r>
            <a:r>
              <a:rPr lang="en-US" dirty="0"/>
              <a:t> </a:t>
            </a:r>
            <a:r>
              <a:rPr lang="en-US" dirty="0" err="1"/>
              <a:t>satrida</a:t>
            </a:r>
            <a:r>
              <a:rPr lang="en-US" dirty="0"/>
              <a:t> quit </a:t>
            </a:r>
            <a:r>
              <a:rPr lang="en-US" dirty="0" err="1"/>
              <a:t>buyrug’ini</a:t>
            </a:r>
            <a:r>
              <a:rPr lang="en-US" dirty="0"/>
              <a:t> </a:t>
            </a:r>
            <a:r>
              <a:rPr lang="en-US" dirty="0" err="1"/>
              <a:t>berish</a:t>
            </a:r>
            <a:r>
              <a:rPr lang="en-US" dirty="0"/>
              <a:t> </a:t>
            </a:r>
            <a:r>
              <a:rPr lang="en-US" dirty="0" err="1"/>
              <a:t>kerak</a:t>
            </a:r>
            <a:r>
              <a:rPr lang="en-US" dirty="0"/>
              <a:t>.</a:t>
            </a:r>
            <a:endParaRPr lang="ru-RU" dirty="0"/>
          </a:p>
          <a:p>
            <a:r>
              <a:rPr lang="en-US" b="1" dirty="0"/>
              <a:t> </a:t>
            </a:r>
            <a:endParaRPr lang="ru-RU" b="1" dirty="0"/>
          </a:p>
          <a:p>
            <a:r>
              <a:rPr lang="en-US" b="1" dirty="0" err="1"/>
              <a:t>Grafikni</a:t>
            </a:r>
            <a:r>
              <a:rPr lang="en-US" b="1" dirty="0"/>
              <a:t> chop </a:t>
            </a:r>
            <a:r>
              <a:rPr lang="en-US" b="1" dirty="0" err="1"/>
              <a:t>etish</a:t>
            </a:r>
            <a:endParaRPr lang="ru-RU" b="1" dirty="0"/>
          </a:p>
          <a:p>
            <a:r>
              <a:rPr lang="en-US" dirty="0"/>
              <a:t>File </a:t>
            </a:r>
            <a:r>
              <a:rPr lang="en-US" dirty="0" err="1"/>
              <a:t>tavsiyanomasidagi</a:t>
            </a:r>
            <a:r>
              <a:rPr lang="en-US" dirty="0"/>
              <a:t> Print </a:t>
            </a:r>
            <a:r>
              <a:rPr lang="en-US" dirty="0" err="1"/>
              <a:t>optsiyasi</a:t>
            </a:r>
            <a:r>
              <a:rPr lang="en-US" dirty="0"/>
              <a:t> </a:t>
            </a:r>
            <a:r>
              <a:rPr lang="en-US" dirty="0" err="1"/>
              <a:t>va</a:t>
            </a:r>
            <a:r>
              <a:rPr lang="en-US" dirty="0"/>
              <a:t> print </a:t>
            </a:r>
            <a:r>
              <a:rPr lang="en-US" dirty="0" err="1"/>
              <a:t>buyrug’i</a:t>
            </a:r>
            <a:r>
              <a:rPr lang="en-US" dirty="0"/>
              <a:t> </a:t>
            </a:r>
            <a:r>
              <a:rPr lang="en-US" dirty="0" err="1"/>
              <a:t>yordamida</a:t>
            </a:r>
            <a:r>
              <a:rPr lang="en-US" dirty="0"/>
              <a:t> </a:t>
            </a:r>
            <a:r>
              <a:rPr lang="en-US" dirty="0" err="1"/>
              <a:t>Matlab</a:t>
            </a:r>
            <a:r>
              <a:rPr lang="en-US" dirty="0"/>
              <a:t> </a:t>
            </a:r>
            <a:r>
              <a:rPr lang="en-US" dirty="0" err="1"/>
              <a:t>tizimida</a:t>
            </a:r>
            <a:r>
              <a:rPr lang="en-US" dirty="0"/>
              <a:t> </a:t>
            </a:r>
            <a:r>
              <a:rPr lang="en-US" dirty="0" err="1"/>
              <a:t>chizilgan</a:t>
            </a:r>
            <a:r>
              <a:rPr lang="en-US" dirty="0"/>
              <a:t> </a:t>
            </a:r>
            <a:r>
              <a:rPr lang="en-US" dirty="0" err="1"/>
              <a:t>grafiklar</a:t>
            </a:r>
            <a:r>
              <a:rPr lang="en-US" dirty="0"/>
              <a:t> chop </a:t>
            </a:r>
            <a:r>
              <a:rPr lang="en-US" dirty="0" err="1"/>
              <a:t>qilinadi</a:t>
            </a:r>
            <a:r>
              <a:rPr lang="en-US" dirty="0"/>
              <a:t>. Print </a:t>
            </a:r>
            <a:r>
              <a:rPr lang="en-US" dirty="0" err="1"/>
              <a:t>tavsiyanomasi</a:t>
            </a:r>
            <a:r>
              <a:rPr lang="en-US" dirty="0"/>
              <a:t> </a:t>
            </a:r>
            <a:r>
              <a:rPr lang="en-US" dirty="0" err="1"/>
              <a:t>muloqat</a:t>
            </a:r>
            <a:r>
              <a:rPr lang="en-US" dirty="0"/>
              <a:t> </a:t>
            </a:r>
            <a:r>
              <a:rPr lang="en-US" dirty="0" err="1"/>
              <a:t>darchasini</a:t>
            </a:r>
            <a:r>
              <a:rPr lang="en-US" dirty="0"/>
              <a:t> </a:t>
            </a:r>
            <a:r>
              <a:rPr lang="en-US" dirty="0" err="1"/>
              <a:t>chaqiradi</a:t>
            </a:r>
            <a:r>
              <a:rPr lang="en-US" dirty="0"/>
              <a:t>. Bu </a:t>
            </a:r>
            <a:r>
              <a:rPr lang="en-US" dirty="0" err="1"/>
              <a:t>darcha</a:t>
            </a:r>
            <a:r>
              <a:rPr lang="en-US" dirty="0"/>
              <a:t> </a:t>
            </a:r>
            <a:r>
              <a:rPr lang="en-US" dirty="0" err="1"/>
              <a:t>bosmaga</a:t>
            </a:r>
            <a:r>
              <a:rPr lang="en-US" dirty="0"/>
              <a:t> </a:t>
            </a:r>
            <a:r>
              <a:rPr lang="en-US" dirty="0" err="1"/>
              <a:t>chiqarishning</a:t>
            </a:r>
            <a:r>
              <a:rPr lang="en-US" dirty="0"/>
              <a:t> </a:t>
            </a:r>
            <a:r>
              <a:rPr lang="en-US" dirty="0" err="1"/>
              <a:t>odatdagidek</a:t>
            </a:r>
            <a:r>
              <a:rPr lang="en-US" dirty="0"/>
              <a:t> </a:t>
            </a:r>
            <a:r>
              <a:rPr lang="en-US" dirty="0" err="1"/>
              <a:t>har</a:t>
            </a:r>
            <a:r>
              <a:rPr lang="en-US" dirty="0"/>
              <a:t> </a:t>
            </a:r>
            <a:r>
              <a:rPr lang="en-US" dirty="0" err="1"/>
              <a:t>xil</a:t>
            </a:r>
            <a:r>
              <a:rPr lang="en-US" dirty="0"/>
              <a:t> </a:t>
            </a:r>
            <a:r>
              <a:rPr lang="en-US" dirty="0" err="1"/>
              <a:t>variantlarini</a:t>
            </a:r>
            <a:r>
              <a:rPr lang="en-US" dirty="0"/>
              <a:t> </a:t>
            </a:r>
            <a:r>
              <a:rPr lang="en-US" dirty="0" err="1"/>
              <a:t>tanlash</a:t>
            </a:r>
            <a:r>
              <a:rPr lang="en-US" dirty="0"/>
              <a:t> </a:t>
            </a:r>
            <a:r>
              <a:rPr lang="en-US" dirty="0" err="1"/>
              <a:t>imkonini</a:t>
            </a:r>
            <a:r>
              <a:rPr lang="en-US" dirty="0"/>
              <a:t> </a:t>
            </a:r>
            <a:r>
              <a:rPr lang="en-US" dirty="0" err="1"/>
              <a:t>beradi</a:t>
            </a:r>
            <a:r>
              <a:rPr lang="en-US" dirty="0"/>
              <a:t>. Print </a:t>
            </a:r>
            <a:r>
              <a:rPr lang="en-US" dirty="0" err="1"/>
              <a:t>buyrug’i</a:t>
            </a:r>
            <a:r>
              <a:rPr lang="en-US" dirty="0"/>
              <a:t> M-</a:t>
            </a:r>
            <a:r>
              <a:rPr lang="en-US" dirty="0" err="1"/>
              <a:t>fayllarni</a:t>
            </a:r>
            <a:r>
              <a:rPr lang="en-US" dirty="0"/>
              <a:t> </a:t>
            </a:r>
            <a:r>
              <a:rPr lang="en-US" dirty="0" err="1"/>
              <a:t>bosmaga</a:t>
            </a:r>
            <a:r>
              <a:rPr lang="en-US" dirty="0"/>
              <a:t> </a:t>
            </a:r>
            <a:r>
              <a:rPr lang="en-US" dirty="0" err="1"/>
              <a:t>chiqarishni</a:t>
            </a:r>
            <a:r>
              <a:rPr lang="en-US" dirty="0"/>
              <a:t> </a:t>
            </a:r>
            <a:r>
              <a:rPr lang="en-US" dirty="0" err="1"/>
              <a:t>nazorat</a:t>
            </a:r>
            <a:r>
              <a:rPr lang="en-US" dirty="0"/>
              <a:t> </a:t>
            </a:r>
            <a:r>
              <a:rPr lang="en-US" dirty="0" err="1"/>
              <a:t>qilishni</a:t>
            </a:r>
            <a:r>
              <a:rPr lang="en-US" dirty="0"/>
              <a:t> </a:t>
            </a:r>
            <a:r>
              <a:rPr lang="en-US" dirty="0" err="1"/>
              <a:t>ta’minlaydi</a:t>
            </a:r>
            <a:r>
              <a:rPr lang="en-US" dirty="0"/>
              <a:t>. </a:t>
            </a:r>
            <a:r>
              <a:rPr lang="en-US" dirty="0" err="1"/>
              <a:t>Natija</a:t>
            </a:r>
            <a:r>
              <a:rPr lang="en-US" dirty="0"/>
              <a:t> </a:t>
            </a:r>
            <a:r>
              <a:rPr lang="en-US" dirty="0" err="1"/>
              <a:t>printerga</a:t>
            </a:r>
            <a:r>
              <a:rPr lang="en-US" dirty="0"/>
              <a:t> </a:t>
            </a:r>
            <a:r>
              <a:rPr lang="en-US" dirty="0" err="1"/>
              <a:t>jo’natilishi</a:t>
            </a:r>
            <a:r>
              <a:rPr lang="en-US" dirty="0"/>
              <a:t> </a:t>
            </a:r>
            <a:r>
              <a:rPr lang="en-US" dirty="0" err="1"/>
              <a:t>mumkin</a:t>
            </a:r>
            <a:r>
              <a:rPr lang="en-US" dirty="0"/>
              <a:t> </a:t>
            </a:r>
            <a:r>
              <a:rPr lang="en-US" dirty="0" err="1"/>
              <a:t>yoki</a:t>
            </a:r>
            <a:r>
              <a:rPr lang="en-US" dirty="0"/>
              <a:t> </a:t>
            </a:r>
            <a:r>
              <a:rPr lang="en-US" dirty="0" err="1"/>
              <a:t>berilgan</a:t>
            </a:r>
            <a:r>
              <a:rPr lang="en-US" dirty="0"/>
              <a:t> </a:t>
            </a:r>
            <a:r>
              <a:rPr lang="en-US" dirty="0" err="1"/>
              <a:t>faylda</a:t>
            </a:r>
            <a:r>
              <a:rPr lang="en-US" dirty="0"/>
              <a:t> </a:t>
            </a:r>
            <a:r>
              <a:rPr lang="en-US" dirty="0" err="1"/>
              <a:t>saqlanishi</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14505295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85000" lnSpcReduction="20000"/>
          </a:bodyPr>
          <a:lstStyle/>
          <a:p>
            <a:r>
              <a:rPr lang="en-US" b="1" dirty="0" err="1"/>
              <a:t>Oqimlarni</a:t>
            </a:r>
            <a:r>
              <a:rPr lang="en-US" b="1" dirty="0"/>
              <a:t> </a:t>
            </a:r>
            <a:r>
              <a:rPr lang="en-US" b="1" dirty="0" err="1" smtClean="0"/>
              <a:t>boshqarish</a:t>
            </a:r>
            <a:endParaRPr lang="ru-RU" dirty="0"/>
          </a:p>
          <a:p>
            <a:r>
              <a:rPr lang="en-US" dirty="0" err="1"/>
              <a:t>Matlab</a:t>
            </a:r>
            <a:r>
              <a:rPr lang="en-US" dirty="0"/>
              <a:t> </a:t>
            </a:r>
            <a:r>
              <a:rPr lang="en-US" dirty="0" err="1"/>
              <a:t>oqimlarni</a:t>
            </a:r>
            <a:r>
              <a:rPr lang="en-US" dirty="0"/>
              <a:t> </a:t>
            </a:r>
            <a:r>
              <a:rPr lang="en-US" dirty="0" err="1"/>
              <a:t>boshqarish</a:t>
            </a:r>
            <a:r>
              <a:rPr lang="en-US" dirty="0"/>
              <a:t> </a:t>
            </a:r>
            <a:r>
              <a:rPr lang="en-US" dirty="0" err="1"/>
              <a:t>tarkiblarining</a:t>
            </a:r>
            <a:r>
              <a:rPr lang="en-US" dirty="0"/>
              <a:t> 5 ta </a:t>
            </a:r>
            <a:r>
              <a:rPr lang="en-US" dirty="0" err="1"/>
              <a:t>ko’rinishini</a:t>
            </a:r>
            <a:r>
              <a:rPr lang="en-US" dirty="0"/>
              <a:t> </a:t>
            </a:r>
            <a:r>
              <a:rPr lang="en-US" dirty="0" err="1"/>
              <a:t>o’z</a:t>
            </a:r>
            <a:r>
              <a:rPr lang="en-US" dirty="0"/>
              <a:t> </a:t>
            </a:r>
            <a:r>
              <a:rPr lang="en-US" dirty="0" err="1"/>
              <a:t>ichiga</a:t>
            </a:r>
            <a:r>
              <a:rPr lang="en-US" dirty="0"/>
              <a:t> </a:t>
            </a:r>
            <a:r>
              <a:rPr lang="en-US" dirty="0" err="1"/>
              <a:t>oladi</a:t>
            </a:r>
            <a:r>
              <a:rPr lang="en-US" dirty="0"/>
              <a:t>:</a:t>
            </a:r>
            <a:endParaRPr lang="ru-RU" dirty="0"/>
          </a:p>
          <a:p>
            <a:pPr lvl="0"/>
            <a:r>
              <a:rPr lang="en-US" dirty="0"/>
              <a:t>if </a:t>
            </a:r>
            <a:r>
              <a:rPr lang="en-US" dirty="0" err="1"/>
              <a:t>operatori</a:t>
            </a:r>
            <a:endParaRPr lang="ru-RU" dirty="0"/>
          </a:p>
          <a:p>
            <a:pPr lvl="0"/>
            <a:r>
              <a:rPr lang="en-US" dirty="0"/>
              <a:t>switch </a:t>
            </a:r>
            <a:r>
              <a:rPr lang="en-US" dirty="0" err="1"/>
              <a:t>operatori</a:t>
            </a:r>
            <a:endParaRPr lang="ru-RU" dirty="0"/>
          </a:p>
          <a:p>
            <a:pPr lvl="0"/>
            <a:r>
              <a:rPr lang="en-US" dirty="0"/>
              <a:t>for </a:t>
            </a:r>
            <a:r>
              <a:rPr lang="en-US" dirty="0" err="1"/>
              <a:t>takrorlanishi</a:t>
            </a:r>
            <a:endParaRPr lang="ru-RU" dirty="0"/>
          </a:p>
          <a:p>
            <a:pPr lvl="0"/>
            <a:r>
              <a:rPr lang="en-US" dirty="0"/>
              <a:t>while </a:t>
            </a:r>
            <a:r>
              <a:rPr lang="en-US" dirty="0" err="1"/>
              <a:t>takrorlanishi</a:t>
            </a:r>
            <a:endParaRPr lang="ru-RU" dirty="0"/>
          </a:p>
          <a:p>
            <a:pPr lvl="0"/>
            <a:r>
              <a:rPr lang="en-US" dirty="0"/>
              <a:t>break </a:t>
            </a:r>
            <a:r>
              <a:rPr lang="en-US" dirty="0" err="1"/>
              <a:t>operatori</a:t>
            </a:r>
            <a:endParaRPr lang="ru-RU" dirty="0"/>
          </a:p>
          <a:p>
            <a:r>
              <a:rPr lang="en-US" dirty="0"/>
              <a:t>If </a:t>
            </a:r>
            <a:r>
              <a:rPr lang="en-US" dirty="0" err="1"/>
              <a:t>operatori</a:t>
            </a:r>
            <a:r>
              <a:rPr lang="en-US" dirty="0"/>
              <a:t> - agar </a:t>
            </a:r>
            <a:r>
              <a:rPr lang="en-US" dirty="0" err="1"/>
              <a:t>ifoda</a:t>
            </a:r>
            <a:r>
              <a:rPr lang="en-US" dirty="0"/>
              <a:t> </a:t>
            </a:r>
            <a:r>
              <a:rPr lang="en-US" dirty="0" err="1"/>
              <a:t>rost</a:t>
            </a:r>
            <a:r>
              <a:rPr lang="en-US" dirty="0"/>
              <a:t> </a:t>
            </a:r>
            <a:r>
              <a:rPr lang="en-US" dirty="0" err="1"/>
              <a:t>qiymat</a:t>
            </a:r>
            <a:r>
              <a:rPr lang="en-US" dirty="0"/>
              <a:t> </a:t>
            </a:r>
            <a:r>
              <a:rPr lang="en-US" dirty="0" err="1"/>
              <a:t>qabul</a:t>
            </a:r>
            <a:r>
              <a:rPr lang="en-US" dirty="0"/>
              <a:t> </a:t>
            </a:r>
            <a:r>
              <a:rPr lang="en-US" dirty="0" err="1"/>
              <a:t>qilsa</a:t>
            </a:r>
            <a:r>
              <a:rPr lang="en-US" dirty="0"/>
              <a:t>, </a:t>
            </a:r>
            <a:r>
              <a:rPr lang="en-US" dirty="0" err="1"/>
              <a:t>mantiqiy</a:t>
            </a:r>
            <a:r>
              <a:rPr lang="en-US" dirty="0"/>
              <a:t> </a:t>
            </a:r>
            <a:r>
              <a:rPr lang="en-US" dirty="0" err="1"/>
              <a:t>ifodani</a:t>
            </a:r>
            <a:r>
              <a:rPr lang="en-US" dirty="0"/>
              <a:t> </a:t>
            </a:r>
            <a:r>
              <a:rPr lang="en-US" dirty="0" err="1"/>
              <a:t>hisoblaydi</a:t>
            </a:r>
            <a:r>
              <a:rPr lang="en-US" dirty="0"/>
              <a:t> </a:t>
            </a:r>
            <a:r>
              <a:rPr lang="en-US" dirty="0" err="1"/>
              <a:t>va</a:t>
            </a:r>
            <a:r>
              <a:rPr lang="en-US" dirty="0"/>
              <a:t> </a:t>
            </a:r>
            <a:r>
              <a:rPr lang="en-US" dirty="0" err="1"/>
              <a:t>operatorlar</a:t>
            </a:r>
            <a:r>
              <a:rPr lang="en-US" dirty="0"/>
              <a:t> </a:t>
            </a:r>
            <a:r>
              <a:rPr lang="en-US" dirty="0" err="1"/>
              <a:t>guruhini</a:t>
            </a:r>
            <a:r>
              <a:rPr lang="en-US" dirty="0"/>
              <a:t> </a:t>
            </a:r>
            <a:r>
              <a:rPr lang="en-US" dirty="0" err="1"/>
              <a:t>bajaradi</a:t>
            </a:r>
            <a:r>
              <a:rPr lang="en-US" dirty="0"/>
              <a:t>.</a:t>
            </a:r>
            <a:endParaRPr lang="ru-RU" dirty="0"/>
          </a:p>
          <a:p>
            <a:r>
              <a:rPr lang="en-US" dirty="0"/>
              <a:t>Switch </a:t>
            </a:r>
            <a:r>
              <a:rPr lang="en-US" dirty="0" err="1"/>
              <a:t>operatori</a:t>
            </a:r>
            <a:r>
              <a:rPr lang="en-US" dirty="0"/>
              <a:t> - </a:t>
            </a:r>
            <a:r>
              <a:rPr lang="en-US" dirty="0" err="1"/>
              <a:t>ifoda</a:t>
            </a:r>
            <a:r>
              <a:rPr lang="en-US" dirty="0"/>
              <a:t> </a:t>
            </a:r>
            <a:r>
              <a:rPr lang="en-US" dirty="0" err="1"/>
              <a:t>yoki</a:t>
            </a:r>
            <a:r>
              <a:rPr lang="en-US" dirty="0"/>
              <a:t> </a:t>
            </a:r>
            <a:r>
              <a:rPr lang="en-US" dirty="0" err="1"/>
              <a:t>o’zgaruvchilar</a:t>
            </a:r>
            <a:r>
              <a:rPr lang="en-US" dirty="0"/>
              <a:t> </a:t>
            </a:r>
            <a:r>
              <a:rPr lang="en-US" dirty="0" err="1"/>
              <a:t>qiymatida</a:t>
            </a:r>
            <a:r>
              <a:rPr lang="en-US" dirty="0"/>
              <a:t> </a:t>
            </a:r>
            <a:r>
              <a:rPr lang="en-US" dirty="0" err="1"/>
              <a:t>operatorlar</a:t>
            </a:r>
            <a:r>
              <a:rPr lang="en-US" dirty="0"/>
              <a:t> </a:t>
            </a:r>
            <a:r>
              <a:rPr lang="en-US" dirty="0" err="1"/>
              <a:t>guruhini</a:t>
            </a:r>
            <a:r>
              <a:rPr lang="en-US" dirty="0"/>
              <a:t> </a:t>
            </a:r>
            <a:r>
              <a:rPr lang="en-US" dirty="0" err="1"/>
              <a:t>bajaradi</a:t>
            </a:r>
            <a:r>
              <a:rPr lang="en-US" dirty="0"/>
              <a:t>. Case </a:t>
            </a:r>
            <a:r>
              <a:rPr lang="en-US" dirty="0" err="1"/>
              <a:t>va</a:t>
            </a:r>
            <a:r>
              <a:rPr lang="en-US" dirty="0"/>
              <a:t> otherwise </a:t>
            </a:r>
            <a:r>
              <a:rPr lang="en-US" dirty="0" err="1"/>
              <a:t>kalit</a:t>
            </a:r>
            <a:r>
              <a:rPr lang="en-US" dirty="0"/>
              <a:t> </a:t>
            </a:r>
            <a:r>
              <a:rPr lang="en-US" dirty="0" err="1"/>
              <a:t>so’zlari</a:t>
            </a:r>
            <a:r>
              <a:rPr lang="en-US" dirty="0"/>
              <a:t> </a:t>
            </a:r>
            <a:r>
              <a:rPr lang="en-US" dirty="0" err="1"/>
              <a:t>bu</a:t>
            </a:r>
            <a:r>
              <a:rPr lang="en-US" dirty="0"/>
              <a:t> </a:t>
            </a:r>
            <a:r>
              <a:rPr lang="en-US" dirty="0" err="1"/>
              <a:t>guruhlarni</a:t>
            </a:r>
            <a:r>
              <a:rPr lang="en-US" dirty="0"/>
              <a:t> </a:t>
            </a:r>
            <a:r>
              <a:rPr lang="en-US" dirty="0" err="1"/>
              <a:t>ajratadi</a:t>
            </a:r>
            <a:r>
              <a:rPr lang="en-US" dirty="0"/>
              <a:t>. </a:t>
            </a:r>
            <a:r>
              <a:rPr lang="en-US" dirty="0" err="1"/>
              <a:t>Faqat</a:t>
            </a:r>
            <a:r>
              <a:rPr lang="en-US" dirty="0"/>
              <a:t> </a:t>
            </a:r>
            <a:r>
              <a:rPr lang="en-US" dirty="0" err="1"/>
              <a:t>birinchi</a:t>
            </a:r>
            <a:r>
              <a:rPr lang="en-US" dirty="0"/>
              <a:t> </a:t>
            </a:r>
            <a:r>
              <a:rPr lang="en-US" dirty="0" err="1"/>
              <a:t>mos</a:t>
            </a:r>
            <a:r>
              <a:rPr lang="en-US" dirty="0"/>
              <a:t> </a:t>
            </a:r>
            <a:r>
              <a:rPr lang="en-US" dirty="0" err="1"/>
              <a:t>keluvchi</a:t>
            </a:r>
            <a:r>
              <a:rPr lang="en-US" dirty="0"/>
              <a:t> </a:t>
            </a:r>
            <a:r>
              <a:rPr lang="en-US" dirty="0" err="1"/>
              <a:t>hol</a:t>
            </a:r>
            <a:r>
              <a:rPr lang="en-US" dirty="0"/>
              <a:t> </a:t>
            </a:r>
            <a:r>
              <a:rPr lang="en-US" dirty="0" err="1"/>
              <a:t>bajariladi</a:t>
            </a:r>
            <a:r>
              <a:rPr lang="en-US" dirty="0"/>
              <a:t>. Switch </a:t>
            </a:r>
            <a:r>
              <a:rPr lang="en-US" dirty="0" err="1"/>
              <a:t>operatoridan</a:t>
            </a:r>
            <a:r>
              <a:rPr lang="en-US" dirty="0"/>
              <a:t> </a:t>
            </a:r>
            <a:r>
              <a:rPr lang="en-US" dirty="0" err="1"/>
              <a:t>foydalanganda</a:t>
            </a:r>
            <a:r>
              <a:rPr lang="en-US" dirty="0"/>
              <a:t> end </a:t>
            </a:r>
            <a:r>
              <a:rPr lang="en-US" dirty="0" err="1"/>
              <a:t>dan</a:t>
            </a:r>
            <a:r>
              <a:rPr lang="en-US" dirty="0"/>
              <a:t> ham </a:t>
            </a:r>
            <a:r>
              <a:rPr lang="en-US" dirty="0" err="1"/>
              <a:t>foydalanish</a:t>
            </a:r>
            <a:r>
              <a:rPr lang="en-US" dirty="0"/>
              <a:t> </a:t>
            </a:r>
            <a:r>
              <a:rPr lang="en-US" dirty="0" err="1"/>
              <a:t>kerak</a:t>
            </a:r>
            <a:r>
              <a:rPr lang="en-US" dirty="0"/>
              <a:t>.</a:t>
            </a:r>
            <a:endParaRPr lang="ru-RU" dirty="0"/>
          </a:p>
        </p:txBody>
      </p:sp>
    </p:spTree>
    <p:extLst>
      <p:ext uri="{BB962C8B-B14F-4D97-AF65-F5344CB8AC3E}">
        <p14:creationId xmlns:p14="http://schemas.microsoft.com/office/powerpoint/2010/main" val="2452806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77500" lnSpcReduction="20000"/>
          </a:bodyPr>
          <a:lstStyle/>
          <a:p>
            <a:r>
              <a:rPr lang="en-US" dirty="0"/>
              <a:t>For </a:t>
            </a:r>
            <a:r>
              <a:rPr lang="en-US" dirty="0" err="1"/>
              <a:t>takrorlanishi</a:t>
            </a:r>
            <a:r>
              <a:rPr lang="en-US" dirty="0"/>
              <a:t> - </a:t>
            </a:r>
            <a:r>
              <a:rPr lang="en-US" dirty="0" err="1"/>
              <a:t>operatorlar</a:t>
            </a:r>
            <a:r>
              <a:rPr lang="en-US" dirty="0"/>
              <a:t> </a:t>
            </a:r>
            <a:r>
              <a:rPr lang="en-US" dirty="0" err="1"/>
              <a:t>guruhini</a:t>
            </a:r>
            <a:r>
              <a:rPr lang="en-US" dirty="0"/>
              <a:t> </a:t>
            </a:r>
            <a:r>
              <a:rPr lang="en-US" dirty="0" err="1"/>
              <a:t>oldindan</a:t>
            </a:r>
            <a:r>
              <a:rPr lang="en-US" dirty="0"/>
              <a:t> </a:t>
            </a:r>
            <a:r>
              <a:rPr lang="en-US" dirty="0" err="1"/>
              <a:t>qayd</a:t>
            </a:r>
            <a:r>
              <a:rPr lang="en-US" dirty="0"/>
              <a:t> </a:t>
            </a:r>
            <a:r>
              <a:rPr lang="en-US" dirty="0" err="1"/>
              <a:t>qilingan</a:t>
            </a:r>
            <a:r>
              <a:rPr lang="en-US" dirty="0"/>
              <a:t> son </a:t>
            </a:r>
            <a:r>
              <a:rPr lang="en-US" dirty="0" err="1"/>
              <a:t>marta</a:t>
            </a:r>
            <a:r>
              <a:rPr lang="en-US" dirty="0"/>
              <a:t> </a:t>
            </a:r>
            <a:r>
              <a:rPr lang="en-US" dirty="0" err="1"/>
              <a:t>takrorlaydi</a:t>
            </a:r>
            <a:r>
              <a:rPr lang="en-US" dirty="0"/>
              <a:t>.</a:t>
            </a:r>
            <a:endParaRPr lang="ru-RU" dirty="0"/>
          </a:p>
          <a:p>
            <a:r>
              <a:rPr lang="en-US" dirty="0"/>
              <a:t>While </a:t>
            </a:r>
            <a:r>
              <a:rPr lang="en-US" dirty="0" err="1"/>
              <a:t>takrorlanishi</a:t>
            </a:r>
            <a:r>
              <a:rPr lang="en-US" dirty="0"/>
              <a:t> - </a:t>
            </a:r>
            <a:r>
              <a:rPr lang="en-US" dirty="0" err="1"/>
              <a:t>mantiqiy</a:t>
            </a:r>
            <a:r>
              <a:rPr lang="en-US" dirty="0"/>
              <a:t> </a:t>
            </a:r>
            <a:r>
              <a:rPr lang="en-US" dirty="0" err="1"/>
              <a:t>shart</a:t>
            </a:r>
            <a:r>
              <a:rPr lang="en-US" dirty="0"/>
              <a:t> </a:t>
            </a:r>
            <a:r>
              <a:rPr lang="en-US" dirty="0" err="1"/>
              <a:t>bajarilganga</a:t>
            </a:r>
            <a:r>
              <a:rPr lang="en-US" dirty="0"/>
              <a:t> </a:t>
            </a:r>
            <a:r>
              <a:rPr lang="en-US" dirty="0" err="1"/>
              <a:t>qadar</a:t>
            </a:r>
            <a:r>
              <a:rPr lang="en-US" dirty="0"/>
              <a:t> </a:t>
            </a:r>
            <a:r>
              <a:rPr lang="en-US" dirty="0" err="1"/>
              <a:t>operatorlar</a:t>
            </a:r>
            <a:r>
              <a:rPr lang="en-US" dirty="0"/>
              <a:t> </a:t>
            </a:r>
            <a:r>
              <a:rPr lang="en-US" dirty="0" err="1"/>
              <a:t>guruhini</a:t>
            </a:r>
            <a:r>
              <a:rPr lang="en-US" dirty="0"/>
              <a:t> </a:t>
            </a:r>
            <a:r>
              <a:rPr lang="en-US" dirty="0" err="1"/>
              <a:t>ma’lum</a:t>
            </a:r>
            <a:r>
              <a:rPr lang="en-US" dirty="0"/>
              <a:t> son </a:t>
            </a:r>
            <a:r>
              <a:rPr lang="en-US" dirty="0" err="1"/>
              <a:t>marta</a:t>
            </a:r>
            <a:r>
              <a:rPr lang="en-US" dirty="0"/>
              <a:t> </a:t>
            </a:r>
            <a:r>
              <a:rPr lang="en-US" dirty="0" err="1"/>
              <a:t>takrorlaydi</a:t>
            </a:r>
            <a:r>
              <a:rPr lang="en-US" dirty="0"/>
              <a:t>.</a:t>
            </a:r>
            <a:endParaRPr lang="ru-RU" dirty="0"/>
          </a:p>
          <a:p>
            <a:r>
              <a:rPr lang="en-US" dirty="0"/>
              <a:t>Break </a:t>
            </a:r>
            <a:r>
              <a:rPr lang="en-US" dirty="0" err="1"/>
              <a:t>operatori</a:t>
            </a:r>
            <a:r>
              <a:rPr lang="en-US" dirty="0"/>
              <a:t> - for </a:t>
            </a:r>
            <a:r>
              <a:rPr lang="en-US" dirty="0" err="1"/>
              <a:t>yoki</a:t>
            </a:r>
            <a:r>
              <a:rPr lang="en-US" dirty="0"/>
              <a:t> while </a:t>
            </a:r>
            <a:r>
              <a:rPr lang="en-US" dirty="0" err="1"/>
              <a:t>takrorlanishidan</a:t>
            </a:r>
            <a:r>
              <a:rPr lang="en-US" dirty="0"/>
              <a:t> </a:t>
            </a:r>
            <a:r>
              <a:rPr lang="en-US" dirty="0" err="1"/>
              <a:t>chiqib</a:t>
            </a:r>
            <a:r>
              <a:rPr lang="en-US" dirty="0"/>
              <a:t> </a:t>
            </a:r>
            <a:r>
              <a:rPr lang="en-US" dirty="0" err="1"/>
              <a:t>ketishni</a:t>
            </a:r>
            <a:r>
              <a:rPr lang="en-US" dirty="0"/>
              <a:t> </a:t>
            </a:r>
            <a:r>
              <a:rPr lang="en-US" dirty="0" err="1"/>
              <a:t>ta’minlaydi</a:t>
            </a:r>
            <a:r>
              <a:rPr lang="en-US" dirty="0"/>
              <a:t>.</a:t>
            </a:r>
            <a:endParaRPr lang="ru-RU" dirty="0"/>
          </a:p>
          <a:p>
            <a:r>
              <a:rPr lang="en-US" b="1" dirty="0"/>
              <a:t>M-</a:t>
            </a:r>
            <a:r>
              <a:rPr lang="en-US" b="1" dirty="0" err="1"/>
              <a:t>fayllar</a:t>
            </a:r>
            <a:endParaRPr lang="ru-RU" b="1" dirty="0"/>
          </a:p>
          <a:p>
            <a:r>
              <a:rPr lang="en-US" dirty="0" err="1"/>
              <a:t>Matlab</a:t>
            </a:r>
            <a:r>
              <a:rPr lang="en-US" dirty="0"/>
              <a:t> </a:t>
            </a:r>
            <a:r>
              <a:rPr lang="en-US" dirty="0" err="1"/>
              <a:t>tili</a:t>
            </a:r>
            <a:r>
              <a:rPr lang="en-US" dirty="0"/>
              <a:t> </a:t>
            </a:r>
            <a:r>
              <a:rPr lang="en-US" dirty="0" err="1"/>
              <a:t>kodlarini</a:t>
            </a:r>
            <a:r>
              <a:rPr lang="en-US" dirty="0"/>
              <a:t> </a:t>
            </a:r>
            <a:r>
              <a:rPr lang="en-US" dirty="0" err="1"/>
              <a:t>o’z</a:t>
            </a:r>
            <a:r>
              <a:rPr lang="en-US" dirty="0"/>
              <a:t> </a:t>
            </a:r>
            <a:r>
              <a:rPr lang="en-US" dirty="0" err="1"/>
              <a:t>ichiga</a:t>
            </a:r>
            <a:r>
              <a:rPr lang="en-US" dirty="0"/>
              <a:t> </a:t>
            </a:r>
            <a:r>
              <a:rPr lang="en-US" dirty="0" err="1"/>
              <a:t>olgan</a:t>
            </a:r>
            <a:r>
              <a:rPr lang="en-US" dirty="0"/>
              <a:t> </a:t>
            </a:r>
            <a:r>
              <a:rPr lang="en-US" dirty="0" err="1"/>
              <a:t>fayllar</a:t>
            </a:r>
            <a:r>
              <a:rPr lang="en-US" dirty="0"/>
              <a:t> M-</a:t>
            </a:r>
            <a:r>
              <a:rPr lang="en-US" dirty="0" err="1"/>
              <a:t>fayllar</a:t>
            </a:r>
            <a:r>
              <a:rPr lang="en-US" dirty="0"/>
              <a:t> deb </a:t>
            </a:r>
            <a:r>
              <a:rPr lang="en-US" dirty="0" err="1"/>
              <a:t>ataladi</a:t>
            </a:r>
            <a:r>
              <a:rPr lang="en-US" dirty="0"/>
              <a:t>. M-</a:t>
            </a:r>
            <a:r>
              <a:rPr lang="en-US" dirty="0" err="1"/>
              <a:t>fayllarni</a:t>
            </a:r>
            <a:r>
              <a:rPr lang="en-US" dirty="0"/>
              <a:t> </a:t>
            </a:r>
            <a:r>
              <a:rPr lang="en-US" dirty="0" err="1"/>
              <a:t>yaratishda</a:t>
            </a:r>
            <a:r>
              <a:rPr lang="en-US" dirty="0"/>
              <a:t> </a:t>
            </a:r>
            <a:r>
              <a:rPr lang="en-US" dirty="0" err="1"/>
              <a:t>matn</a:t>
            </a:r>
            <a:r>
              <a:rPr lang="en-US" dirty="0"/>
              <a:t> </a:t>
            </a:r>
            <a:r>
              <a:rPr lang="en-US" dirty="0" err="1"/>
              <a:t>tahrirlovchilaridan</a:t>
            </a:r>
            <a:r>
              <a:rPr lang="en-US" dirty="0"/>
              <a:t> </a:t>
            </a:r>
            <a:r>
              <a:rPr lang="en-US" dirty="0" err="1"/>
              <a:t>foydalaniladi</a:t>
            </a:r>
            <a:r>
              <a:rPr lang="en-US" dirty="0"/>
              <a:t>. M-</a:t>
            </a:r>
            <a:r>
              <a:rPr lang="en-US" dirty="0" err="1"/>
              <a:t>fayllarning</a:t>
            </a:r>
            <a:r>
              <a:rPr lang="en-US" dirty="0"/>
              <a:t> </a:t>
            </a:r>
            <a:r>
              <a:rPr lang="en-US" dirty="0" err="1"/>
              <a:t>ikkita</a:t>
            </a:r>
            <a:r>
              <a:rPr lang="en-US" dirty="0"/>
              <a:t> </a:t>
            </a:r>
            <a:r>
              <a:rPr lang="en-US" dirty="0" err="1"/>
              <a:t>turi</a:t>
            </a:r>
            <a:r>
              <a:rPr lang="en-US" dirty="0"/>
              <a:t> </a:t>
            </a:r>
            <a:r>
              <a:rPr lang="en-US" dirty="0" err="1"/>
              <a:t>mavjud</a:t>
            </a:r>
            <a:r>
              <a:rPr lang="en-US" dirty="0"/>
              <a:t>:</a:t>
            </a:r>
            <a:endParaRPr lang="ru-RU" dirty="0"/>
          </a:p>
          <a:p>
            <a:pPr lvl="0"/>
            <a:r>
              <a:rPr lang="en-US" dirty="0" err="1"/>
              <a:t>Stsenariylar</a:t>
            </a:r>
            <a:r>
              <a:rPr lang="en-US" dirty="0"/>
              <a:t>;</a:t>
            </a:r>
            <a:endParaRPr lang="ru-RU" dirty="0"/>
          </a:p>
          <a:p>
            <a:pPr lvl="0"/>
            <a:r>
              <a:rPr lang="en-US" dirty="0" err="1"/>
              <a:t>Funktsiyalar</a:t>
            </a:r>
            <a:r>
              <a:rPr lang="en-US" dirty="0"/>
              <a:t>.</a:t>
            </a:r>
            <a:endParaRPr lang="ru-RU" dirty="0"/>
          </a:p>
          <a:p>
            <a:r>
              <a:rPr lang="en-US" dirty="0" err="1"/>
              <a:t>Stsenariylar</a:t>
            </a:r>
            <a:r>
              <a:rPr lang="en-US" dirty="0"/>
              <a:t> </a:t>
            </a:r>
            <a:r>
              <a:rPr lang="en-US" dirty="0" err="1"/>
              <a:t>kiruvchi</a:t>
            </a:r>
            <a:r>
              <a:rPr lang="en-US" dirty="0"/>
              <a:t> </a:t>
            </a:r>
            <a:r>
              <a:rPr lang="en-US" dirty="0" err="1"/>
              <a:t>va</a:t>
            </a:r>
            <a:r>
              <a:rPr lang="en-US" dirty="0"/>
              <a:t> </a:t>
            </a:r>
            <a:r>
              <a:rPr lang="en-US" dirty="0" err="1"/>
              <a:t>chiquvchi</a:t>
            </a:r>
            <a:r>
              <a:rPr lang="en-US" dirty="0"/>
              <a:t> </a:t>
            </a:r>
            <a:r>
              <a:rPr lang="en-US" dirty="0" err="1"/>
              <a:t>argumentlarga</a:t>
            </a:r>
            <a:r>
              <a:rPr lang="en-US" dirty="0"/>
              <a:t> </a:t>
            </a:r>
            <a:r>
              <a:rPr lang="en-US" dirty="0" err="1"/>
              <a:t>ega</a:t>
            </a:r>
            <a:r>
              <a:rPr lang="en-US" dirty="0"/>
              <a:t> </a:t>
            </a:r>
            <a:r>
              <a:rPr lang="en-US" dirty="0" err="1"/>
              <a:t>emas</a:t>
            </a:r>
            <a:r>
              <a:rPr lang="en-US" dirty="0"/>
              <a:t>, </a:t>
            </a:r>
            <a:r>
              <a:rPr lang="en-US" dirty="0" err="1"/>
              <a:t>ular</a:t>
            </a:r>
            <a:r>
              <a:rPr lang="en-US" dirty="0"/>
              <a:t> </a:t>
            </a:r>
            <a:r>
              <a:rPr lang="en-US" dirty="0" err="1"/>
              <a:t>ko’p</a:t>
            </a:r>
            <a:r>
              <a:rPr lang="en-US" dirty="0"/>
              <a:t> </a:t>
            </a:r>
            <a:r>
              <a:rPr lang="en-US" dirty="0" err="1"/>
              <a:t>marta</a:t>
            </a:r>
            <a:r>
              <a:rPr lang="en-US" dirty="0"/>
              <a:t> </a:t>
            </a:r>
            <a:r>
              <a:rPr lang="en-US" dirty="0" err="1"/>
              <a:t>bajarilishi</a:t>
            </a:r>
            <a:r>
              <a:rPr lang="en-US" dirty="0"/>
              <a:t> </a:t>
            </a:r>
            <a:r>
              <a:rPr lang="en-US" dirty="0" err="1"/>
              <a:t>kerak</a:t>
            </a:r>
            <a:r>
              <a:rPr lang="en-US" dirty="0"/>
              <a:t> </a:t>
            </a:r>
            <a:r>
              <a:rPr lang="en-US" dirty="0" err="1"/>
              <a:t>bo’lgan</a:t>
            </a:r>
            <a:r>
              <a:rPr lang="en-US" dirty="0"/>
              <a:t> </a:t>
            </a:r>
            <a:r>
              <a:rPr lang="en-US" dirty="0" err="1"/>
              <a:t>qadamlar</a:t>
            </a:r>
            <a:r>
              <a:rPr lang="en-US" dirty="0"/>
              <a:t> </a:t>
            </a:r>
            <a:r>
              <a:rPr lang="en-US" dirty="0" err="1"/>
              <a:t>ketma-ketligini</a:t>
            </a:r>
            <a:r>
              <a:rPr lang="en-US" dirty="0"/>
              <a:t> </a:t>
            </a:r>
            <a:r>
              <a:rPr lang="en-US" dirty="0" err="1"/>
              <a:t>avtomatlashtirish</a:t>
            </a:r>
            <a:r>
              <a:rPr lang="en-US" dirty="0"/>
              <a:t> </a:t>
            </a:r>
            <a:r>
              <a:rPr lang="en-US" dirty="0" err="1"/>
              <a:t>uchun</a:t>
            </a:r>
            <a:r>
              <a:rPr lang="en-US" dirty="0"/>
              <a:t> </a:t>
            </a:r>
            <a:r>
              <a:rPr lang="en-US" dirty="0" err="1"/>
              <a:t>qo’llaniladi</a:t>
            </a:r>
            <a:r>
              <a:rPr lang="en-US" dirty="0"/>
              <a:t>.</a:t>
            </a:r>
            <a:endParaRPr lang="ru-RU" dirty="0"/>
          </a:p>
        </p:txBody>
      </p:sp>
    </p:spTree>
    <p:extLst>
      <p:ext uri="{BB962C8B-B14F-4D97-AF65-F5344CB8AC3E}">
        <p14:creationId xmlns:p14="http://schemas.microsoft.com/office/powerpoint/2010/main" val="15806007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a:bodyPr>
          <a:lstStyle/>
          <a:p>
            <a:r>
              <a:rPr lang="en-US" dirty="0" err="1"/>
              <a:t>Funktsiyalar</a:t>
            </a:r>
            <a:r>
              <a:rPr lang="en-US" dirty="0"/>
              <a:t> </a:t>
            </a:r>
            <a:r>
              <a:rPr lang="en-US" dirty="0" err="1"/>
              <a:t>kiruvchi</a:t>
            </a:r>
            <a:r>
              <a:rPr lang="en-US" dirty="0"/>
              <a:t> </a:t>
            </a:r>
            <a:r>
              <a:rPr lang="en-US" dirty="0" err="1"/>
              <a:t>va</a:t>
            </a:r>
            <a:r>
              <a:rPr lang="en-US" dirty="0"/>
              <a:t> </a:t>
            </a:r>
            <a:r>
              <a:rPr lang="en-US" dirty="0" err="1"/>
              <a:t>chiquvchi</a:t>
            </a:r>
            <a:r>
              <a:rPr lang="en-US" dirty="0"/>
              <a:t> </a:t>
            </a:r>
            <a:r>
              <a:rPr lang="en-US" dirty="0" err="1"/>
              <a:t>argumentlarga</a:t>
            </a:r>
            <a:r>
              <a:rPr lang="en-US" dirty="0"/>
              <a:t> </a:t>
            </a:r>
            <a:r>
              <a:rPr lang="en-US" dirty="0" err="1"/>
              <a:t>ega</a:t>
            </a:r>
            <a:r>
              <a:rPr lang="en-US" dirty="0"/>
              <a:t>. </a:t>
            </a:r>
            <a:r>
              <a:rPr lang="en-US" dirty="0" err="1"/>
              <a:t>Matlab</a:t>
            </a:r>
            <a:r>
              <a:rPr lang="en-US" dirty="0"/>
              <a:t> </a:t>
            </a:r>
            <a:r>
              <a:rPr lang="en-US" dirty="0" err="1"/>
              <a:t>tili</a:t>
            </a:r>
            <a:r>
              <a:rPr lang="en-US" dirty="0"/>
              <a:t> (</a:t>
            </a:r>
            <a:r>
              <a:rPr lang="en-US" dirty="0" err="1"/>
              <a:t>funktsiyalar</a:t>
            </a:r>
            <a:r>
              <a:rPr lang="en-US" dirty="0"/>
              <a:t> </a:t>
            </a:r>
            <a:r>
              <a:rPr lang="en-US" dirty="0" err="1"/>
              <a:t>kutubxonasi</a:t>
            </a:r>
            <a:r>
              <a:rPr lang="en-US" dirty="0"/>
              <a:t>, </a:t>
            </a:r>
            <a:r>
              <a:rPr lang="en-US" dirty="0" err="1"/>
              <a:t>amaliy</a:t>
            </a:r>
            <a:r>
              <a:rPr lang="en-US" dirty="0"/>
              <a:t> </a:t>
            </a:r>
            <a:r>
              <a:rPr lang="en-US" dirty="0" err="1"/>
              <a:t>dasturlar</a:t>
            </a:r>
            <a:r>
              <a:rPr lang="en-US" dirty="0"/>
              <a:t> </a:t>
            </a:r>
            <a:r>
              <a:rPr lang="en-US" dirty="0" err="1"/>
              <a:t>paketi</a:t>
            </a:r>
            <a:r>
              <a:rPr lang="en-US" dirty="0"/>
              <a:t>) </a:t>
            </a:r>
            <a:r>
              <a:rPr lang="en-US" dirty="0" err="1"/>
              <a:t>imkoniyatlarini</a:t>
            </a:r>
            <a:r>
              <a:rPr lang="en-US" dirty="0"/>
              <a:t> </a:t>
            </a:r>
            <a:r>
              <a:rPr lang="en-US" dirty="0" err="1"/>
              <a:t>kengaytirish</a:t>
            </a:r>
            <a:r>
              <a:rPr lang="en-US" dirty="0"/>
              <a:t> </a:t>
            </a:r>
            <a:r>
              <a:rPr lang="en-US" dirty="0" err="1"/>
              <a:t>uchun</a:t>
            </a:r>
            <a:r>
              <a:rPr lang="en-US" dirty="0"/>
              <a:t> </a:t>
            </a:r>
            <a:r>
              <a:rPr lang="en-US" dirty="0" err="1"/>
              <a:t>qo’llaniladi</a:t>
            </a:r>
            <a:r>
              <a:rPr lang="en-US" dirty="0"/>
              <a:t>.</a:t>
            </a:r>
            <a:endParaRPr lang="ru-RU" dirty="0"/>
          </a:p>
          <a:p>
            <a:r>
              <a:rPr lang="en-US" b="1" dirty="0" err="1"/>
              <a:t>Boshqariluvhi</a:t>
            </a:r>
            <a:r>
              <a:rPr lang="en-US" b="1" dirty="0"/>
              <a:t> </a:t>
            </a:r>
            <a:r>
              <a:rPr lang="en-US" b="1" dirty="0" err="1"/>
              <a:t>grafika</a:t>
            </a:r>
            <a:endParaRPr lang="ru-RU" b="1" dirty="0"/>
          </a:p>
          <a:p>
            <a:r>
              <a:rPr lang="en-US" dirty="0" err="1"/>
              <a:t>Matlab</a:t>
            </a:r>
            <a:r>
              <a:rPr lang="en-US" dirty="0"/>
              <a:t> </a:t>
            </a:r>
            <a:r>
              <a:rPr lang="en-US" dirty="0" err="1"/>
              <a:t>sirtlar</a:t>
            </a:r>
            <a:r>
              <a:rPr lang="en-US" dirty="0"/>
              <a:t>, </a:t>
            </a:r>
            <a:r>
              <a:rPr lang="en-US" dirty="0" err="1"/>
              <a:t>chiziqlar</a:t>
            </a:r>
            <a:r>
              <a:rPr lang="en-US" dirty="0"/>
              <a:t> </a:t>
            </a:r>
            <a:r>
              <a:rPr lang="en-US" dirty="0" err="1"/>
              <a:t>va</a:t>
            </a:r>
            <a:r>
              <a:rPr lang="en-US" dirty="0"/>
              <a:t> </a:t>
            </a:r>
            <a:r>
              <a:rPr lang="en-US" dirty="0" err="1"/>
              <a:t>boshqa</a:t>
            </a:r>
            <a:r>
              <a:rPr lang="en-US" dirty="0"/>
              <a:t> </a:t>
            </a:r>
            <a:r>
              <a:rPr lang="en-US" dirty="0" err="1"/>
              <a:t>grafik</a:t>
            </a:r>
            <a:r>
              <a:rPr lang="en-US" dirty="0"/>
              <a:t> </a:t>
            </a:r>
            <a:r>
              <a:rPr lang="en-US" dirty="0" err="1"/>
              <a:t>ob’ektlarni</a:t>
            </a:r>
            <a:r>
              <a:rPr lang="en-US" dirty="0"/>
              <a:t> </a:t>
            </a:r>
            <a:r>
              <a:rPr lang="en-US" dirty="0" err="1"/>
              <a:t>o’zlashtirish</a:t>
            </a:r>
            <a:r>
              <a:rPr lang="en-US" dirty="0"/>
              <a:t> </a:t>
            </a:r>
            <a:r>
              <a:rPr lang="en-US" dirty="0" err="1"/>
              <a:t>va</a:t>
            </a:r>
            <a:r>
              <a:rPr lang="en-US" dirty="0"/>
              <a:t> </a:t>
            </a:r>
            <a:r>
              <a:rPr lang="en-US" dirty="0" err="1"/>
              <a:t>yaratish</a:t>
            </a:r>
            <a:r>
              <a:rPr lang="en-US" dirty="0"/>
              <a:t> </a:t>
            </a:r>
            <a:r>
              <a:rPr lang="en-US" dirty="0" err="1"/>
              <a:t>imkonini</a:t>
            </a:r>
            <a:r>
              <a:rPr lang="en-US" dirty="0"/>
              <a:t> </a:t>
            </a:r>
            <a:r>
              <a:rPr lang="en-US" dirty="0" err="1"/>
              <a:t>beruvchi</a:t>
            </a:r>
            <a:r>
              <a:rPr lang="en-US" dirty="0"/>
              <a:t> past </a:t>
            </a:r>
            <a:r>
              <a:rPr lang="en-US" dirty="0" err="1"/>
              <a:t>darajadagi</a:t>
            </a:r>
            <a:r>
              <a:rPr lang="en-US" dirty="0"/>
              <a:t> </a:t>
            </a:r>
            <a:r>
              <a:rPr lang="en-US" dirty="0" err="1"/>
              <a:t>funktsiyalar</a:t>
            </a:r>
            <a:r>
              <a:rPr lang="en-US" dirty="0"/>
              <a:t> </a:t>
            </a:r>
            <a:r>
              <a:rPr lang="en-US" dirty="0" err="1"/>
              <a:t>majmuasini</a:t>
            </a:r>
            <a:r>
              <a:rPr lang="en-US" dirty="0"/>
              <a:t> </a:t>
            </a:r>
            <a:r>
              <a:rPr lang="en-US" dirty="0" err="1"/>
              <a:t>taqdim</a:t>
            </a:r>
            <a:r>
              <a:rPr lang="en-US" dirty="0"/>
              <a:t> </a:t>
            </a:r>
            <a:r>
              <a:rPr lang="en-US" dirty="0" err="1"/>
              <a:t>qiladi</a:t>
            </a:r>
            <a:r>
              <a:rPr lang="en-US" dirty="0"/>
              <a:t>. Bu </a:t>
            </a:r>
            <a:r>
              <a:rPr lang="en-US" dirty="0" err="1"/>
              <a:t>tizim</a:t>
            </a:r>
            <a:r>
              <a:rPr lang="en-US" dirty="0"/>
              <a:t> </a:t>
            </a:r>
            <a:r>
              <a:rPr lang="en-US" dirty="0" err="1"/>
              <a:t>boshqariluvchi</a:t>
            </a:r>
            <a:r>
              <a:rPr lang="en-US" dirty="0"/>
              <a:t> </a:t>
            </a:r>
            <a:r>
              <a:rPr lang="en-US" dirty="0" err="1"/>
              <a:t>grafika</a:t>
            </a:r>
            <a:r>
              <a:rPr lang="en-US" dirty="0"/>
              <a:t> (Handle Graphics) </a:t>
            </a:r>
            <a:r>
              <a:rPr lang="en-US" dirty="0" err="1"/>
              <a:t>deyiladi</a:t>
            </a:r>
            <a:r>
              <a:rPr lang="en-US" dirty="0"/>
              <a:t>. </a:t>
            </a:r>
            <a:r>
              <a:rPr lang="en-US" dirty="0" err="1"/>
              <a:t>Grafik</a:t>
            </a:r>
            <a:r>
              <a:rPr lang="en-US" dirty="0"/>
              <a:t> </a:t>
            </a:r>
            <a:r>
              <a:rPr lang="en-US" dirty="0" err="1"/>
              <a:t>ob’ektlar</a:t>
            </a:r>
            <a:r>
              <a:rPr lang="en-US" dirty="0"/>
              <a:t> - </a:t>
            </a:r>
            <a:r>
              <a:rPr lang="en-US" dirty="0" err="1"/>
              <a:t>bu</a:t>
            </a:r>
            <a:r>
              <a:rPr lang="en-US" dirty="0"/>
              <a:t> </a:t>
            </a:r>
            <a:r>
              <a:rPr lang="en-US" dirty="0" err="1"/>
              <a:t>Matlabdagi</a:t>
            </a:r>
            <a:r>
              <a:rPr lang="en-US" dirty="0"/>
              <a:t> </a:t>
            </a:r>
            <a:r>
              <a:rPr lang="en-US" dirty="0" err="1"/>
              <a:t>boshqariluvchi</a:t>
            </a:r>
            <a:r>
              <a:rPr lang="en-US" dirty="0"/>
              <a:t> </a:t>
            </a:r>
            <a:r>
              <a:rPr lang="en-US" dirty="0" err="1"/>
              <a:t>grafika</a:t>
            </a:r>
            <a:r>
              <a:rPr lang="en-US" dirty="0"/>
              <a:t> </a:t>
            </a:r>
            <a:r>
              <a:rPr lang="en-US" dirty="0" err="1"/>
              <a:t>tizimining</a:t>
            </a:r>
            <a:r>
              <a:rPr lang="en-US" dirty="0"/>
              <a:t> </a:t>
            </a:r>
            <a:r>
              <a:rPr lang="en-US" dirty="0" err="1"/>
              <a:t>bazis</a:t>
            </a:r>
            <a:r>
              <a:rPr lang="en-US" dirty="0"/>
              <a:t> </a:t>
            </a:r>
            <a:r>
              <a:rPr lang="en-US" dirty="0" err="1"/>
              <a:t>elementlaridir</a:t>
            </a:r>
            <a:r>
              <a:rPr lang="en-US" dirty="0"/>
              <a:t>. </a:t>
            </a:r>
            <a:r>
              <a:rPr lang="en-US" dirty="0" err="1"/>
              <a:t>Ular</a:t>
            </a:r>
            <a:r>
              <a:rPr lang="en-US" dirty="0"/>
              <a:t> </a:t>
            </a:r>
            <a:r>
              <a:rPr lang="en-US" dirty="0" err="1"/>
              <a:t>ierarxik</a:t>
            </a:r>
            <a:r>
              <a:rPr lang="en-US" dirty="0"/>
              <a:t> </a:t>
            </a:r>
            <a:r>
              <a:rPr lang="en-US" dirty="0" err="1"/>
              <a:t>daraxt</a:t>
            </a:r>
            <a:r>
              <a:rPr lang="en-US" dirty="0"/>
              <a:t> </a:t>
            </a:r>
            <a:r>
              <a:rPr lang="en-US" dirty="0" err="1"/>
              <a:t>tuzilishli</a:t>
            </a:r>
            <a:r>
              <a:rPr lang="en-US" dirty="0"/>
              <a:t> </a:t>
            </a:r>
            <a:r>
              <a:rPr lang="en-US" dirty="0" err="1"/>
              <a:t>ko’rinishda</a:t>
            </a:r>
            <a:r>
              <a:rPr lang="en-US" dirty="0"/>
              <a:t> </a:t>
            </a:r>
            <a:r>
              <a:rPr lang="en-US" dirty="0" err="1"/>
              <a:t>bo’ladi</a:t>
            </a:r>
            <a:r>
              <a:rPr lang="en-US" dirty="0"/>
              <a:t>. U </a:t>
            </a:r>
            <a:r>
              <a:rPr lang="en-US" dirty="0" err="1"/>
              <a:t>orqali</a:t>
            </a:r>
            <a:r>
              <a:rPr lang="en-US" dirty="0"/>
              <a:t> </a:t>
            </a:r>
            <a:r>
              <a:rPr lang="en-US" dirty="0" err="1"/>
              <a:t>grafik</a:t>
            </a:r>
            <a:r>
              <a:rPr lang="en-US" dirty="0"/>
              <a:t> </a:t>
            </a:r>
            <a:r>
              <a:rPr lang="en-US" dirty="0" err="1"/>
              <a:t>ob’ektlar</a:t>
            </a:r>
            <a:r>
              <a:rPr lang="en-US" dirty="0"/>
              <a:t> </a:t>
            </a:r>
            <a:r>
              <a:rPr lang="en-US" dirty="0" err="1"/>
              <a:t>bog’lanishini</a:t>
            </a:r>
            <a:r>
              <a:rPr lang="en-US" dirty="0"/>
              <a:t> </a:t>
            </a:r>
            <a:r>
              <a:rPr lang="en-US" dirty="0" err="1"/>
              <a:t>ko’rish</a:t>
            </a:r>
            <a:r>
              <a:rPr lang="en-US" dirty="0"/>
              <a:t> </a:t>
            </a:r>
            <a:r>
              <a:rPr lang="en-US" dirty="0" err="1"/>
              <a:t>mumkin</a:t>
            </a:r>
            <a:endParaRPr lang="ru-RU" dirty="0"/>
          </a:p>
        </p:txBody>
      </p:sp>
    </p:spTree>
    <p:extLst>
      <p:ext uri="{BB962C8B-B14F-4D97-AF65-F5344CB8AC3E}">
        <p14:creationId xmlns:p14="http://schemas.microsoft.com/office/powerpoint/2010/main" val="5044490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en-US" dirty="0"/>
              <a:t>Mathcad </a:t>
            </a:r>
            <a:r>
              <a:rPr lang="en-US" dirty="0" err="1"/>
              <a:t>dasturi</a:t>
            </a:r>
            <a:endParaRPr lang="ru-RU" dirty="0"/>
          </a:p>
        </p:txBody>
      </p:sp>
      <p:sp>
        <p:nvSpPr>
          <p:cNvPr id="3" name="Объект 2"/>
          <p:cNvSpPr>
            <a:spLocks noGrp="1"/>
          </p:cNvSpPr>
          <p:nvPr>
            <p:ph sz="quarter" idx="1"/>
          </p:nvPr>
        </p:nvSpPr>
        <p:spPr/>
        <p:txBody>
          <a:bodyPr>
            <a:normAutofit lnSpcReduction="10000"/>
          </a:bodyPr>
          <a:lstStyle/>
          <a:p>
            <a:r>
              <a:rPr lang="en-US" dirty="0"/>
              <a:t>Mathcad-</a:t>
            </a:r>
            <a:r>
              <a:rPr lang="en-US" dirty="0" err="1"/>
              <a:t>universitet</a:t>
            </a:r>
            <a:r>
              <a:rPr lang="en-US" dirty="0"/>
              <a:t> professor-</a:t>
            </a:r>
            <a:r>
              <a:rPr lang="en-US" dirty="0" err="1"/>
              <a:t>o’qituvchilar</a:t>
            </a:r>
            <a:r>
              <a:rPr lang="en-US" dirty="0"/>
              <a:t>, </a:t>
            </a:r>
            <a:r>
              <a:rPr lang="en-US" dirty="0" err="1"/>
              <a:t>stajyorlar</a:t>
            </a:r>
            <a:r>
              <a:rPr lang="en-US" dirty="0"/>
              <a:t>, </a:t>
            </a:r>
            <a:r>
              <a:rPr lang="en-US" dirty="0" err="1"/>
              <a:t>tatqiqotchilar</a:t>
            </a:r>
            <a:r>
              <a:rPr lang="en-US" dirty="0"/>
              <a:t>, </a:t>
            </a:r>
            <a:r>
              <a:rPr lang="en-US" dirty="0" err="1"/>
              <a:t>aspirantlar</a:t>
            </a:r>
            <a:r>
              <a:rPr lang="en-US" dirty="0"/>
              <a:t>, </a:t>
            </a:r>
            <a:r>
              <a:rPr lang="en-US" dirty="0" err="1"/>
              <a:t>talabalar</a:t>
            </a:r>
            <a:r>
              <a:rPr lang="en-US" dirty="0"/>
              <a:t>, </a:t>
            </a:r>
            <a:r>
              <a:rPr lang="en-US" dirty="0" err="1"/>
              <a:t>texnik</a:t>
            </a:r>
            <a:r>
              <a:rPr lang="en-US" dirty="0"/>
              <a:t> </a:t>
            </a:r>
            <a:r>
              <a:rPr lang="en-US" dirty="0" err="1"/>
              <a:t>muxandislar</a:t>
            </a:r>
            <a:r>
              <a:rPr lang="en-US" dirty="0"/>
              <a:t>, </a:t>
            </a:r>
            <a:r>
              <a:rPr lang="en-US" dirty="0" err="1"/>
              <a:t>fiziklar</a:t>
            </a:r>
            <a:r>
              <a:rPr lang="en-US" dirty="0"/>
              <a:t>, </a:t>
            </a:r>
            <a:r>
              <a:rPr lang="en-US" dirty="0" err="1"/>
              <a:t>qolaversa</a:t>
            </a:r>
            <a:r>
              <a:rPr lang="en-US" dirty="0"/>
              <a:t> </a:t>
            </a:r>
            <a:r>
              <a:rPr lang="en-US" dirty="0" err="1"/>
              <a:t>barcha</a:t>
            </a:r>
            <a:r>
              <a:rPr lang="en-US" dirty="0"/>
              <a:t> </a:t>
            </a:r>
            <a:r>
              <a:rPr lang="en-US" dirty="0" err="1"/>
              <a:t>kasb</a:t>
            </a:r>
            <a:r>
              <a:rPr lang="en-US" dirty="0"/>
              <a:t> </a:t>
            </a:r>
            <a:r>
              <a:rPr lang="en-US" dirty="0" err="1"/>
              <a:t>egalari</a:t>
            </a:r>
            <a:r>
              <a:rPr lang="en-US" dirty="0"/>
              <a:t> </a:t>
            </a:r>
            <a:r>
              <a:rPr lang="en-US" dirty="0" err="1"/>
              <a:t>uchun</a:t>
            </a:r>
            <a:r>
              <a:rPr lang="en-US" dirty="0"/>
              <a:t> </a:t>
            </a:r>
            <a:r>
              <a:rPr lang="en-US" dirty="0" err="1"/>
              <a:t>hisoblash</a:t>
            </a:r>
            <a:r>
              <a:rPr lang="en-US" dirty="0"/>
              <a:t> </a:t>
            </a:r>
            <a:r>
              <a:rPr lang="en-US" dirty="0" err="1"/>
              <a:t>ishlarni</a:t>
            </a:r>
            <a:r>
              <a:rPr lang="en-US" dirty="0"/>
              <a:t> </a:t>
            </a:r>
            <a:r>
              <a:rPr lang="en-US" dirty="0" err="1"/>
              <a:t>bajaruvchi</a:t>
            </a:r>
            <a:r>
              <a:rPr lang="en-US" dirty="0"/>
              <a:t> </a:t>
            </a:r>
            <a:r>
              <a:rPr lang="en-US" dirty="0" err="1"/>
              <a:t>dastur</a:t>
            </a:r>
            <a:r>
              <a:rPr lang="en-US" dirty="0"/>
              <a:t> </a:t>
            </a:r>
            <a:r>
              <a:rPr lang="en-US" dirty="0" err="1"/>
              <a:t>ta’minoti</a:t>
            </a:r>
            <a:r>
              <a:rPr lang="en-US" dirty="0"/>
              <a:t> </a:t>
            </a:r>
            <a:r>
              <a:rPr lang="en-US" dirty="0" err="1"/>
              <a:t>hisoblanadi</a:t>
            </a:r>
            <a:r>
              <a:rPr lang="en-US" dirty="0"/>
              <a:t>. Bu </a:t>
            </a:r>
            <a:r>
              <a:rPr lang="en-US" dirty="0" err="1"/>
              <a:t>dastur</a:t>
            </a:r>
            <a:r>
              <a:rPr lang="en-US" dirty="0"/>
              <a:t> </a:t>
            </a:r>
            <a:r>
              <a:rPr lang="en-US" dirty="0" err="1"/>
              <a:t>bilan</a:t>
            </a:r>
            <a:r>
              <a:rPr lang="en-US" dirty="0"/>
              <a:t> </a:t>
            </a:r>
            <a:r>
              <a:rPr lang="en-US" dirty="0" err="1"/>
              <a:t>turli</a:t>
            </a:r>
            <a:r>
              <a:rPr lang="en-US" dirty="0"/>
              <a:t> </a:t>
            </a:r>
            <a:r>
              <a:rPr lang="en-US" dirty="0" err="1"/>
              <a:t>kasb</a:t>
            </a:r>
            <a:r>
              <a:rPr lang="en-US" dirty="0"/>
              <a:t> </a:t>
            </a:r>
            <a:r>
              <a:rPr lang="en-US" dirty="0" err="1"/>
              <a:t>egalari</a:t>
            </a:r>
            <a:r>
              <a:rPr lang="en-US" dirty="0"/>
              <a:t> </a:t>
            </a:r>
            <a:r>
              <a:rPr lang="en-US" dirty="0" err="1"/>
              <a:t>o’z</a:t>
            </a:r>
            <a:r>
              <a:rPr lang="en-US" dirty="0"/>
              <a:t> </a:t>
            </a:r>
            <a:r>
              <a:rPr lang="en-US" dirty="0" err="1"/>
              <a:t>sohasi</a:t>
            </a:r>
            <a:r>
              <a:rPr lang="en-US" dirty="0"/>
              <a:t> </a:t>
            </a:r>
            <a:r>
              <a:rPr lang="en-US" dirty="0" err="1"/>
              <a:t>bo’yicha</a:t>
            </a:r>
            <a:r>
              <a:rPr lang="en-US" dirty="0"/>
              <a:t> </a:t>
            </a:r>
            <a:r>
              <a:rPr lang="en-US" dirty="0" err="1"/>
              <a:t>masalalarni</a:t>
            </a:r>
            <a:r>
              <a:rPr lang="en-US" dirty="0"/>
              <a:t> </a:t>
            </a:r>
            <a:r>
              <a:rPr lang="en-US" dirty="0" err="1"/>
              <a:t>hal</a:t>
            </a:r>
            <a:r>
              <a:rPr lang="en-US" dirty="0"/>
              <a:t> </a:t>
            </a:r>
            <a:r>
              <a:rPr lang="en-US" dirty="0" err="1"/>
              <a:t>etishi</a:t>
            </a:r>
            <a:r>
              <a:rPr lang="en-US" dirty="0"/>
              <a:t> </a:t>
            </a:r>
            <a:r>
              <a:rPr lang="en-US" dirty="0" err="1"/>
              <a:t>va</a:t>
            </a:r>
            <a:r>
              <a:rPr lang="en-US" dirty="0"/>
              <a:t> </a:t>
            </a:r>
            <a:r>
              <a:rPr lang="en-US" dirty="0" err="1"/>
              <a:t>kerakli</a:t>
            </a:r>
            <a:r>
              <a:rPr lang="en-US" dirty="0"/>
              <a:t> </a:t>
            </a:r>
            <a:r>
              <a:rPr lang="en-US" dirty="0" err="1"/>
              <a:t>grafiklarni</a:t>
            </a:r>
            <a:r>
              <a:rPr lang="en-US" dirty="0"/>
              <a:t>, </a:t>
            </a:r>
            <a:r>
              <a:rPr lang="en-US" dirty="0" err="1"/>
              <a:t>diagrammalarni</a:t>
            </a:r>
            <a:r>
              <a:rPr lang="en-US" dirty="0"/>
              <a:t> </a:t>
            </a:r>
            <a:r>
              <a:rPr lang="en-US" dirty="0" err="1"/>
              <a:t>olishlari</a:t>
            </a:r>
            <a:r>
              <a:rPr lang="en-US" dirty="0"/>
              <a:t> </a:t>
            </a:r>
            <a:r>
              <a:rPr lang="en-US" dirty="0" err="1"/>
              <a:t>mumkin</a:t>
            </a:r>
            <a:r>
              <a:rPr lang="en-US" dirty="0"/>
              <a:t>. Mathcad </a:t>
            </a:r>
            <a:r>
              <a:rPr lang="en-US" dirty="0" err="1"/>
              <a:t>dasturini</a:t>
            </a:r>
            <a:r>
              <a:rPr lang="en-US" dirty="0"/>
              <a:t> </a:t>
            </a:r>
            <a:r>
              <a:rPr lang="en-US" dirty="0" err="1"/>
              <a:t>boshqacha</a:t>
            </a:r>
            <a:r>
              <a:rPr lang="en-US" dirty="0"/>
              <a:t> </a:t>
            </a:r>
            <a:r>
              <a:rPr lang="en-US" dirty="0" err="1"/>
              <a:t>qilib</a:t>
            </a:r>
            <a:r>
              <a:rPr lang="en-US" dirty="0"/>
              <a:t> </a:t>
            </a:r>
            <a:r>
              <a:rPr lang="en-US" dirty="0" err="1"/>
              <a:t>ayttanda</a:t>
            </a:r>
            <a:r>
              <a:rPr lang="en-US" dirty="0"/>
              <a:t> </a:t>
            </a:r>
            <a:r>
              <a:rPr lang="en-US" dirty="0" err="1"/>
              <a:t>dasturlash</a:t>
            </a:r>
            <a:r>
              <a:rPr lang="en-US" dirty="0"/>
              <a:t> </a:t>
            </a:r>
            <a:r>
              <a:rPr lang="en-US" dirty="0" err="1"/>
              <a:t>tili</a:t>
            </a:r>
            <a:r>
              <a:rPr lang="en-US" dirty="0"/>
              <a:t> </a:t>
            </a:r>
            <a:r>
              <a:rPr lang="en-US" dirty="0" err="1"/>
              <a:t>deyish</a:t>
            </a:r>
            <a:r>
              <a:rPr lang="en-US" dirty="0"/>
              <a:t> </a:t>
            </a:r>
            <a:r>
              <a:rPr lang="en-US" dirty="0" err="1"/>
              <a:t>mumkin</a:t>
            </a:r>
            <a:r>
              <a:rPr lang="en-US" dirty="0"/>
              <a:t>. </a:t>
            </a:r>
            <a:endParaRPr lang="ru-RU" dirty="0"/>
          </a:p>
          <a:p>
            <a:r>
              <a:rPr lang="en-US" dirty="0" err="1"/>
              <a:t>Mathcadda</a:t>
            </a:r>
            <a:r>
              <a:rPr lang="en-US" dirty="0"/>
              <a:t> </a:t>
            </a:r>
            <a:r>
              <a:rPr lang="en-US" dirty="0" err="1"/>
              <a:t>matematik</a:t>
            </a:r>
            <a:r>
              <a:rPr lang="en-US" dirty="0"/>
              <a:t> </a:t>
            </a:r>
            <a:r>
              <a:rPr lang="en-US" dirty="0" err="1"/>
              <a:t>tenglamalarni</a:t>
            </a:r>
            <a:r>
              <a:rPr lang="en-US" dirty="0"/>
              <a:t> </a:t>
            </a:r>
            <a:r>
              <a:rPr lang="en-US" dirty="0" err="1"/>
              <a:t>qog’ozga</a:t>
            </a:r>
            <a:r>
              <a:rPr lang="en-US" dirty="0"/>
              <a:t> </a:t>
            </a:r>
            <a:r>
              <a:rPr lang="en-US" dirty="0" err="1"/>
              <a:t>qanday</a:t>
            </a:r>
            <a:r>
              <a:rPr lang="en-US" dirty="0"/>
              <a:t> </a:t>
            </a:r>
            <a:r>
              <a:rPr lang="en-US" dirty="0" err="1"/>
              <a:t>yozilsa</a:t>
            </a:r>
            <a:r>
              <a:rPr lang="en-US" dirty="0"/>
              <a:t>, </a:t>
            </a:r>
            <a:r>
              <a:rPr lang="en-US" dirty="0" err="1"/>
              <a:t>ekranga</a:t>
            </a:r>
            <a:r>
              <a:rPr lang="en-US" dirty="0"/>
              <a:t> ham </a:t>
            </a:r>
            <a:r>
              <a:rPr lang="en-US" dirty="0" err="1"/>
              <a:t>shunday</a:t>
            </a:r>
            <a:r>
              <a:rPr lang="en-US" dirty="0"/>
              <a:t> </a:t>
            </a:r>
            <a:r>
              <a:rPr lang="en-US" dirty="0" err="1"/>
              <a:t>yoziladi</a:t>
            </a:r>
            <a:r>
              <a:rPr lang="en-US" dirty="0"/>
              <a:t>. </a:t>
            </a:r>
            <a:r>
              <a:rPr lang="en-US" dirty="0" err="1"/>
              <a:t>Bir</a:t>
            </a:r>
            <a:r>
              <a:rPr lang="en-US" dirty="0"/>
              <a:t> </a:t>
            </a:r>
            <a:r>
              <a:rPr lang="en-US" dirty="0" err="1"/>
              <a:t>vaqtning</a:t>
            </a:r>
            <a:r>
              <a:rPr lang="en-US" dirty="0"/>
              <a:t> </a:t>
            </a:r>
            <a:r>
              <a:rPr lang="en-US" dirty="0" err="1"/>
              <a:t>o’zida</a:t>
            </a:r>
            <a:r>
              <a:rPr lang="en-US" dirty="0"/>
              <a:t> </a:t>
            </a:r>
            <a:r>
              <a:rPr lang="en-US" dirty="0" err="1"/>
              <a:t>natijalarni</a:t>
            </a:r>
            <a:r>
              <a:rPr lang="en-US" dirty="0"/>
              <a:t> ham </a:t>
            </a:r>
            <a:r>
              <a:rPr lang="en-US" dirty="0" err="1"/>
              <a:t>olish</a:t>
            </a:r>
            <a:r>
              <a:rPr lang="en-US" dirty="0"/>
              <a:t> </a:t>
            </a:r>
            <a:r>
              <a:rPr lang="en-US" dirty="0" err="1"/>
              <a:t>mumkin</a:t>
            </a:r>
            <a:r>
              <a:rPr lang="en-US" dirty="0"/>
              <a:t>.</a:t>
            </a:r>
            <a:endParaRPr lang="ru-RU" dirty="0"/>
          </a:p>
        </p:txBody>
      </p:sp>
    </p:spTree>
    <p:extLst>
      <p:ext uri="{BB962C8B-B14F-4D97-AF65-F5344CB8AC3E}">
        <p14:creationId xmlns:p14="http://schemas.microsoft.com/office/powerpoint/2010/main" val="213685653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err="1"/>
              <a:t>Foydalanuvchi</a:t>
            </a:r>
            <a:r>
              <a:rPr lang="en-US" dirty="0"/>
              <a:t> </a:t>
            </a:r>
            <a:r>
              <a:rPr lang="en-US" dirty="0" err="1"/>
              <a:t>bema’lol</a:t>
            </a:r>
            <a:r>
              <a:rPr lang="en-US" dirty="0"/>
              <a:t> </a:t>
            </a:r>
            <a:r>
              <a:rPr lang="en-US" dirty="0" err="1"/>
              <a:t>tenglamalariga</a:t>
            </a:r>
            <a:r>
              <a:rPr lang="en-US" dirty="0"/>
              <a:t> ham </a:t>
            </a:r>
            <a:r>
              <a:rPr lang="en-US" dirty="0" err="1"/>
              <a:t>izoh</a:t>
            </a:r>
            <a:r>
              <a:rPr lang="en-US" dirty="0"/>
              <a:t> </a:t>
            </a:r>
            <a:r>
              <a:rPr lang="en-US" dirty="0" err="1"/>
              <a:t>yozishi</a:t>
            </a:r>
            <a:r>
              <a:rPr lang="en-US" dirty="0"/>
              <a:t>, 2 </a:t>
            </a:r>
            <a:r>
              <a:rPr lang="en-US" dirty="0" err="1"/>
              <a:t>va</a:t>
            </a:r>
            <a:r>
              <a:rPr lang="en-US" dirty="0"/>
              <a:t> 3 </a:t>
            </a:r>
            <a:r>
              <a:rPr lang="en-US" dirty="0" err="1"/>
              <a:t>o’lchovli</a:t>
            </a:r>
            <a:r>
              <a:rPr lang="en-US" dirty="0"/>
              <a:t> </a:t>
            </a:r>
            <a:r>
              <a:rPr lang="en-US" dirty="0" err="1"/>
              <a:t>grafiklarni</a:t>
            </a:r>
            <a:r>
              <a:rPr lang="en-US" dirty="0"/>
              <a:t> ham </a:t>
            </a:r>
            <a:r>
              <a:rPr lang="en-US" dirty="0" err="1"/>
              <a:t>chizishi</a:t>
            </a:r>
            <a:r>
              <a:rPr lang="en-US" dirty="0"/>
              <a:t> </a:t>
            </a:r>
            <a:r>
              <a:rPr lang="en-US" dirty="0" err="1"/>
              <a:t>mumkin</a:t>
            </a:r>
            <a:r>
              <a:rPr lang="en-US" dirty="0"/>
              <a:t>. Mathcad </a:t>
            </a:r>
            <a:r>
              <a:rPr lang="en-US" dirty="0" err="1"/>
              <a:t>afzal</a:t>
            </a:r>
            <a:r>
              <a:rPr lang="en-US" dirty="0"/>
              <a:t> </a:t>
            </a:r>
            <a:r>
              <a:rPr lang="en-US" dirty="0" err="1"/>
              <a:t>tomonlaridan</a:t>
            </a:r>
            <a:r>
              <a:rPr lang="en-US" dirty="0"/>
              <a:t> </a:t>
            </a:r>
            <a:r>
              <a:rPr lang="en-US" dirty="0" err="1"/>
              <a:t>biri</a:t>
            </a:r>
            <a:r>
              <a:rPr lang="en-US" dirty="0"/>
              <a:t> </a:t>
            </a:r>
            <a:r>
              <a:rPr lang="en-US" dirty="0" err="1"/>
              <a:t>murakkab</a:t>
            </a:r>
            <a:r>
              <a:rPr lang="en-US" dirty="0"/>
              <a:t> </a:t>
            </a:r>
            <a:r>
              <a:rPr lang="en-US" dirty="0" err="1"/>
              <a:t>hisoblashlarni</a:t>
            </a:r>
            <a:r>
              <a:rPr lang="en-US" dirty="0"/>
              <a:t> </a:t>
            </a:r>
            <a:r>
              <a:rPr lang="en-US" dirty="0" err="1"/>
              <a:t>bajara</a:t>
            </a:r>
            <a:r>
              <a:rPr lang="en-US" dirty="0"/>
              <a:t> </a:t>
            </a:r>
            <a:r>
              <a:rPr lang="en-US" dirty="0" err="1"/>
              <a:t>olishi</a:t>
            </a:r>
            <a:r>
              <a:rPr lang="en-US" dirty="0"/>
              <a:t> </a:t>
            </a:r>
            <a:r>
              <a:rPr lang="en-US" dirty="0" err="1"/>
              <a:t>imkoniga</a:t>
            </a:r>
            <a:r>
              <a:rPr lang="en-US" dirty="0"/>
              <a:t> </a:t>
            </a:r>
            <a:r>
              <a:rPr lang="en-US" dirty="0" err="1"/>
              <a:t>ega</a:t>
            </a:r>
            <a:r>
              <a:rPr lang="en-US" dirty="0"/>
              <a:t>. </a:t>
            </a:r>
            <a:r>
              <a:rPr lang="en-US" dirty="0" err="1"/>
              <a:t>Foydalanuvchi</a:t>
            </a:r>
            <a:r>
              <a:rPr lang="en-US" dirty="0"/>
              <a:t> </a:t>
            </a:r>
            <a:r>
              <a:rPr lang="en-US" dirty="0" err="1"/>
              <a:t>masalasini</a:t>
            </a:r>
            <a:r>
              <a:rPr lang="en-US" dirty="0"/>
              <a:t>, </a:t>
            </a:r>
            <a:r>
              <a:rPr lang="en-US" dirty="0" err="1"/>
              <a:t>maqolasini</a:t>
            </a:r>
            <a:r>
              <a:rPr lang="en-US" dirty="0"/>
              <a:t>, </a:t>
            </a:r>
            <a:r>
              <a:rPr lang="en-US" dirty="0" err="1"/>
              <a:t>qolaversa</a:t>
            </a:r>
            <a:r>
              <a:rPr lang="en-US" dirty="0"/>
              <a:t> </a:t>
            </a:r>
            <a:r>
              <a:rPr lang="en-US" dirty="0" err="1"/>
              <a:t>barcha</a:t>
            </a:r>
            <a:r>
              <a:rPr lang="en-US" dirty="0"/>
              <a:t> </a:t>
            </a:r>
            <a:r>
              <a:rPr lang="en-US" dirty="0" err="1"/>
              <a:t>ilmiy</a:t>
            </a:r>
            <a:r>
              <a:rPr lang="en-US" dirty="0"/>
              <a:t> </a:t>
            </a:r>
            <a:r>
              <a:rPr lang="en-US" dirty="0" err="1"/>
              <a:t>ishlarini</a:t>
            </a:r>
            <a:r>
              <a:rPr lang="en-US" dirty="0"/>
              <a:t> </a:t>
            </a:r>
            <a:r>
              <a:rPr lang="en-US" dirty="0" err="1"/>
              <a:t>tayyorlashda</a:t>
            </a:r>
            <a:r>
              <a:rPr lang="en-US" dirty="0"/>
              <a:t> </a:t>
            </a:r>
            <a:r>
              <a:rPr lang="en-US" dirty="0" err="1"/>
              <a:t>ularni</a:t>
            </a:r>
            <a:r>
              <a:rPr lang="en-US" dirty="0"/>
              <a:t> </a:t>
            </a:r>
            <a:r>
              <a:rPr lang="en-US" dirty="0" err="1"/>
              <a:t>formatlash</a:t>
            </a:r>
            <a:r>
              <a:rPr lang="en-US" dirty="0"/>
              <a:t> </a:t>
            </a:r>
            <a:r>
              <a:rPr lang="en-US" dirty="0" err="1"/>
              <a:t>va</a:t>
            </a:r>
            <a:r>
              <a:rPr lang="en-US" dirty="0"/>
              <a:t> </a:t>
            </a:r>
            <a:r>
              <a:rPr lang="en-US" dirty="0" err="1"/>
              <a:t>chiroyli</a:t>
            </a:r>
            <a:r>
              <a:rPr lang="en-US" dirty="0"/>
              <a:t> </a:t>
            </a:r>
            <a:r>
              <a:rPr lang="en-US" dirty="0" err="1"/>
              <a:t>ko’rinishga</a:t>
            </a:r>
            <a:r>
              <a:rPr lang="en-US" dirty="0"/>
              <a:t> </a:t>
            </a:r>
            <a:r>
              <a:rPr lang="en-US" dirty="0" err="1"/>
              <a:t>keltirishda</a:t>
            </a:r>
            <a:r>
              <a:rPr lang="en-US" dirty="0"/>
              <a:t> Mathcad </a:t>
            </a:r>
            <a:r>
              <a:rPr lang="en-US" dirty="0" err="1"/>
              <a:t>ko’p</a:t>
            </a:r>
            <a:r>
              <a:rPr lang="en-US" dirty="0"/>
              <a:t> </a:t>
            </a:r>
            <a:r>
              <a:rPr lang="en-US" dirty="0" err="1"/>
              <a:t>imkoniyat</a:t>
            </a:r>
            <a:r>
              <a:rPr lang="en-US" dirty="0"/>
              <a:t> </a:t>
            </a:r>
            <a:r>
              <a:rPr lang="en-US" dirty="0" err="1"/>
              <a:t>yaratib</a:t>
            </a:r>
            <a:r>
              <a:rPr lang="en-US" dirty="0"/>
              <a:t> </a:t>
            </a:r>
            <a:r>
              <a:rPr lang="en-US" dirty="0" err="1"/>
              <a:t>beradi</a:t>
            </a:r>
            <a:r>
              <a:rPr lang="en-US" dirty="0"/>
              <a:t>. </a:t>
            </a:r>
            <a:endParaRPr lang="ru-RU" dirty="0"/>
          </a:p>
          <a:p>
            <a:r>
              <a:rPr lang="en-US" dirty="0"/>
              <a:t>Mathcad </a:t>
            </a:r>
            <a:r>
              <a:rPr lang="en-US" dirty="0" err="1"/>
              <a:t>yuzdan</a:t>
            </a:r>
            <a:r>
              <a:rPr lang="en-US" dirty="0"/>
              <a:t> </a:t>
            </a:r>
            <a:r>
              <a:rPr lang="en-US" dirty="0" err="1"/>
              <a:t>ortiq</a:t>
            </a:r>
            <a:r>
              <a:rPr lang="en-US" dirty="0"/>
              <a:t> </a:t>
            </a:r>
            <a:r>
              <a:rPr lang="en-US" dirty="0" err="1"/>
              <a:t>o’zgaruvchili</a:t>
            </a:r>
            <a:r>
              <a:rPr lang="en-US" dirty="0"/>
              <a:t> </a:t>
            </a:r>
            <a:r>
              <a:rPr lang="en-US" dirty="0" err="1"/>
              <a:t>va</a:t>
            </a:r>
            <a:r>
              <a:rPr lang="en-US" dirty="0"/>
              <a:t> </a:t>
            </a:r>
            <a:r>
              <a:rPr lang="en-US" dirty="0" err="1"/>
              <a:t>konstantali</a:t>
            </a:r>
            <a:r>
              <a:rPr lang="en-US" dirty="0"/>
              <a:t> </a:t>
            </a:r>
            <a:r>
              <a:rPr lang="en-US" dirty="0" err="1"/>
              <a:t>chiziqli</a:t>
            </a:r>
            <a:r>
              <a:rPr lang="en-US" dirty="0"/>
              <a:t> </a:t>
            </a:r>
            <a:r>
              <a:rPr lang="en-US" dirty="0" err="1"/>
              <a:t>va</a:t>
            </a:r>
            <a:r>
              <a:rPr lang="en-US" dirty="0"/>
              <a:t> </a:t>
            </a:r>
            <a:r>
              <a:rPr lang="en-US" dirty="0" err="1"/>
              <a:t>chiziqsiz</a:t>
            </a:r>
            <a:r>
              <a:rPr lang="en-US" dirty="0"/>
              <a:t> </a:t>
            </a:r>
            <a:r>
              <a:rPr lang="en-US" dirty="0" err="1"/>
              <a:t>tenglamalar</a:t>
            </a:r>
            <a:r>
              <a:rPr lang="en-US" dirty="0"/>
              <a:t> </a:t>
            </a:r>
            <a:r>
              <a:rPr lang="en-US" dirty="0" err="1"/>
              <a:t>tizimi</a:t>
            </a:r>
            <a:r>
              <a:rPr lang="en-US" dirty="0"/>
              <a:t>, </a:t>
            </a:r>
            <a:r>
              <a:rPr lang="en-US" dirty="0" err="1"/>
              <a:t>matritsa</a:t>
            </a:r>
            <a:r>
              <a:rPr lang="en-US" dirty="0"/>
              <a:t> </a:t>
            </a:r>
            <a:r>
              <a:rPr lang="en-US" dirty="0" err="1"/>
              <a:t>va</a:t>
            </a:r>
            <a:r>
              <a:rPr lang="en-US" dirty="0"/>
              <a:t> </a:t>
            </a:r>
            <a:r>
              <a:rPr lang="en-US" dirty="0" err="1"/>
              <a:t>vektorlar</a:t>
            </a:r>
            <a:r>
              <a:rPr lang="en-US" dirty="0"/>
              <a:t> </a:t>
            </a:r>
            <a:r>
              <a:rPr lang="en-US" dirty="0" err="1"/>
              <a:t>ustida</a:t>
            </a:r>
            <a:r>
              <a:rPr lang="en-US" dirty="0"/>
              <a:t> </a:t>
            </a:r>
            <a:r>
              <a:rPr lang="en-US" dirty="0" err="1"/>
              <a:t>amallar</a:t>
            </a:r>
            <a:r>
              <a:rPr lang="en-US" dirty="0"/>
              <a:t>, </a:t>
            </a:r>
            <a:r>
              <a:rPr lang="en-US" dirty="0" err="1"/>
              <a:t>algebraik</a:t>
            </a:r>
            <a:r>
              <a:rPr lang="en-US" dirty="0"/>
              <a:t> </a:t>
            </a:r>
            <a:r>
              <a:rPr lang="en-US" dirty="0" err="1"/>
              <a:t>hisoblashlar</a:t>
            </a:r>
            <a:r>
              <a:rPr lang="en-US" dirty="0"/>
              <a:t>, </a:t>
            </a:r>
            <a:r>
              <a:rPr lang="en-US" dirty="0" err="1"/>
              <a:t>Laplas</a:t>
            </a:r>
            <a:r>
              <a:rPr lang="en-US" dirty="0"/>
              <a:t>, </a:t>
            </a:r>
            <a:r>
              <a:rPr lang="en-US" dirty="0" err="1"/>
              <a:t>Fur’e</a:t>
            </a:r>
            <a:r>
              <a:rPr lang="en-US" dirty="0"/>
              <a:t> </a:t>
            </a:r>
            <a:r>
              <a:rPr lang="en-US" dirty="0" err="1"/>
              <a:t>integrallari</a:t>
            </a:r>
            <a:r>
              <a:rPr lang="en-US" dirty="0"/>
              <a:t>, </a:t>
            </a:r>
            <a:r>
              <a:rPr lang="en-US" dirty="0" err="1"/>
              <a:t>massivlar</a:t>
            </a:r>
            <a:r>
              <a:rPr lang="en-US" dirty="0"/>
              <a:t>, </a:t>
            </a:r>
            <a:r>
              <a:rPr lang="en-US" dirty="0" err="1"/>
              <a:t>oddiy</a:t>
            </a:r>
            <a:r>
              <a:rPr lang="en-US" dirty="0"/>
              <a:t> </a:t>
            </a:r>
            <a:r>
              <a:rPr lang="en-US" dirty="0" err="1"/>
              <a:t>differentsial</a:t>
            </a:r>
            <a:r>
              <a:rPr lang="en-US" dirty="0"/>
              <a:t> </a:t>
            </a:r>
            <a:r>
              <a:rPr lang="en-US" dirty="0" err="1"/>
              <a:t>tenglamalar</a:t>
            </a:r>
            <a:r>
              <a:rPr lang="en-US" dirty="0"/>
              <a:t>, </a:t>
            </a:r>
            <a:r>
              <a:rPr lang="en-US" dirty="0" err="1"/>
              <a:t>chegaraviy</a:t>
            </a:r>
            <a:r>
              <a:rPr lang="en-US" dirty="0"/>
              <a:t> </a:t>
            </a:r>
            <a:r>
              <a:rPr lang="en-US" dirty="0" err="1"/>
              <a:t>shartlar</a:t>
            </a:r>
            <a:r>
              <a:rPr lang="en-US" dirty="0"/>
              <a:t>, </a:t>
            </a:r>
            <a:r>
              <a:rPr lang="en-US" dirty="0" err="1"/>
              <a:t>xususiy</a:t>
            </a:r>
            <a:r>
              <a:rPr lang="en-US" dirty="0"/>
              <a:t> </a:t>
            </a:r>
            <a:r>
              <a:rPr lang="en-US" dirty="0" err="1"/>
              <a:t>hosilali</a:t>
            </a:r>
            <a:r>
              <a:rPr lang="en-US" dirty="0"/>
              <a:t> </a:t>
            </a:r>
            <a:r>
              <a:rPr lang="en-US" dirty="0" err="1"/>
              <a:t>differentsial</a:t>
            </a:r>
            <a:r>
              <a:rPr lang="en-US" dirty="0"/>
              <a:t> </a:t>
            </a:r>
            <a:r>
              <a:rPr lang="en-US" dirty="0" err="1"/>
              <a:t>tenglamalar</a:t>
            </a:r>
            <a:r>
              <a:rPr lang="en-US" dirty="0"/>
              <a:t>, </a:t>
            </a:r>
            <a:r>
              <a:rPr lang="en-US" dirty="0" err="1"/>
              <a:t>polinomlarni</a:t>
            </a:r>
            <a:r>
              <a:rPr lang="en-US" dirty="0"/>
              <a:t> </a:t>
            </a:r>
            <a:r>
              <a:rPr lang="en-US" dirty="0" err="1"/>
              <a:t>tushuna</a:t>
            </a:r>
            <a:r>
              <a:rPr lang="en-US" dirty="0"/>
              <a:t> </a:t>
            </a:r>
            <a:r>
              <a:rPr lang="en-US" dirty="0" err="1"/>
              <a:t>oladi</a:t>
            </a:r>
            <a:r>
              <a:rPr lang="en-US" dirty="0"/>
              <a:t>, </a:t>
            </a:r>
            <a:r>
              <a:rPr lang="en-US" dirty="0" err="1"/>
              <a:t>ular</a:t>
            </a:r>
            <a:r>
              <a:rPr lang="en-US" dirty="0"/>
              <a:t> </a:t>
            </a:r>
            <a:r>
              <a:rPr lang="en-US" dirty="0" err="1"/>
              <a:t>ustida</a:t>
            </a:r>
            <a:r>
              <a:rPr lang="en-US" dirty="0"/>
              <a:t> </a:t>
            </a:r>
            <a:r>
              <a:rPr lang="en-US" dirty="0" err="1"/>
              <a:t>hisoblash</a:t>
            </a:r>
            <a:r>
              <a:rPr lang="en-US" dirty="0"/>
              <a:t> </a:t>
            </a:r>
            <a:r>
              <a:rPr lang="en-US" dirty="0" err="1"/>
              <a:t>ishlarini</a:t>
            </a:r>
            <a:r>
              <a:rPr lang="en-US" dirty="0"/>
              <a:t> </a:t>
            </a:r>
            <a:r>
              <a:rPr lang="en-US" dirty="0" err="1"/>
              <a:t>bajaradi</a:t>
            </a:r>
            <a:r>
              <a:rPr lang="en-US" dirty="0"/>
              <a:t>.</a:t>
            </a:r>
            <a:endParaRPr lang="ru-RU" dirty="0"/>
          </a:p>
        </p:txBody>
      </p:sp>
    </p:spTree>
    <p:extLst>
      <p:ext uri="{BB962C8B-B14F-4D97-AF65-F5344CB8AC3E}">
        <p14:creationId xmlns:p14="http://schemas.microsoft.com/office/powerpoint/2010/main" val="27291422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en-US" dirty="0"/>
              <a:t>Mathcad </a:t>
            </a:r>
            <a:r>
              <a:rPr lang="en-US" dirty="0" err="1"/>
              <a:t>ilmiy</a:t>
            </a:r>
            <a:r>
              <a:rPr lang="en-US" dirty="0"/>
              <a:t> </a:t>
            </a:r>
            <a:r>
              <a:rPr lang="en-US" dirty="0" err="1"/>
              <a:t>ishlarning</a:t>
            </a:r>
            <a:r>
              <a:rPr lang="en-US" dirty="0"/>
              <a:t> </a:t>
            </a:r>
            <a:r>
              <a:rPr lang="en-US" dirty="0" err="1"/>
              <a:t>natijalarni</a:t>
            </a:r>
            <a:r>
              <a:rPr lang="en-US" dirty="0"/>
              <a:t> </a:t>
            </a:r>
            <a:r>
              <a:rPr lang="en-US" dirty="0" err="1"/>
              <a:t>grafiklar</a:t>
            </a:r>
            <a:r>
              <a:rPr lang="en-US" dirty="0"/>
              <a:t> </a:t>
            </a:r>
            <a:r>
              <a:rPr lang="en-US" dirty="0" err="1"/>
              <a:t>bilan</a:t>
            </a:r>
            <a:r>
              <a:rPr lang="en-US" dirty="0"/>
              <a:t> </a:t>
            </a:r>
            <a:r>
              <a:rPr lang="en-US" dirty="0" err="1"/>
              <a:t>vizual</a:t>
            </a:r>
            <a:r>
              <a:rPr lang="en-US" dirty="0"/>
              <a:t> </a:t>
            </a:r>
            <a:r>
              <a:rPr lang="en-US" dirty="0" err="1"/>
              <a:t>qarashga</a:t>
            </a:r>
            <a:r>
              <a:rPr lang="en-US" dirty="0"/>
              <a:t> </a:t>
            </a:r>
            <a:r>
              <a:rPr lang="en-US" dirty="0" err="1"/>
              <a:t>imkon</a:t>
            </a:r>
            <a:r>
              <a:rPr lang="en-US" dirty="0"/>
              <a:t> </a:t>
            </a:r>
            <a:r>
              <a:rPr lang="en-US" dirty="0" err="1"/>
              <a:t>beradi</a:t>
            </a:r>
            <a:r>
              <a:rPr lang="en-US" dirty="0"/>
              <a:t>. </a:t>
            </a:r>
            <a:r>
              <a:rPr lang="en-US" dirty="0" err="1"/>
              <a:t>Foydalanuvchi</a:t>
            </a:r>
            <a:r>
              <a:rPr lang="en-US" dirty="0"/>
              <a:t> </a:t>
            </a:r>
            <a:r>
              <a:rPr lang="en-US" dirty="0" err="1"/>
              <a:t>funktsiyalarini</a:t>
            </a:r>
            <a:r>
              <a:rPr lang="en-US" dirty="0"/>
              <a:t> </a:t>
            </a:r>
            <a:r>
              <a:rPr lang="en-US" dirty="0" err="1"/>
              <a:t>osongina</a:t>
            </a:r>
            <a:r>
              <a:rPr lang="en-US" dirty="0"/>
              <a:t> 2 </a:t>
            </a:r>
            <a:r>
              <a:rPr lang="en-US" dirty="0" err="1"/>
              <a:t>va</a:t>
            </a:r>
            <a:r>
              <a:rPr lang="en-US" dirty="0"/>
              <a:t> 3 </a:t>
            </a:r>
            <a:r>
              <a:rPr lang="en-US" dirty="0" err="1"/>
              <a:t>o’lchovli</a:t>
            </a:r>
            <a:r>
              <a:rPr lang="en-US" dirty="0"/>
              <a:t> </a:t>
            </a:r>
            <a:r>
              <a:rPr lang="en-US" dirty="0" err="1"/>
              <a:t>grafiklarda</a:t>
            </a:r>
            <a:r>
              <a:rPr lang="en-US" dirty="0"/>
              <a:t> </a:t>
            </a:r>
            <a:r>
              <a:rPr lang="en-US" dirty="0" err="1"/>
              <a:t>turli</a:t>
            </a:r>
            <a:r>
              <a:rPr lang="en-US" dirty="0"/>
              <a:t> </a:t>
            </a:r>
            <a:r>
              <a:rPr lang="en-US" dirty="0" err="1"/>
              <a:t>ranglar</a:t>
            </a:r>
            <a:r>
              <a:rPr lang="en-US" dirty="0"/>
              <a:t>, </a:t>
            </a:r>
            <a:r>
              <a:rPr lang="en-US" dirty="0" err="1"/>
              <a:t>tumanli</a:t>
            </a:r>
            <a:r>
              <a:rPr lang="en-US" dirty="0"/>
              <a:t> </a:t>
            </a:r>
            <a:r>
              <a:rPr lang="en-US" dirty="0" err="1"/>
              <a:t>ko’rinishida</a:t>
            </a:r>
            <a:r>
              <a:rPr lang="en-US" dirty="0"/>
              <a:t>, </a:t>
            </a:r>
            <a:r>
              <a:rPr lang="en-US" dirty="0" err="1"/>
              <a:t>tekislikda</a:t>
            </a:r>
            <a:r>
              <a:rPr lang="en-US" dirty="0"/>
              <a:t> </a:t>
            </a:r>
            <a:r>
              <a:rPr lang="en-US" dirty="0" err="1"/>
              <a:t>tasvirlash</a:t>
            </a:r>
            <a:r>
              <a:rPr lang="en-US" dirty="0"/>
              <a:t> </a:t>
            </a:r>
            <a:r>
              <a:rPr lang="en-US" dirty="0" err="1"/>
              <a:t>imkoniga</a:t>
            </a:r>
            <a:r>
              <a:rPr lang="en-US" dirty="0"/>
              <a:t> </a:t>
            </a:r>
            <a:r>
              <a:rPr lang="en-US" dirty="0" err="1"/>
              <a:t>ega</a:t>
            </a:r>
            <a:r>
              <a:rPr lang="en-US" dirty="0"/>
              <a:t> </a:t>
            </a:r>
            <a:r>
              <a:rPr lang="en-US" dirty="0" err="1"/>
              <a:t>bo’ladi</a:t>
            </a:r>
            <a:r>
              <a:rPr lang="en-US" dirty="0"/>
              <a:t>. Mathcad Help </a:t>
            </a:r>
            <a:r>
              <a:rPr lang="en-US" dirty="0" err="1"/>
              <a:t>darchasidan</a:t>
            </a:r>
            <a:r>
              <a:rPr lang="en-US" dirty="0"/>
              <a:t> </a:t>
            </a:r>
            <a:r>
              <a:rPr lang="en-US" dirty="0" err="1"/>
              <a:t>foydalanishda</a:t>
            </a:r>
            <a:r>
              <a:rPr lang="en-US" dirty="0"/>
              <a:t> </a:t>
            </a:r>
            <a:r>
              <a:rPr lang="en-US" dirty="0" err="1"/>
              <a:t>ancha</a:t>
            </a:r>
            <a:r>
              <a:rPr lang="en-US" dirty="0"/>
              <a:t> </a:t>
            </a:r>
            <a:r>
              <a:rPr lang="en-US" dirty="0" err="1"/>
              <a:t>qulayliklar</a:t>
            </a:r>
            <a:r>
              <a:rPr lang="en-US" dirty="0"/>
              <a:t> </a:t>
            </a:r>
            <a:r>
              <a:rPr lang="en-US" dirty="0" err="1"/>
              <a:t>yaratilgan</a:t>
            </a:r>
            <a:r>
              <a:rPr lang="en-US" dirty="0"/>
              <a:t>, </a:t>
            </a:r>
            <a:r>
              <a:rPr lang="en-US" dirty="0" err="1"/>
              <a:t>bu</a:t>
            </a:r>
            <a:r>
              <a:rPr lang="en-US" dirty="0"/>
              <a:t> </a:t>
            </a:r>
            <a:r>
              <a:rPr lang="en-US" dirty="0" err="1"/>
              <a:t>ma’lumotnomadan</a:t>
            </a:r>
            <a:r>
              <a:rPr lang="en-US" dirty="0"/>
              <a:t> </a:t>
            </a:r>
            <a:r>
              <a:rPr lang="en-US" dirty="0" err="1"/>
              <a:t>kerakli</a:t>
            </a:r>
            <a:r>
              <a:rPr lang="en-US" dirty="0"/>
              <a:t> </a:t>
            </a:r>
            <a:r>
              <a:rPr lang="en-US" dirty="0" err="1"/>
              <a:t>ma’lumotlarni</a:t>
            </a:r>
            <a:r>
              <a:rPr lang="en-US" dirty="0"/>
              <a:t> </a:t>
            </a:r>
            <a:r>
              <a:rPr lang="en-US" dirty="0" err="1"/>
              <a:t>osongina</a:t>
            </a:r>
            <a:r>
              <a:rPr lang="en-US" dirty="0"/>
              <a:t> </a:t>
            </a:r>
            <a:r>
              <a:rPr lang="en-US" dirty="0" err="1"/>
              <a:t>qidirib</a:t>
            </a:r>
            <a:r>
              <a:rPr lang="en-US" dirty="0"/>
              <a:t> </a:t>
            </a:r>
            <a:r>
              <a:rPr lang="en-US" dirty="0" err="1"/>
              <a:t>topish</a:t>
            </a:r>
            <a:r>
              <a:rPr lang="en-US" dirty="0"/>
              <a:t> </a:t>
            </a:r>
            <a:r>
              <a:rPr lang="en-US" dirty="0" err="1"/>
              <a:t>mumkin</a:t>
            </a:r>
            <a:r>
              <a:rPr lang="en-US" dirty="0"/>
              <a:t>. </a:t>
            </a:r>
            <a:endParaRPr lang="ru-RU" dirty="0"/>
          </a:p>
          <a:p>
            <a:r>
              <a:rPr lang="en-US" dirty="0"/>
              <a:t>	</a:t>
            </a:r>
            <a:r>
              <a:rPr lang="en-US" dirty="0" err="1"/>
              <a:t>Zamonaviy</a:t>
            </a:r>
            <a:r>
              <a:rPr lang="en-US" dirty="0"/>
              <a:t> </a:t>
            </a:r>
            <a:r>
              <a:rPr lang="en-US" dirty="0" err="1"/>
              <a:t>komp’yuter</a:t>
            </a:r>
            <a:r>
              <a:rPr lang="en-US" dirty="0"/>
              <a:t> </a:t>
            </a:r>
            <a:r>
              <a:rPr lang="en-US" dirty="0" err="1"/>
              <a:t>matematikasi</a:t>
            </a:r>
            <a:r>
              <a:rPr lang="en-US" dirty="0"/>
              <a:t> </a:t>
            </a:r>
            <a:r>
              <a:rPr lang="en-US" dirty="0" err="1"/>
              <a:t>matematik</a:t>
            </a:r>
            <a:r>
              <a:rPr lang="en-US" dirty="0"/>
              <a:t> </a:t>
            </a:r>
            <a:r>
              <a:rPr lang="en-US" dirty="0" err="1"/>
              <a:t>hisoblarni</a:t>
            </a:r>
            <a:r>
              <a:rPr lang="en-US" dirty="0"/>
              <a:t> </a:t>
            </a:r>
            <a:r>
              <a:rPr lang="en-US" dirty="0" err="1"/>
              <a:t>avtomatlashtirish</a:t>
            </a:r>
            <a:r>
              <a:rPr lang="en-US" dirty="0"/>
              <a:t> </a:t>
            </a:r>
            <a:r>
              <a:rPr lang="en-US" dirty="0" err="1"/>
              <a:t>uchun</a:t>
            </a:r>
            <a:r>
              <a:rPr lang="en-US" dirty="0"/>
              <a:t> </a:t>
            </a:r>
            <a:r>
              <a:rPr lang="en-US" dirty="0" err="1"/>
              <a:t>butun</a:t>
            </a:r>
            <a:r>
              <a:rPr lang="en-US" dirty="0"/>
              <a:t> </a:t>
            </a:r>
            <a:r>
              <a:rPr lang="en-US" dirty="0" err="1"/>
              <a:t>bir</a:t>
            </a:r>
            <a:r>
              <a:rPr lang="en-US" dirty="0"/>
              <a:t> </a:t>
            </a:r>
            <a:r>
              <a:rPr lang="en-US" dirty="0" err="1"/>
              <a:t>birlashtirilgan</a:t>
            </a:r>
            <a:r>
              <a:rPr lang="en-US" dirty="0"/>
              <a:t> </a:t>
            </a:r>
            <a:r>
              <a:rPr lang="en-US" dirty="0" err="1"/>
              <a:t>dasturiy</a:t>
            </a:r>
            <a:r>
              <a:rPr lang="en-US" dirty="0"/>
              <a:t> </a:t>
            </a:r>
            <a:r>
              <a:rPr lang="en-US" dirty="0" err="1"/>
              <a:t>tizimlar</a:t>
            </a:r>
            <a:r>
              <a:rPr lang="en-US" dirty="0"/>
              <a:t> </a:t>
            </a:r>
            <a:r>
              <a:rPr lang="en-US" dirty="0" err="1"/>
              <a:t>va</a:t>
            </a:r>
            <a:r>
              <a:rPr lang="en-US" dirty="0"/>
              <a:t>  </a:t>
            </a:r>
            <a:r>
              <a:rPr lang="en-US" dirty="0" err="1"/>
              <a:t>paketlarni</a:t>
            </a:r>
            <a:r>
              <a:rPr lang="en-US" dirty="0"/>
              <a:t> </a:t>
            </a:r>
            <a:r>
              <a:rPr lang="en-US" dirty="0" err="1"/>
              <a:t>taqdim</a:t>
            </a:r>
            <a:r>
              <a:rPr lang="en-US" dirty="0"/>
              <a:t> </a:t>
            </a:r>
            <a:r>
              <a:rPr lang="en-US" dirty="0" err="1"/>
              <a:t>etadi</a:t>
            </a:r>
            <a:r>
              <a:rPr lang="en-US" dirty="0"/>
              <a:t>. Bu </a:t>
            </a:r>
            <a:r>
              <a:rPr lang="en-US" dirty="0" err="1"/>
              <a:t>tizimlar</a:t>
            </a:r>
            <a:r>
              <a:rPr lang="en-US" dirty="0"/>
              <a:t> </a:t>
            </a:r>
            <a:r>
              <a:rPr lang="en-US" dirty="0" err="1"/>
              <a:t>ichida</a:t>
            </a:r>
            <a:r>
              <a:rPr lang="en-US" dirty="0"/>
              <a:t> Mathcad </a:t>
            </a:r>
            <a:r>
              <a:rPr lang="en-US" dirty="0" err="1"/>
              <a:t>oddiy</a:t>
            </a:r>
            <a:r>
              <a:rPr lang="en-US" dirty="0"/>
              <a:t>, </a:t>
            </a:r>
            <a:r>
              <a:rPr lang="en-US" dirty="0" err="1"/>
              <a:t>etarlicha</a:t>
            </a:r>
            <a:r>
              <a:rPr lang="en-US" dirty="0"/>
              <a:t> </a:t>
            </a:r>
            <a:r>
              <a:rPr lang="en-US" dirty="0" err="1"/>
              <a:t>qayta</a:t>
            </a:r>
            <a:r>
              <a:rPr lang="en-US" dirty="0"/>
              <a:t> </a:t>
            </a:r>
            <a:r>
              <a:rPr lang="en-US" dirty="0" err="1"/>
              <a:t>ishlangan</a:t>
            </a:r>
            <a:r>
              <a:rPr lang="en-US" dirty="0"/>
              <a:t> </a:t>
            </a:r>
            <a:r>
              <a:rPr lang="en-US" dirty="0" err="1"/>
              <a:t>va</a:t>
            </a:r>
            <a:r>
              <a:rPr lang="en-US" dirty="0"/>
              <a:t> </a:t>
            </a:r>
            <a:r>
              <a:rPr lang="en-US" dirty="0" err="1"/>
              <a:t>tekshirilgan</a:t>
            </a:r>
            <a:r>
              <a:rPr lang="en-US" dirty="0"/>
              <a:t> </a:t>
            </a:r>
            <a:r>
              <a:rPr lang="en-US" dirty="0" err="1"/>
              <a:t>matematik</a:t>
            </a:r>
            <a:r>
              <a:rPr lang="en-US" dirty="0"/>
              <a:t> </a:t>
            </a:r>
            <a:r>
              <a:rPr lang="en-US" dirty="0" err="1"/>
              <a:t>hisoblashlar</a:t>
            </a:r>
            <a:r>
              <a:rPr lang="en-US" dirty="0"/>
              <a:t> </a:t>
            </a:r>
            <a:r>
              <a:rPr lang="en-US" dirty="0" err="1"/>
              <a:t>tizimidir</a:t>
            </a:r>
            <a:r>
              <a:rPr lang="en-US" dirty="0"/>
              <a:t>.</a:t>
            </a:r>
            <a:endParaRPr lang="ru-RU" dirty="0"/>
          </a:p>
        </p:txBody>
      </p:sp>
    </p:spTree>
    <p:extLst>
      <p:ext uri="{BB962C8B-B14F-4D97-AF65-F5344CB8AC3E}">
        <p14:creationId xmlns:p14="http://schemas.microsoft.com/office/powerpoint/2010/main" val="399862034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Umuman olganda Mathcad – bu komp’yuter matematikasining zamonaviy sonli usullarini qo’llashning unikal kollektsiyasidir. U o’z ichiga yillar ichidagi matematikaning rivojlanishi natijasida yig’ilgan tajribalar, qoidalar va matematik hisoblash usullarini olgan.</a:t>
            </a:r>
            <a:endParaRPr lang="ru-RU" dirty="0"/>
          </a:p>
          <a:p>
            <a:r>
              <a:rPr lang="uz-Cyrl-UZ" dirty="0"/>
              <a:t>Mathcad paketi muxandislik hisob ishlarini bajarish uchun dasturiy vosita bo’lib, u professional matematiklar uchun mo’ljallangan. Uning yrdamida o’zgaruvchi va o’zgarmas parametrli algebraik va differentsial tenglamalarni echish, funktsiyalarni tahlil qilish va ularning ekstremumini izlash, topilgan echimlarni tahlil qilish uchun jadvallar va grafiklar qurish mumkin. Mathcad murakkab masalalarni echish uchun o’z dasturlash tiliga ham ega.</a:t>
            </a:r>
            <a:endParaRPr lang="ru-RU" dirty="0"/>
          </a:p>
        </p:txBody>
      </p:sp>
    </p:spTree>
    <p:extLst>
      <p:ext uri="{BB962C8B-B14F-4D97-AF65-F5344CB8AC3E}">
        <p14:creationId xmlns:p14="http://schemas.microsoft.com/office/powerpoint/2010/main" val="1868271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fontScale="92500" lnSpcReduction="10000"/>
          </a:bodyPr>
          <a:lstStyle/>
          <a:p>
            <a:r>
              <a:rPr lang="uz-Cyrl-UZ" dirty="0"/>
              <a:t>Mathcad interfeysi Windowsning barcha dasturlari intefeysiga o’xshash. Mathcad ishga tushurilgandan so’ng uning oynasida bosh menyu va uchta panel vositasi chiqadi: Standart (Standart), Formatting (Formatlash) va Math (Matematika). Mathcad ishga tushganda avtomatik ravishda uning ishchi hujjat fayli Untitled 1 nom bilan ochiladi va unga Workshet (Ish varag’i) deyiladi. Standart (Standart) vositalar paneli bir necha fayllar bilan ishlash uchun buyruqlar to’plamini o’z ichiga oladi. Formatting (Formatlash) formula va matnlarni formatlash bo’yicha bir necha buyruqlarni o’z ichiga oladi. Math (Matematika) matematik vositalarini o’z ichiga olgan bo’lib, ular yrdamida  simvollar va operatorlarni hujjat fayli oynasiga joylashtirish uchun qo’llaniladi.</a:t>
            </a:r>
            <a:endParaRPr lang="ru-RU" dirty="0"/>
          </a:p>
        </p:txBody>
      </p:sp>
    </p:spTree>
    <p:extLst>
      <p:ext uri="{BB962C8B-B14F-4D97-AF65-F5344CB8AC3E}">
        <p14:creationId xmlns:p14="http://schemas.microsoft.com/office/powerpoint/2010/main" val="23968116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r>
              <a:rPr lang="uz-Cyrl-UZ" dirty="0"/>
              <a:t>Quyidagi rasmda Mathcadning oynasi va uning matematik panel vositalari ko’rsatilgan</a:t>
            </a:r>
            <a:endParaRPr lang="ru-RU" dirty="0"/>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1475656" y="2630818"/>
            <a:ext cx="6408712" cy="3816424"/>
          </a:xfrm>
          <a:prstGeom prst="rect">
            <a:avLst/>
          </a:prstGeom>
          <a:noFill/>
          <a:ln>
            <a:noFill/>
          </a:ln>
        </p:spPr>
      </p:pic>
    </p:spTree>
    <p:extLst>
      <p:ext uri="{BB962C8B-B14F-4D97-AF65-F5344CB8AC3E}">
        <p14:creationId xmlns:p14="http://schemas.microsoft.com/office/powerpoint/2010/main" val="416814127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normAutofit lnSpcReduction="10000"/>
          </a:bodyPr>
          <a:lstStyle/>
          <a:p>
            <a:r>
              <a:rPr lang="en-US" dirty="0" err="1"/>
              <a:t>Colculator</a:t>
            </a:r>
            <a:r>
              <a:rPr lang="en-US" dirty="0"/>
              <a:t> (</a:t>
            </a:r>
            <a:r>
              <a:rPr lang="en-US" dirty="0" err="1"/>
              <a:t>Kol’kulyator</a:t>
            </a:r>
            <a:r>
              <a:rPr lang="en-US" dirty="0"/>
              <a:t>) – </a:t>
            </a:r>
            <a:r>
              <a:rPr lang="en-US" dirty="0" err="1"/>
              <a:t>asosiy</a:t>
            </a:r>
            <a:r>
              <a:rPr lang="en-US" dirty="0"/>
              <a:t> </a:t>
            </a:r>
            <a:r>
              <a:rPr lang="en-US" dirty="0" err="1"/>
              <a:t>matematik</a:t>
            </a:r>
            <a:r>
              <a:rPr lang="en-US" dirty="0"/>
              <a:t> </a:t>
            </a:r>
            <a:r>
              <a:rPr lang="en-US" dirty="0" err="1"/>
              <a:t>operatsiyalar</a:t>
            </a:r>
            <a:r>
              <a:rPr lang="en-US" dirty="0"/>
              <a:t> </a:t>
            </a:r>
            <a:r>
              <a:rPr lang="en-US" dirty="0" err="1"/>
              <a:t>shabloni</a:t>
            </a:r>
            <a:r>
              <a:rPr lang="en-US" dirty="0"/>
              <a:t>; Graph (</a:t>
            </a:r>
            <a:r>
              <a:rPr lang="en-US" dirty="0" err="1"/>
              <a:t>Grafik</a:t>
            </a:r>
            <a:r>
              <a:rPr lang="en-US" dirty="0"/>
              <a:t>) – </a:t>
            </a:r>
            <a:r>
              <a:rPr lang="en-US" dirty="0" err="1"/>
              <a:t>grafiklar</a:t>
            </a:r>
            <a:r>
              <a:rPr lang="en-US" dirty="0"/>
              <a:t> </a:t>
            </a:r>
            <a:r>
              <a:rPr lang="en-US" dirty="0" err="1"/>
              <a:t>shabloni</a:t>
            </a:r>
            <a:r>
              <a:rPr lang="en-US" dirty="0"/>
              <a:t>; Matrix (</a:t>
            </a:r>
            <a:r>
              <a:rPr lang="en-US" dirty="0" err="1"/>
              <a:t>Matritsa</a:t>
            </a:r>
            <a:r>
              <a:rPr lang="en-US" dirty="0"/>
              <a:t>) – </a:t>
            </a:r>
            <a:r>
              <a:rPr lang="en-US" dirty="0" err="1"/>
              <a:t>matritsa</a:t>
            </a:r>
            <a:r>
              <a:rPr lang="en-US" dirty="0"/>
              <a:t> </a:t>
            </a:r>
            <a:r>
              <a:rPr lang="en-US" dirty="0" err="1"/>
              <a:t>va</a:t>
            </a:r>
            <a:r>
              <a:rPr lang="en-US" dirty="0"/>
              <a:t> </a:t>
            </a:r>
            <a:r>
              <a:rPr lang="en-US" dirty="0" err="1"/>
              <a:t>matritsa</a:t>
            </a:r>
            <a:r>
              <a:rPr lang="en-US" dirty="0"/>
              <a:t> </a:t>
            </a:r>
            <a:r>
              <a:rPr lang="en-US" dirty="0" err="1"/>
              <a:t>operatsiyalarini</a:t>
            </a:r>
            <a:r>
              <a:rPr lang="en-US" dirty="0"/>
              <a:t> </a:t>
            </a:r>
            <a:r>
              <a:rPr lang="en-US" dirty="0" err="1"/>
              <a:t>bajarish</a:t>
            </a:r>
            <a:r>
              <a:rPr lang="en-US" dirty="0"/>
              <a:t> </a:t>
            </a:r>
            <a:r>
              <a:rPr lang="en-US" dirty="0" err="1"/>
              <a:t>shabloni</a:t>
            </a:r>
            <a:r>
              <a:rPr lang="en-US" dirty="0"/>
              <a:t>; </a:t>
            </a:r>
            <a:r>
              <a:rPr lang="en-US" dirty="0" err="1"/>
              <a:t>Evluation</a:t>
            </a:r>
            <a:r>
              <a:rPr lang="en-US" dirty="0"/>
              <a:t> (</a:t>
            </a:r>
            <a:r>
              <a:rPr lang="en-US" dirty="0" err="1"/>
              <a:t>Baholash</a:t>
            </a:r>
            <a:r>
              <a:rPr lang="en-US" dirty="0"/>
              <a:t>) – </a:t>
            </a:r>
            <a:r>
              <a:rPr lang="en-US" dirty="0" err="1"/>
              <a:t>qiymatlarni</a:t>
            </a:r>
            <a:r>
              <a:rPr lang="en-US" dirty="0"/>
              <a:t> </a:t>
            </a:r>
            <a:r>
              <a:rPr lang="en-US" dirty="0" err="1"/>
              <a:t>yuborish</a:t>
            </a:r>
            <a:r>
              <a:rPr lang="en-US" dirty="0"/>
              <a:t> </a:t>
            </a:r>
            <a:r>
              <a:rPr lang="en-US" dirty="0" err="1"/>
              <a:t>operatori</a:t>
            </a:r>
            <a:r>
              <a:rPr lang="en-US" dirty="0"/>
              <a:t> </a:t>
            </a:r>
            <a:r>
              <a:rPr lang="en-US" dirty="0" err="1"/>
              <a:t>va</a:t>
            </a:r>
            <a:r>
              <a:rPr lang="en-US" dirty="0"/>
              <a:t> </a:t>
            </a:r>
            <a:r>
              <a:rPr lang="en-US" dirty="0" err="1"/>
              <a:t>natijalarni</a:t>
            </a:r>
            <a:r>
              <a:rPr lang="en-US" dirty="0"/>
              <a:t> </a:t>
            </a:r>
            <a:r>
              <a:rPr lang="en-US" dirty="0" err="1"/>
              <a:t>chiqarish</a:t>
            </a:r>
            <a:r>
              <a:rPr lang="en-US" dirty="0"/>
              <a:t> </a:t>
            </a:r>
            <a:r>
              <a:rPr lang="en-US" dirty="0" err="1"/>
              <a:t>operatori</a:t>
            </a:r>
            <a:r>
              <a:rPr lang="en-US" dirty="0"/>
              <a:t>; </a:t>
            </a:r>
            <a:r>
              <a:rPr lang="en-US" dirty="0" err="1"/>
              <a:t>Colculus</a:t>
            </a:r>
            <a:r>
              <a:rPr lang="en-US" dirty="0"/>
              <a:t> (</a:t>
            </a:r>
            <a:r>
              <a:rPr lang="en-US" dirty="0" err="1"/>
              <a:t>Hisoblash</a:t>
            </a:r>
            <a:r>
              <a:rPr lang="en-US" dirty="0"/>
              <a:t>) – </a:t>
            </a:r>
            <a:r>
              <a:rPr lang="en-US" dirty="0" err="1"/>
              <a:t>differentsiallash</a:t>
            </a:r>
            <a:r>
              <a:rPr lang="en-US" dirty="0"/>
              <a:t>, </a:t>
            </a:r>
            <a:r>
              <a:rPr lang="en-US" dirty="0" err="1"/>
              <a:t>integrallash</a:t>
            </a:r>
            <a:r>
              <a:rPr lang="en-US" dirty="0"/>
              <a:t>, </a:t>
            </a:r>
            <a:r>
              <a:rPr lang="en-US" dirty="0" err="1"/>
              <a:t>summani</a:t>
            </a:r>
            <a:r>
              <a:rPr lang="en-US" dirty="0"/>
              <a:t> </a:t>
            </a:r>
            <a:r>
              <a:rPr lang="en-US" dirty="0" err="1"/>
              <a:t>hisoblash</a:t>
            </a:r>
            <a:r>
              <a:rPr lang="en-US" dirty="0"/>
              <a:t> </a:t>
            </a:r>
            <a:r>
              <a:rPr lang="en-US" dirty="0" err="1"/>
              <a:t>shabloni</a:t>
            </a:r>
            <a:r>
              <a:rPr lang="en-US" dirty="0"/>
              <a:t>; Boolean (</a:t>
            </a:r>
            <a:r>
              <a:rPr lang="en-US" dirty="0" err="1"/>
              <a:t>Mantiqiy</a:t>
            </a:r>
            <a:r>
              <a:rPr lang="en-US" dirty="0"/>
              <a:t> </a:t>
            </a:r>
            <a:r>
              <a:rPr lang="en-US" dirty="0" err="1"/>
              <a:t>operatorlar</a:t>
            </a:r>
            <a:r>
              <a:rPr lang="en-US" dirty="0"/>
              <a:t>) – </a:t>
            </a:r>
            <a:r>
              <a:rPr lang="en-US" dirty="0" err="1"/>
              <a:t>mantiqiy</a:t>
            </a:r>
            <a:r>
              <a:rPr lang="en-US" dirty="0"/>
              <a:t> </a:t>
            </a:r>
            <a:r>
              <a:rPr lang="en-US" dirty="0" err="1"/>
              <a:t>operatorlar</a:t>
            </a:r>
            <a:r>
              <a:rPr lang="en-US" dirty="0"/>
              <a:t>; Programming (</a:t>
            </a:r>
            <a:r>
              <a:rPr lang="en-US" dirty="0" err="1"/>
              <a:t>Dasturlashirish</a:t>
            </a:r>
            <a:r>
              <a:rPr lang="en-US" dirty="0"/>
              <a:t>) – </a:t>
            </a:r>
            <a:r>
              <a:rPr lang="en-US" dirty="0" err="1"/>
              <a:t>dastur</a:t>
            </a:r>
            <a:r>
              <a:rPr lang="en-US" dirty="0"/>
              <a:t> </a:t>
            </a:r>
            <a:r>
              <a:rPr lang="en-US" dirty="0" err="1"/>
              <a:t>tuzish</a:t>
            </a:r>
            <a:r>
              <a:rPr lang="en-US" dirty="0"/>
              <a:t> </a:t>
            </a:r>
            <a:r>
              <a:rPr lang="en-US" dirty="0" err="1"/>
              <a:t>uchun</a:t>
            </a:r>
            <a:r>
              <a:rPr lang="en-US" dirty="0"/>
              <a:t> </a:t>
            </a:r>
            <a:r>
              <a:rPr lang="en-US" dirty="0" err="1"/>
              <a:t>kerakli</a:t>
            </a:r>
            <a:r>
              <a:rPr lang="en-US" dirty="0"/>
              <a:t> </a:t>
            </a:r>
            <a:r>
              <a:rPr lang="en-US" dirty="0" err="1"/>
              <a:t>modullar</a:t>
            </a:r>
            <a:r>
              <a:rPr lang="en-US" dirty="0"/>
              <a:t> </a:t>
            </a:r>
            <a:r>
              <a:rPr lang="en-US" dirty="0" err="1"/>
              <a:t>yaratish</a:t>
            </a:r>
            <a:r>
              <a:rPr lang="en-US" dirty="0"/>
              <a:t> </a:t>
            </a:r>
            <a:r>
              <a:rPr lang="en-US" dirty="0" err="1"/>
              <a:t>opreatorlari</a:t>
            </a:r>
            <a:r>
              <a:rPr lang="en-US" dirty="0"/>
              <a:t>; Greek (</a:t>
            </a:r>
            <a:r>
              <a:rPr lang="en-US" dirty="0" err="1"/>
              <a:t>Grek</a:t>
            </a:r>
            <a:r>
              <a:rPr lang="en-US" dirty="0"/>
              <a:t> </a:t>
            </a:r>
            <a:r>
              <a:rPr lang="en-US" dirty="0" err="1"/>
              <a:t>harflari</a:t>
            </a:r>
            <a:r>
              <a:rPr lang="en-US" dirty="0"/>
              <a:t>) - </a:t>
            </a:r>
            <a:r>
              <a:rPr lang="en-US" dirty="0" err="1"/>
              <a:t>Symbolik</a:t>
            </a:r>
            <a:r>
              <a:rPr lang="en-US" dirty="0"/>
              <a:t> </a:t>
            </a:r>
            <a:r>
              <a:rPr lang="en-US" dirty="0" err="1"/>
              <a:t>belgililar</a:t>
            </a:r>
            <a:r>
              <a:rPr lang="en-US" dirty="0"/>
              <a:t> </a:t>
            </a:r>
            <a:r>
              <a:rPr lang="en-US" dirty="0" err="1"/>
              <a:t>ustida</a:t>
            </a:r>
            <a:r>
              <a:rPr lang="en-US" dirty="0"/>
              <a:t> </a:t>
            </a:r>
            <a:r>
              <a:rPr lang="en-US" dirty="0" err="1"/>
              <a:t>ishlash</a:t>
            </a:r>
            <a:r>
              <a:rPr lang="en-US" dirty="0"/>
              <a:t> </a:t>
            </a:r>
            <a:r>
              <a:rPr lang="en-US" dirty="0" err="1"/>
              <a:t>uchun</a:t>
            </a:r>
            <a:r>
              <a:rPr lang="en-US" dirty="0"/>
              <a:t> </a:t>
            </a:r>
            <a:r>
              <a:rPr lang="en-US" dirty="0" err="1"/>
              <a:t>operatorlar</a:t>
            </a:r>
            <a:r>
              <a:rPr lang="en-US" dirty="0"/>
              <a:t>. </a:t>
            </a:r>
            <a:endParaRPr lang="ru-RU" dirty="0"/>
          </a:p>
          <a:p>
            <a:endParaRPr lang="ru-RU" dirty="0"/>
          </a:p>
        </p:txBody>
      </p:sp>
    </p:spTree>
    <p:extLst>
      <p:ext uri="{BB962C8B-B14F-4D97-AF65-F5344CB8AC3E}">
        <p14:creationId xmlns:p14="http://schemas.microsoft.com/office/powerpoint/2010/main" val="413422580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sz="quarter" idx="1"/>
          </p:nvPr>
        </p:nvSpPr>
        <p:spPr/>
        <p:txBody>
          <a:bodyPr/>
          <a:lstStyle/>
          <a:p>
            <a:endParaRPr lang="ru-RU"/>
          </a:p>
        </p:txBody>
      </p:sp>
    </p:spTree>
    <p:extLst>
      <p:ext uri="{BB962C8B-B14F-4D97-AF65-F5344CB8AC3E}">
        <p14:creationId xmlns:p14="http://schemas.microsoft.com/office/powerpoint/2010/main" val="252493165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nesco">
  <a:themeElements>
    <a:clrScheme name="Ясность">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0000FF"/>
      </a:hlink>
      <a:folHlink>
        <a:srgbClr val="800080"/>
      </a:folHlink>
    </a:clrScheme>
    <a:fontScheme name="Lecture">
      <a:majorFont>
        <a:latin typeface="Garamond"/>
        <a:ea typeface=""/>
        <a:cs typeface=""/>
      </a:majorFont>
      <a:minorFont>
        <a:latin typeface="Garamond"/>
        <a:ea typeface=""/>
        <a:cs typeface=""/>
      </a:minorFont>
    </a:fontScheme>
    <a:fmtScheme name="Справедливость">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unesco</Template>
  <TotalTime>1227</TotalTime>
  <Words>1635</Words>
  <Application>Microsoft Office PowerPoint</Application>
  <PresentationFormat>Экран (4:3)</PresentationFormat>
  <Paragraphs>93</Paragraphs>
  <Slides>26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26</vt:i4>
      </vt:variant>
    </vt:vector>
  </HeadingPairs>
  <TitlesOfParts>
    <vt:vector size="27" baseType="lpstr">
      <vt:lpstr>unesco</vt:lpstr>
      <vt:lpstr>Avtomatlashtirilgan loyihalash tizimlarining texnik sohalarda qo‘llanilishi</vt:lpstr>
      <vt:lpstr>Reja:</vt:lpstr>
      <vt:lpstr>Презентация PowerPoint</vt:lpstr>
      <vt:lpstr>Презентация PowerPoint</vt:lpstr>
      <vt:lpstr>Презентация PowerPoint</vt:lpstr>
      <vt:lpstr>Презентация PowerPoint</vt:lpstr>
      <vt:lpstr>Matlab va MathCAD loyihalash tizimlari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Mathcad dasturi</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Home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Elektron hujjatlarga amaliy dasturlar yordamida ishlov berish texnologiyalari</dc:title>
  <dc:creator>User</dc:creator>
  <cp:lastModifiedBy>Atabaev</cp:lastModifiedBy>
  <cp:revision>42</cp:revision>
  <dcterms:created xsi:type="dcterms:W3CDTF">2018-09-19T13:21:03Z</dcterms:created>
  <dcterms:modified xsi:type="dcterms:W3CDTF">2018-11-04T12:02:11Z</dcterms:modified>
</cp:coreProperties>
</file>