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6" r:id="rId5"/>
    <p:sldId id="264" r:id="rId6"/>
    <p:sldId id="277" r:id="rId7"/>
    <p:sldId id="278" r:id="rId8"/>
    <p:sldId id="279" r:id="rId9"/>
    <p:sldId id="265" r:id="rId10"/>
    <p:sldId id="268" r:id="rId11"/>
    <p:sldId id="260" r:id="rId12"/>
    <p:sldId id="269" r:id="rId13"/>
    <p:sldId id="270" r:id="rId14"/>
    <p:sldId id="261" r:id="rId15"/>
    <p:sldId id="262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0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0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0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62C5C1-EA68-4E75-A88B-BB00B74E8DF6}" type="doc">
      <dgm:prSet loTypeId="urn:microsoft.com/office/officeart/2005/8/layout/vList2" loCatId="list" qsTypeId="urn:microsoft.com/office/officeart/2005/8/quickstyle/simple1#127" qsCatId="simple" csTypeId="urn:microsoft.com/office/officeart/2005/8/colors/accent1_2#101" csCatId="accent1" phldr="1"/>
      <dgm:spPr/>
      <dgm:t>
        <a:bodyPr/>
        <a:lstStyle/>
        <a:p>
          <a:endParaRPr lang="ru-RU"/>
        </a:p>
      </dgm:t>
    </dgm:pt>
    <dgm:pt modelId="{C8785846-6413-4484-8359-2503DCB8E1F5}">
      <dgm:prSet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uz-Cyrl-UZ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5-мавзу. Стратегик ва тактик режалаштир</a:t>
          </a:r>
          <a:r>
            <a:rPr lang="ru-RU" sz="32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4E037565-D7C2-4E7D-ACAE-F2DAEDA18868}" type="parTrans" cxnId="{A0D00448-89B8-491E-A2CD-0CA0CE03A871}">
      <dgm:prSet/>
      <dgm:spPr/>
      <dgm:t>
        <a:bodyPr/>
        <a:lstStyle/>
        <a:p>
          <a:pPr algn="ctr"/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84CA905C-1BFB-48E3-8B76-1C9065858017}" type="sibTrans" cxnId="{A0D00448-89B8-491E-A2CD-0CA0CE03A871}">
      <dgm:prSet/>
      <dgm:spPr/>
      <dgm:t>
        <a:bodyPr/>
        <a:lstStyle/>
        <a:p>
          <a:pPr algn="ctr"/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FE8FBB2F-D352-4BD6-9674-6252A225867F}" type="pres">
      <dgm:prSet presAssocID="{2F62C5C1-EA68-4E75-A88B-BB00B74E8DF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31553D-1629-4114-A97D-FF78E6A4B4BE}" type="pres">
      <dgm:prSet presAssocID="{C8785846-6413-4484-8359-2503DCB8E1F5}" presName="parentText" presStyleLbl="node1" presStyleIdx="0" presStyleCnt="1" custLinFactNeighborX="-5310" custLinFactNeighborY="-630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55A38D-81DE-44EE-A078-8A6C1CDEF37F}" type="presOf" srcId="{2F62C5C1-EA68-4E75-A88B-BB00B74E8DF6}" destId="{FE8FBB2F-D352-4BD6-9674-6252A225867F}" srcOrd="0" destOrd="0" presId="urn:microsoft.com/office/officeart/2005/8/layout/vList2"/>
    <dgm:cxn modelId="{A0D00448-89B8-491E-A2CD-0CA0CE03A871}" srcId="{2F62C5C1-EA68-4E75-A88B-BB00B74E8DF6}" destId="{C8785846-6413-4484-8359-2503DCB8E1F5}" srcOrd="0" destOrd="0" parTransId="{4E037565-D7C2-4E7D-ACAE-F2DAEDA18868}" sibTransId="{84CA905C-1BFB-48E3-8B76-1C9065858017}"/>
    <dgm:cxn modelId="{903B9303-24D7-4DB6-BD84-758DF1D34EE3}" type="presOf" srcId="{C8785846-6413-4484-8359-2503DCB8E1F5}" destId="{2931553D-1629-4114-A97D-FF78E6A4B4BE}" srcOrd="0" destOrd="0" presId="urn:microsoft.com/office/officeart/2005/8/layout/vList2"/>
    <dgm:cxn modelId="{177BABF2-FED0-41E6-B15E-153A367C3C6C}" type="presParOf" srcId="{FE8FBB2F-D352-4BD6-9674-6252A225867F}" destId="{2931553D-1629-4114-A97D-FF78E6A4B4B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5881E0-EB86-42C9-BC4D-1E77B0A5EC5F}" type="doc">
      <dgm:prSet loTypeId="urn:microsoft.com/office/officeart/2005/8/layout/chevron2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AF85EC0-3B9B-48C2-815E-03597DC6E856}">
      <dgm:prSet custT="1"/>
      <dgm:spPr/>
      <dgm:t>
        <a:bodyPr/>
        <a:lstStyle/>
        <a:p>
          <a:pPr algn="ctr" rtl="0"/>
          <a:r>
            <a:rPr lang="uz-Cyrl-UZ" sz="26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C66F74E4-5361-4946-9DA6-F3ECC857CE84}" type="parTrans" cxnId="{3A5EE3E8-55FF-4037-8415-295B1977033F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783FC3AC-8FDF-434F-A22E-5EE5349DFAF3}" type="sibTrans" cxnId="{3A5EE3E8-55FF-4037-8415-295B1977033F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5FD43988-AA19-4DF7-A2A9-2E9E8C73AB58}">
      <dgm:prSet custT="1"/>
      <dgm:spPr/>
      <dgm:t>
        <a:bodyPr/>
        <a:lstStyle/>
        <a:p>
          <a:pPr algn="ctr" rtl="0"/>
          <a:r>
            <a:rPr lang="uz-Cyrl-UZ" sz="26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196CAA91-280F-48A3-B5A9-1ECBE0C6EB88}" type="parTrans" cxnId="{75839E52-E5B0-47B0-80F0-69F56473252F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14D9E57A-B54C-4E92-B408-C0DC4ED84EB8}" type="sibTrans" cxnId="{75839E52-E5B0-47B0-80F0-69F56473252F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0C33D14C-0CA5-4B6B-AEC0-5EF822B8E75F}">
      <dgm:prSet custT="1"/>
      <dgm:spPr/>
      <dgm:t>
        <a:bodyPr/>
        <a:lstStyle/>
        <a:p>
          <a:pPr algn="ctr" rtl="0"/>
          <a:r>
            <a:rPr lang="uz-Cyrl-UZ" sz="26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96BE9358-970B-4464-8149-6D6732D02C27}" type="parTrans" cxnId="{07BCE62E-7BF1-43FA-B2C9-0A5F5EB37F4E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A3A25248-9D37-4376-835E-8F10F602F58C}" type="sibTrans" cxnId="{07BCE62E-7BF1-43FA-B2C9-0A5F5EB37F4E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4B81CB7E-6911-4E86-933E-0EECEC7CF0E8}">
      <dgm:prSet custT="1"/>
      <dgm:spPr/>
      <dgm:t>
        <a:bodyPr/>
        <a:lstStyle/>
        <a:p>
          <a:pPr algn="just" rtl="0"/>
          <a:r>
            <a:rPr lang="uz-Cyrl-UZ" sz="2600" dirty="0" smtClean="0">
              <a:latin typeface="Times New Roman" pitchFamily="18" charset="0"/>
              <a:cs typeface="Times New Roman" pitchFamily="18" charset="0"/>
            </a:rPr>
            <a:t> Қишлоқ хўжалигида м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аркетинг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режалаштиришининг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мақсади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67C62016-BB3D-49A8-8DD8-850249E22ED3}" type="parTrans" cxnId="{7E019646-3AA5-4750-83C0-77316AC165FA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D268B723-E1D0-4BD4-9220-39FAB116471B}" type="sibTrans" cxnId="{7E019646-3AA5-4750-83C0-77316AC165FA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19137E92-C50A-475D-9F0C-05F6D3099B0F}">
      <dgm:prSet custT="1"/>
      <dgm:spPr/>
      <dgm:t>
        <a:bodyPr/>
        <a:lstStyle/>
        <a:p>
          <a:pPr algn="just" rtl="0"/>
          <a:r>
            <a:rPr lang="uz-Cyrl-UZ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тамойиллари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тактик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роли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ўрни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FCD4380E-71A4-458D-BEA0-076D96FFFCEC}" type="parTrans" cxnId="{34BD8630-2487-4428-9AA6-933F5D9891AE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3EBF074A-F813-4D98-BD59-C38AB721A45E}" type="sibTrans" cxnId="{34BD8630-2487-4428-9AA6-933F5D9891AE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C6647696-78C3-463A-9AE3-D5CD6D87F378}">
      <dgm:prSet custT="1"/>
      <dgm:spPr/>
      <dgm:t>
        <a:bodyPr/>
        <a:lstStyle/>
        <a:p>
          <a:pPr algn="just" rtl="0"/>
          <a:r>
            <a:rPr lang="uz-Cyrl-UZ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Маркетинг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назорати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sz="26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A4CEFDEE-A05A-4E58-B753-A8FE8F3C499D}" type="parTrans" cxnId="{784C8C6D-D65C-4C9E-BD0A-9A5A64E6C382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54E4A962-17E7-4CCB-9553-618165E91CA9}" type="sibTrans" cxnId="{784C8C6D-D65C-4C9E-BD0A-9A5A64E6C382}">
      <dgm:prSet/>
      <dgm:spPr/>
      <dgm:t>
        <a:bodyPr/>
        <a:lstStyle/>
        <a:p>
          <a:pPr algn="just"/>
          <a:endParaRPr lang="ru-RU" sz="2600">
            <a:latin typeface="Times New Roman" pitchFamily="18" charset="0"/>
            <a:cs typeface="Times New Roman" pitchFamily="18" charset="0"/>
          </a:endParaRPr>
        </a:p>
      </dgm:t>
    </dgm:pt>
    <dgm:pt modelId="{493ED6C9-DEF1-4253-92AC-482AB3923F6B}" type="pres">
      <dgm:prSet presAssocID="{835881E0-EB86-42C9-BC4D-1E77B0A5EC5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F981DF-2627-40DC-89F8-92EA1B437C09}" type="pres">
      <dgm:prSet presAssocID="{3AF85EC0-3B9B-48C2-815E-03597DC6E856}" presName="composite" presStyleCnt="0"/>
      <dgm:spPr/>
    </dgm:pt>
    <dgm:pt modelId="{5BC7E7B5-E934-4406-BDBB-B69019D0E8DB}" type="pres">
      <dgm:prSet presAssocID="{3AF85EC0-3B9B-48C2-815E-03597DC6E856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3B11E8-3EF3-4D67-A4A7-6DC569A99A25}" type="pres">
      <dgm:prSet presAssocID="{3AF85EC0-3B9B-48C2-815E-03597DC6E856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74AFE6-9FD2-4250-8766-04A3B136F86C}" type="pres">
      <dgm:prSet presAssocID="{783FC3AC-8FDF-434F-A22E-5EE5349DFAF3}" presName="sp" presStyleCnt="0"/>
      <dgm:spPr/>
    </dgm:pt>
    <dgm:pt modelId="{508FA9B5-9EE5-4037-9EFB-97CCBC59A8A6}" type="pres">
      <dgm:prSet presAssocID="{5FD43988-AA19-4DF7-A2A9-2E9E8C73AB58}" presName="composite" presStyleCnt="0"/>
      <dgm:spPr/>
    </dgm:pt>
    <dgm:pt modelId="{B1EA58E1-15F8-4E65-BD1A-CD49729DBA64}" type="pres">
      <dgm:prSet presAssocID="{5FD43988-AA19-4DF7-A2A9-2E9E8C73AB5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3307A5-A43E-49C5-A875-87BC99631714}" type="pres">
      <dgm:prSet presAssocID="{5FD43988-AA19-4DF7-A2A9-2E9E8C73AB5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6E39EF-2F44-476E-8844-67AF8A2B126D}" type="pres">
      <dgm:prSet presAssocID="{14D9E57A-B54C-4E92-B408-C0DC4ED84EB8}" presName="sp" presStyleCnt="0"/>
      <dgm:spPr/>
    </dgm:pt>
    <dgm:pt modelId="{1697E14D-D3E5-41E2-8A5B-E67B419B5A35}" type="pres">
      <dgm:prSet presAssocID="{0C33D14C-0CA5-4B6B-AEC0-5EF822B8E75F}" presName="composite" presStyleCnt="0"/>
      <dgm:spPr/>
    </dgm:pt>
    <dgm:pt modelId="{CD3D4E90-ADC0-4B7C-B940-A5C0F31A7805}" type="pres">
      <dgm:prSet presAssocID="{0C33D14C-0CA5-4B6B-AEC0-5EF822B8E75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C19FBF-B8C2-4703-A767-A91B58B6ACAB}" type="pres">
      <dgm:prSet presAssocID="{0C33D14C-0CA5-4B6B-AEC0-5EF822B8E75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EDB3FC-3D7C-482E-B20F-62F102FCB6D2}" type="presOf" srcId="{19137E92-C50A-475D-9F0C-05F6D3099B0F}" destId="{BC3307A5-A43E-49C5-A875-87BC99631714}" srcOrd="0" destOrd="0" presId="urn:microsoft.com/office/officeart/2005/8/layout/chevron2"/>
    <dgm:cxn modelId="{21312DCE-A03D-431A-9456-BB90582C8E9B}" type="presOf" srcId="{4B81CB7E-6911-4E86-933E-0EECEC7CF0E8}" destId="{DC3B11E8-3EF3-4D67-A4A7-6DC569A99A25}" srcOrd="0" destOrd="0" presId="urn:microsoft.com/office/officeart/2005/8/layout/chevron2"/>
    <dgm:cxn modelId="{7E019646-3AA5-4750-83C0-77316AC165FA}" srcId="{3AF85EC0-3B9B-48C2-815E-03597DC6E856}" destId="{4B81CB7E-6911-4E86-933E-0EECEC7CF0E8}" srcOrd="0" destOrd="0" parTransId="{67C62016-BB3D-49A8-8DD8-850249E22ED3}" sibTransId="{D268B723-E1D0-4BD4-9220-39FAB116471B}"/>
    <dgm:cxn modelId="{741C26BD-D8D3-40B5-9535-345AE466DC2E}" type="presOf" srcId="{3AF85EC0-3B9B-48C2-815E-03597DC6E856}" destId="{5BC7E7B5-E934-4406-BDBB-B69019D0E8DB}" srcOrd="0" destOrd="0" presId="urn:microsoft.com/office/officeart/2005/8/layout/chevron2"/>
    <dgm:cxn modelId="{E30A9425-9472-43C1-B5BA-EF0F7CE904B8}" type="presOf" srcId="{5FD43988-AA19-4DF7-A2A9-2E9E8C73AB58}" destId="{B1EA58E1-15F8-4E65-BD1A-CD49729DBA64}" srcOrd="0" destOrd="0" presId="urn:microsoft.com/office/officeart/2005/8/layout/chevron2"/>
    <dgm:cxn modelId="{75839E52-E5B0-47B0-80F0-69F56473252F}" srcId="{835881E0-EB86-42C9-BC4D-1E77B0A5EC5F}" destId="{5FD43988-AA19-4DF7-A2A9-2E9E8C73AB58}" srcOrd="1" destOrd="0" parTransId="{196CAA91-280F-48A3-B5A9-1ECBE0C6EB88}" sibTransId="{14D9E57A-B54C-4E92-B408-C0DC4ED84EB8}"/>
    <dgm:cxn modelId="{090D20D6-95DA-4393-AA53-255D545F63F1}" type="presOf" srcId="{C6647696-78C3-463A-9AE3-D5CD6D87F378}" destId="{A2C19FBF-B8C2-4703-A767-A91B58B6ACAB}" srcOrd="0" destOrd="0" presId="urn:microsoft.com/office/officeart/2005/8/layout/chevron2"/>
    <dgm:cxn modelId="{C2D48B25-0C22-4BFE-8249-1E371CC26830}" type="presOf" srcId="{835881E0-EB86-42C9-BC4D-1E77B0A5EC5F}" destId="{493ED6C9-DEF1-4253-92AC-482AB3923F6B}" srcOrd="0" destOrd="0" presId="urn:microsoft.com/office/officeart/2005/8/layout/chevron2"/>
    <dgm:cxn modelId="{3A5EE3E8-55FF-4037-8415-295B1977033F}" srcId="{835881E0-EB86-42C9-BC4D-1E77B0A5EC5F}" destId="{3AF85EC0-3B9B-48C2-815E-03597DC6E856}" srcOrd="0" destOrd="0" parTransId="{C66F74E4-5361-4946-9DA6-F3ECC857CE84}" sibTransId="{783FC3AC-8FDF-434F-A22E-5EE5349DFAF3}"/>
    <dgm:cxn modelId="{34BD8630-2487-4428-9AA6-933F5D9891AE}" srcId="{5FD43988-AA19-4DF7-A2A9-2E9E8C73AB58}" destId="{19137E92-C50A-475D-9F0C-05F6D3099B0F}" srcOrd="0" destOrd="0" parTransId="{FCD4380E-71A4-458D-BEA0-076D96FFFCEC}" sibTransId="{3EBF074A-F813-4D98-BD59-C38AB721A45E}"/>
    <dgm:cxn modelId="{E07369CE-D85B-4E1E-A9E7-C36C472E1C8F}" type="presOf" srcId="{0C33D14C-0CA5-4B6B-AEC0-5EF822B8E75F}" destId="{CD3D4E90-ADC0-4B7C-B940-A5C0F31A7805}" srcOrd="0" destOrd="0" presId="urn:microsoft.com/office/officeart/2005/8/layout/chevron2"/>
    <dgm:cxn modelId="{07BCE62E-7BF1-43FA-B2C9-0A5F5EB37F4E}" srcId="{835881E0-EB86-42C9-BC4D-1E77B0A5EC5F}" destId="{0C33D14C-0CA5-4B6B-AEC0-5EF822B8E75F}" srcOrd="2" destOrd="0" parTransId="{96BE9358-970B-4464-8149-6D6732D02C27}" sibTransId="{A3A25248-9D37-4376-835E-8F10F602F58C}"/>
    <dgm:cxn modelId="{784C8C6D-D65C-4C9E-BD0A-9A5A64E6C382}" srcId="{0C33D14C-0CA5-4B6B-AEC0-5EF822B8E75F}" destId="{C6647696-78C3-463A-9AE3-D5CD6D87F378}" srcOrd="0" destOrd="0" parTransId="{A4CEFDEE-A05A-4E58-B753-A8FE8F3C499D}" sibTransId="{54E4A962-17E7-4CCB-9553-618165E91CA9}"/>
    <dgm:cxn modelId="{C0D9BB2B-DE4F-4579-ADB0-A5D642F94672}" type="presParOf" srcId="{493ED6C9-DEF1-4253-92AC-482AB3923F6B}" destId="{92F981DF-2627-40DC-89F8-92EA1B437C09}" srcOrd="0" destOrd="0" presId="urn:microsoft.com/office/officeart/2005/8/layout/chevron2"/>
    <dgm:cxn modelId="{DD620449-C890-41CC-82D9-56BE240ADE97}" type="presParOf" srcId="{92F981DF-2627-40DC-89F8-92EA1B437C09}" destId="{5BC7E7B5-E934-4406-BDBB-B69019D0E8DB}" srcOrd="0" destOrd="0" presId="urn:microsoft.com/office/officeart/2005/8/layout/chevron2"/>
    <dgm:cxn modelId="{2A360F5C-EEF4-40DD-89C4-3E2FD095F68C}" type="presParOf" srcId="{92F981DF-2627-40DC-89F8-92EA1B437C09}" destId="{DC3B11E8-3EF3-4D67-A4A7-6DC569A99A25}" srcOrd="1" destOrd="0" presId="urn:microsoft.com/office/officeart/2005/8/layout/chevron2"/>
    <dgm:cxn modelId="{D0ED1120-11BE-4411-95F6-3896CCF83E4A}" type="presParOf" srcId="{493ED6C9-DEF1-4253-92AC-482AB3923F6B}" destId="{9C74AFE6-9FD2-4250-8766-04A3B136F86C}" srcOrd="1" destOrd="0" presId="urn:microsoft.com/office/officeart/2005/8/layout/chevron2"/>
    <dgm:cxn modelId="{5FE82660-BBE1-41FD-B395-6A2431E94536}" type="presParOf" srcId="{493ED6C9-DEF1-4253-92AC-482AB3923F6B}" destId="{508FA9B5-9EE5-4037-9EFB-97CCBC59A8A6}" srcOrd="2" destOrd="0" presId="urn:microsoft.com/office/officeart/2005/8/layout/chevron2"/>
    <dgm:cxn modelId="{68B090F7-D46A-4BEA-8976-00C2D189E703}" type="presParOf" srcId="{508FA9B5-9EE5-4037-9EFB-97CCBC59A8A6}" destId="{B1EA58E1-15F8-4E65-BD1A-CD49729DBA64}" srcOrd="0" destOrd="0" presId="urn:microsoft.com/office/officeart/2005/8/layout/chevron2"/>
    <dgm:cxn modelId="{E44EDFFC-F9A2-428B-9BA4-236FA9372581}" type="presParOf" srcId="{508FA9B5-9EE5-4037-9EFB-97CCBC59A8A6}" destId="{BC3307A5-A43E-49C5-A875-87BC99631714}" srcOrd="1" destOrd="0" presId="urn:microsoft.com/office/officeart/2005/8/layout/chevron2"/>
    <dgm:cxn modelId="{C1A095A6-D90E-4A16-9D65-8C8FBDF79EEB}" type="presParOf" srcId="{493ED6C9-DEF1-4253-92AC-482AB3923F6B}" destId="{3B6E39EF-2F44-476E-8844-67AF8A2B126D}" srcOrd="3" destOrd="0" presId="urn:microsoft.com/office/officeart/2005/8/layout/chevron2"/>
    <dgm:cxn modelId="{B8582B25-75DB-4C5E-A4FB-4412EB7E0A3E}" type="presParOf" srcId="{493ED6C9-DEF1-4253-92AC-482AB3923F6B}" destId="{1697E14D-D3E5-41E2-8A5B-E67B419B5A35}" srcOrd="4" destOrd="0" presId="urn:microsoft.com/office/officeart/2005/8/layout/chevron2"/>
    <dgm:cxn modelId="{FAFDF532-EE08-479E-8221-7C5ED9A0DC3B}" type="presParOf" srcId="{1697E14D-D3E5-41E2-8A5B-E67B419B5A35}" destId="{CD3D4E90-ADC0-4B7C-B940-A5C0F31A7805}" srcOrd="0" destOrd="0" presId="urn:microsoft.com/office/officeart/2005/8/layout/chevron2"/>
    <dgm:cxn modelId="{3BE71A9C-CF29-4D15-8AD9-36FD8AF715F6}" type="presParOf" srcId="{1697E14D-D3E5-41E2-8A5B-E67B419B5A35}" destId="{A2C19FBF-B8C2-4703-A767-A91B58B6ACA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7109B6-04E1-4110-9A8C-F5BC268584CE}" type="doc">
      <dgm:prSet loTypeId="urn:microsoft.com/office/officeart/2005/8/layout/vList2" loCatId="list" qsTypeId="urn:microsoft.com/office/officeart/2005/8/quickstyle/simple1#128" qsCatId="simple" csTypeId="urn:microsoft.com/office/officeart/2005/8/colors/accent1_2#102" csCatId="accent1" phldr="1"/>
      <dgm:spPr/>
      <dgm:t>
        <a:bodyPr/>
        <a:lstStyle/>
        <a:p>
          <a:endParaRPr lang="ru-RU"/>
        </a:p>
      </dgm:t>
    </dgm:pt>
    <dgm:pt modelId="{4604B3C1-0084-4841-BB12-45942325216F}">
      <dgm:prSet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uz-Cyrl-UZ" sz="3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маъруза </a:t>
          </a:r>
          <a:r>
            <a:rPr lang="ru-RU" sz="32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машғулот</a:t>
          </a:r>
          <a:r>
            <a:rPr lang="uz-Cyrl-UZ" sz="3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 </a:t>
          </a:r>
          <a:endParaRPr lang="ru-RU" sz="3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5781FA-2AF9-439F-BA19-025C66446A4C}" type="parTrans" cxnId="{F54F67B2-4895-4913-9E61-6F29D5917272}">
      <dgm:prSet/>
      <dgm:spPr/>
      <dgm:t>
        <a:bodyPr/>
        <a:lstStyle/>
        <a:p>
          <a:endParaRPr lang="ru-RU" sz="3200"/>
        </a:p>
      </dgm:t>
    </dgm:pt>
    <dgm:pt modelId="{CBD506EA-3273-4772-9970-1633305919CF}" type="sibTrans" cxnId="{F54F67B2-4895-4913-9E61-6F29D5917272}">
      <dgm:prSet/>
      <dgm:spPr/>
      <dgm:t>
        <a:bodyPr/>
        <a:lstStyle/>
        <a:p>
          <a:endParaRPr lang="ru-RU" sz="3200"/>
        </a:p>
      </dgm:t>
    </dgm:pt>
    <dgm:pt modelId="{34CC6AAF-8953-48F9-BD20-050E0FFEB10A}" type="pres">
      <dgm:prSet presAssocID="{307109B6-04E1-4110-9A8C-F5BC268584C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A4E72B-2CBF-4863-AF64-508F3B0449D0}" type="pres">
      <dgm:prSet presAssocID="{4604B3C1-0084-4841-BB12-45942325216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BD0662-1479-4555-A305-2282277447D1}" type="presOf" srcId="{4604B3C1-0084-4841-BB12-45942325216F}" destId="{00A4E72B-2CBF-4863-AF64-508F3B0449D0}" srcOrd="0" destOrd="0" presId="urn:microsoft.com/office/officeart/2005/8/layout/vList2"/>
    <dgm:cxn modelId="{F54F67B2-4895-4913-9E61-6F29D5917272}" srcId="{307109B6-04E1-4110-9A8C-F5BC268584CE}" destId="{4604B3C1-0084-4841-BB12-45942325216F}" srcOrd="0" destOrd="0" parTransId="{D75781FA-2AF9-439F-BA19-025C66446A4C}" sibTransId="{CBD506EA-3273-4772-9970-1633305919CF}"/>
    <dgm:cxn modelId="{3EE3783C-7E45-4523-A3E0-0600C728BB6E}" type="presOf" srcId="{307109B6-04E1-4110-9A8C-F5BC268584CE}" destId="{34CC6AAF-8953-48F9-BD20-050E0FFEB10A}" srcOrd="0" destOrd="0" presId="urn:microsoft.com/office/officeart/2005/8/layout/vList2"/>
    <dgm:cxn modelId="{C4ED8A50-1B68-4962-BDC6-954478A2AFC2}" type="presParOf" srcId="{34CC6AAF-8953-48F9-BD20-050E0FFEB10A}" destId="{00A4E72B-2CBF-4863-AF64-508F3B0449D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5A85504-1A2A-4864-9F7C-D2D300786716}" type="doc">
      <dgm:prSet loTypeId="urn:microsoft.com/office/officeart/2005/8/layout/vList2" loCatId="list" qsTypeId="urn:microsoft.com/office/officeart/2005/8/quickstyle/3d1" qsCatId="3D" csTypeId="urn:microsoft.com/office/officeart/2005/8/colors/accent1_2#103" csCatId="accent1" phldr="1"/>
      <dgm:spPr/>
      <dgm:t>
        <a:bodyPr/>
        <a:lstStyle/>
        <a:p>
          <a:endParaRPr lang="ru-RU"/>
        </a:p>
      </dgm:t>
    </dgm:pt>
    <dgm:pt modelId="{445C4E16-D2D9-4091-84F2-0E50821C627F}">
      <dgm:prSet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1.Маркетингда </a:t>
          </a:r>
          <a:r>
            <a:rPr lang="ru-RU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мақсади ва</a:t>
          </a:r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46FEB58-3F0E-45D2-A3A7-862F2670C3B8}" type="parTrans" cxnId="{E4A7672D-BECA-47F2-9236-B07DCD7C9B60}">
      <dgm:prSet/>
      <dgm:spPr/>
      <dgm:t>
        <a:bodyPr/>
        <a:lstStyle/>
        <a:p>
          <a:pPr algn="ctr"/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1508911C-4779-46EB-A8C7-59E6E3B8A597}" type="sibTrans" cxnId="{E4A7672D-BECA-47F2-9236-B07DCD7C9B60}">
      <dgm:prSet/>
      <dgm:spPr/>
      <dgm:t>
        <a:bodyPr/>
        <a:lstStyle/>
        <a:p>
          <a:pPr algn="ctr"/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149AC2CB-A1FE-4A35-8059-7702E4A78E59}" type="pres">
      <dgm:prSet presAssocID="{35A85504-1A2A-4864-9F7C-D2D3007867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F33435-1713-4B7E-AF30-11CB242BBACF}" type="pres">
      <dgm:prSet presAssocID="{445C4E16-D2D9-4091-84F2-0E50821C627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E00069-2A67-44BA-BDAE-7B2D70395FE7}" type="presOf" srcId="{35A85504-1A2A-4864-9F7C-D2D300786716}" destId="{149AC2CB-A1FE-4A35-8059-7702E4A78E59}" srcOrd="0" destOrd="0" presId="urn:microsoft.com/office/officeart/2005/8/layout/vList2"/>
    <dgm:cxn modelId="{42CB18F7-5E5D-4CE6-8960-158A5F582F9F}" type="presOf" srcId="{445C4E16-D2D9-4091-84F2-0E50821C627F}" destId="{CBF33435-1713-4B7E-AF30-11CB242BBACF}" srcOrd="0" destOrd="0" presId="urn:microsoft.com/office/officeart/2005/8/layout/vList2"/>
    <dgm:cxn modelId="{E4A7672D-BECA-47F2-9236-B07DCD7C9B60}" srcId="{35A85504-1A2A-4864-9F7C-D2D300786716}" destId="{445C4E16-D2D9-4091-84F2-0E50821C627F}" srcOrd="0" destOrd="0" parTransId="{D46FEB58-3F0E-45D2-A3A7-862F2670C3B8}" sibTransId="{1508911C-4779-46EB-A8C7-59E6E3B8A597}"/>
    <dgm:cxn modelId="{D2B076B4-7015-4D24-9FC3-4AC78D4D1948}" type="presParOf" srcId="{149AC2CB-A1FE-4A35-8059-7702E4A78E59}" destId="{CBF33435-1713-4B7E-AF30-11CB242BBAC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AD9416-12C6-4C93-B7B8-B512284CBE15}" type="doc">
      <dgm:prSet loTypeId="urn:microsoft.com/office/officeart/2005/8/layout/process1" loCatId="process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63F350C-4E44-4DA3-A35E-793726AB1DD8}">
      <dgm:prSet custT="1"/>
      <dgm:spPr/>
      <dgm:t>
        <a:bodyPr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Стратегик</a:t>
          </a:r>
          <a:endParaRPr lang="ru-RU" sz="2400" dirty="0" smtClean="0">
            <a:latin typeface="Times New Roman" pitchFamily="18" charset="0"/>
            <a:cs typeface="Times New Roman" pitchFamily="18" charset="0"/>
          </a:endParaRPr>
        </a:p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режалаштириш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2BD864C-0506-4B4D-A916-8647E8B10B5B}" type="parTrans" cxnId="{84A8AEDA-C9E0-43B3-BB33-0C6EA1CE5B16}">
      <dgm:prSet/>
      <dgm:spPr/>
      <dgm:t>
        <a:bodyPr/>
        <a:lstStyle/>
        <a:p>
          <a:pPr algn="just"/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78F459A-7399-4A76-9CDA-EEB056B2AF31}" type="sibTrans" cxnId="{84A8AEDA-C9E0-43B3-BB33-0C6EA1CE5B16}">
      <dgm:prSet custT="1"/>
      <dgm:spPr/>
      <dgm:t>
        <a:bodyPr/>
        <a:lstStyle/>
        <a:p>
          <a:pPr algn="just"/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1B1C986-B196-4C81-880B-21C135FAA575}">
      <dgm:prSet custT="1"/>
      <dgm:spPr/>
      <dgm:t>
        <a:bodyPr/>
        <a:lstStyle/>
        <a:p>
          <a:pPr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истикболда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кўриш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иктисодиётда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мамлакат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ижтимоий-иктисодий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ҳаётидаги ўрни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даражага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йўллари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воситаларини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чиқишдир.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E7C2485-12C7-4CF8-8E2B-7F1BD7CDEFCC}" type="parTrans" cxnId="{400751CE-7625-47E0-8D0E-6CC2D18C13A3}">
      <dgm:prSet/>
      <dgm:spPr/>
      <dgm:t>
        <a:bodyPr/>
        <a:lstStyle/>
        <a:p>
          <a:pPr algn="just"/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126AA79B-4F82-4A0D-A710-A03C0F85CF40}" type="sibTrans" cxnId="{400751CE-7625-47E0-8D0E-6CC2D18C13A3}">
      <dgm:prSet/>
      <dgm:spPr/>
      <dgm:t>
        <a:bodyPr/>
        <a:lstStyle/>
        <a:p>
          <a:pPr algn="just"/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3F206938-2A41-4CFB-9D3C-8DB7AAE46054}" type="pres">
      <dgm:prSet presAssocID="{1DAD9416-12C6-4C93-B7B8-B512284CBE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90B1AD-C65A-474F-8D68-ED8B853AE35A}" type="pres">
      <dgm:prSet presAssocID="{F63F350C-4E44-4DA3-A35E-793726AB1DD8}" presName="node" presStyleLbl="node1" presStyleIdx="0" presStyleCnt="2" custScaleX="70148" custScaleY="34922" custLinFactNeighborX="6042" custLinFactNeighborY="-285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87850B-D3FE-46B0-A03C-EE3B167F5435}" type="pres">
      <dgm:prSet presAssocID="{A78F459A-7399-4A76-9CDA-EEB056B2AF31}" presName="sibTrans" presStyleLbl="sibTrans2D1" presStyleIdx="0" presStyleCnt="1"/>
      <dgm:spPr/>
      <dgm:t>
        <a:bodyPr/>
        <a:lstStyle/>
        <a:p>
          <a:endParaRPr lang="ru-RU"/>
        </a:p>
      </dgm:t>
    </dgm:pt>
    <dgm:pt modelId="{C0C6A0F2-D4FE-47F0-ABB8-CA0B1BB9893E}" type="pres">
      <dgm:prSet presAssocID="{A78F459A-7399-4A76-9CDA-EEB056B2AF31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3380A8A3-0D48-4BDF-B8F4-A3EF4BBBCC8C}" type="pres">
      <dgm:prSet presAssocID="{61B1C986-B196-4C81-880B-21C135FAA575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777501-5D42-42A0-B404-61414CB5EBE6}" type="presOf" srcId="{1DAD9416-12C6-4C93-B7B8-B512284CBE15}" destId="{3F206938-2A41-4CFB-9D3C-8DB7AAE46054}" srcOrd="0" destOrd="0" presId="urn:microsoft.com/office/officeart/2005/8/layout/process1"/>
    <dgm:cxn modelId="{61B5601A-8279-435B-9342-A5C1F892C6C1}" type="presOf" srcId="{A78F459A-7399-4A76-9CDA-EEB056B2AF31}" destId="{C0C6A0F2-D4FE-47F0-ABB8-CA0B1BB9893E}" srcOrd="1" destOrd="0" presId="urn:microsoft.com/office/officeart/2005/8/layout/process1"/>
    <dgm:cxn modelId="{AD8BE951-88CC-4BB0-BFB2-4E93DE101451}" type="presOf" srcId="{A78F459A-7399-4A76-9CDA-EEB056B2AF31}" destId="{D987850B-D3FE-46B0-A03C-EE3B167F5435}" srcOrd="0" destOrd="0" presId="urn:microsoft.com/office/officeart/2005/8/layout/process1"/>
    <dgm:cxn modelId="{84A8AEDA-C9E0-43B3-BB33-0C6EA1CE5B16}" srcId="{1DAD9416-12C6-4C93-B7B8-B512284CBE15}" destId="{F63F350C-4E44-4DA3-A35E-793726AB1DD8}" srcOrd="0" destOrd="0" parTransId="{32BD864C-0506-4B4D-A916-8647E8B10B5B}" sibTransId="{A78F459A-7399-4A76-9CDA-EEB056B2AF31}"/>
    <dgm:cxn modelId="{280D5EF8-D10C-43E1-93B1-905FAA07DF95}" type="presOf" srcId="{F63F350C-4E44-4DA3-A35E-793726AB1DD8}" destId="{B190B1AD-C65A-474F-8D68-ED8B853AE35A}" srcOrd="0" destOrd="0" presId="urn:microsoft.com/office/officeart/2005/8/layout/process1"/>
    <dgm:cxn modelId="{EB515676-A752-4213-9597-A075C9DD244A}" type="presOf" srcId="{61B1C986-B196-4C81-880B-21C135FAA575}" destId="{3380A8A3-0D48-4BDF-B8F4-A3EF4BBBCC8C}" srcOrd="0" destOrd="0" presId="urn:microsoft.com/office/officeart/2005/8/layout/process1"/>
    <dgm:cxn modelId="{400751CE-7625-47E0-8D0E-6CC2D18C13A3}" srcId="{1DAD9416-12C6-4C93-B7B8-B512284CBE15}" destId="{61B1C986-B196-4C81-880B-21C135FAA575}" srcOrd="1" destOrd="0" parTransId="{CE7C2485-12C7-4CF8-8E2B-7F1BD7CDEFCC}" sibTransId="{126AA79B-4F82-4A0D-A710-A03C0F85CF40}"/>
    <dgm:cxn modelId="{90F83BD5-7EE1-4A2E-BAEE-EFD5CFE00DA2}" type="presParOf" srcId="{3F206938-2A41-4CFB-9D3C-8DB7AAE46054}" destId="{B190B1AD-C65A-474F-8D68-ED8B853AE35A}" srcOrd="0" destOrd="0" presId="urn:microsoft.com/office/officeart/2005/8/layout/process1"/>
    <dgm:cxn modelId="{E663E7C0-4620-4566-9F7C-65F753C32221}" type="presParOf" srcId="{3F206938-2A41-4CFB-9D3C-8DB7AAE46054}" destId="{D987850B-D3FE-46B0-A03C-EE3B167F5435}" srcOrd="1" destOrd="0" presId="urn:microsoft.com/office/officeart/2005/8/layout/process1"/>
    <dgm:cxn modelId="{B48BA57D-2D5A-4D1A-9934-662C20C87EAD}" type="presParOf" srcId="{D987850B-D3FE-46B0-A03C-EE3B167F5435}" destId="{C0C6A0F2-D4FE-47F0-ABB8-CA0B1BB9893E}" srcOrd="0" destOrd="0" presId="urn:microsoft.com/office/officeart/2005/8/layout/process1"/>
    <dgm:cxn modelId="{8F759014-0020-4675-942A-030499C4129E}" type="presParOf" srcId="{3F206938-2A41-4CFB-9D3C-8DB7AAE46054}" destId="{3380A8A3-0D48-4BDF-B8F4-A3EF4BBBCC8C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26CB2C8-F6C2-46CD-AB3D-CB50E543642D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712CDCBF-4DBB-4F83-BD68-15C79DE6EFC3}">
      <dgm:prSet custT="1"/>
      <dgm:spPr/>
      <dgm:t>
        <a:bodyPr/>
        <a:lstStyle/>
        <a:p>
          <a:pPr rtl="0"/>
          <a:r>
            <a:rPr lang="uz-Cyrl-UZ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 имкониятларининг бозор ҳолатига мувофиқлиги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DE8AC12-597F-4A3C-9D37-F86F24B8CB30}" type="parTrans" cxnId="{6A9B025F-1EE1-4CC8-9F84-E8D590C6157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EF6E87B9-2401-4345-A66E-87B719A1CA23}" type="sibTrans" cxnId="{6A9B025F-1EE1-4CC8-9F84-E8D590C6157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3B9E869-EEAA-4630-A86E-3C15816ACC54}">
      <dgm:prSet custT="1"/>
      <dgm:spPr/>
      <dgm:t>
        <a:bodyPr/>
        <a:lstStyle/>
        <a:p>
          <a:pPr rtl="0"/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равишда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оператив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назорат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B7314E8-9D92-4AD9-8EEB-5DDEF043811A}" type="parTrans" cxnId="{6BAB9E2E-2ED8-4759-A6DE-41058D1B051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2B283D9-2143-4771-B693-678B94B975CB}" type="sibTrans" cxnId="{6BAB9E2E-2ED8-4759-A6DE-41058D1B051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F82B66C-6CB9-4A81-8544-A54FB9A08AB5}">
      <dgm:prSet custT="1"/>
      <dgm:spPr/>
      <dgm:t>
        <a:bodyPr/>
        <a:lstStyle/>
        <a:p>
          <a:pPr rtl="0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диверсификация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йулларини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тахлил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килиш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D0A2526B-7C68-457F-B4B1-ECA733AF170A}" type="parTrans" cxnId="{AEF85053-5C9B-40E3-AD5A-7DF9EE384DB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B898908-F075-4499-8349-FEC1BF3E9211}" type="sibTrans" cxnId="{AEF85053-5C9B-40E3-AD5A-7DF9EE384DB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C60169C7-EBB3-499E-91D9-2E8A93473EA8}" type="pres">
      <dgm:prSet presAssocID="{326CB2C8-F6C2-46CD-AB3D-CB50E543642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CFF633-2E8B-4264-A304-69CEB1B3B5A0}" type="pres">
      <dgm:prSet presAssocID="{712CDCBF-4DBB-4F83-BD68-15C79DE6EFC3}" presName="parentLin" presStyleCnt="0"/>
      <dgm:spPr/>
    </dgm:pt>
    <dgm:pt modelId="{44BD70F5-01C5-4DFE-97A7-63375A83C8B5}" type="pres">
      <dgm:prSet presAssocID="{712CDCBF-4DBB-4F83-BD68-15C79DE6EFC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C6E517-4496-48ED-8729-CF76CA7242C6}" type="pres">
      <dgm:prSet presAssocID="{712CDCBF-4DBB-4F83-BD68-15C79DE6EFC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853829-4E61-453C-8ACB-D43AB89F1E7D}" type="pres">
      <dgm:prSet presAssocID="{712CDCBF-4DBB-4F83-BD68-15C79DE6EFC3}" presName="negativeSpace" presStyleCnt="0"/>
      <dgm:spPr/>
    </dgm:pt>
    <dgm:pt modelId="{5B89F186-26B5-479F-8903-7B96DFD6371F}" type="pres">
      <dgm:prSet presAssocID="{712CDCBF-4DBB-4F83-BD68-15C79DE6EFC3}" presName="childText" presStyleLbl="conFgAcc1" presStyleIdx="0" presStyleCnt="3">
        <dgm:presLayoutVars>
          <dgm:bulletEnabled val="1"/>
        </dgm:presLayoutVars>
      </dgm:prSet>
      <dgm:spPr/>
    </dgm:pt>
    <dgm:pt modelId="{AF5BAE5C-53B2-4D38-967E-9861747DF995}" type="pres">
      <dgm:prSet presAssocID="{EF6E87B9-2401-4345-A66E-87B719A1CA23}" presName="spaceBetweenRectangles" presStyleCnt="0"/>
      <dgm:spPr/>
    </dgm:pt>
    <dgm:pt modelId="{4347E833-CE78-4699-81DE-C7FDE7CE13AA}" type="pres">
      <dgm:prSet presAssocID="{93B9E869-EEAA-4630-A86E-3C15816ACC54}" presName="parentLin" presStyleCnt="0"/>
      <dgm:spPr/>
    </dgm:pt>
    <dgm:pt modelId="{47ADAC8F-AB29-49D3-A560-1B8626B691E0}" type="pres">
      <dgm:prSet presAssocID="{93B9E869-EEAA-4630-A86E-3C15816ACC5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73E5E88-5A4D-4ED5-B6CA-8A03423700BC}" type="pres">
      <dgm:prSet presAssocID="{93B9E869-EEAA-4630-A86E-3C15816ACC5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92CB67-4381-4F5F-A6D9-AAAE47E32A5E}" type="pres">
      <dgm:prSet presAssocID="{93B9E869-EEAA-4630-A86E-3C15816ACC54}" presName="negativeSpace" presStyleCnt="0"/>
      <dgm:spPr/>
    </dgm:pt>
    <dgm:pt modelId="{D64F2FA3-EB2B-4CA6-9C4D-4DF6AC57E622}" type="pres">
      <dgm:prSet presAssocID="{93B9E869-EEAA-4630-A86E-3C15816ACC54}" presName="childText" presStyleLbl="conFgAcc1" presStyleIdx="1" presStyleCnt="3">
        <dgm:presLayoutVars>
          <dgm:bulletEnabled val="1"/>
        </dgm:presLayoutVars>
      </dgm:prSet>
      <dgm:spPr/>
    </dgm:pt>
    <dgm:pt modelId="{4C559C6B-4192-4C8B-915E-A6E6908A9D0F}" type="pres">
      <dgm:prSet presAssocID="{12B283D9-2143-4771-B693-678B94B975CB}" presName="spaceBetweenRectangles" presStyleCnt="0"/>
      <dgm:spPr/>
    </dgm:pt>
    <dgm:pt modelId="{4449C220-54FE-486F-AD06-0FF61C63F553}" type="pres">
      <dgm:prSet presAssocID="{7F82B66C-6CB9-4A81-8544-A54FB9A08AB5}" presName="parentLin" presStyleCnt="0"/>
      <dgm:spPr/>
    </dgm:pt>
    <dgm:pt modelId="{6908D91B-7B72-4FF8-86F4-73D28AA6A805}" type="pres">
      <dgm:prSet presAssocID="{7F82B66C-6CB9-4A81-8544-A54FB9A08AB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0995A82-82B4-4207-840F-AD6E19699ECE}" type="pres">
      <dgm:prSet presAssocID="{7F82B66C-6CB9-4A81-8544-A54FB9A08AB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51D24-7160-45F1-AE98-5ED67D6F9CEB}" type="pres">
      <dgm:prSet presAssocID="{7F82B66C-6CB9-4A81-8544-A54FB9A08AB5}" presName="negativeSpace" presStyleCnt="0"/>
      <dgm:spPr/>
    </dgm:pt>
    <dgm:pt modelId="{5E83B7CC-88AD-4E98-9CD1-4C5806C49AB3}" type="pres">
      <dgm:prSet presAssocID="{7F82B66C-6CB9-4A81-8544-A54FB9A08AB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A4E839F-BB71-42FC-830E-52F9023D8A51}" type="presOf" srcId="{712CDCBF-4DBB-4F83-BD68-15C79DE6EFC3}" destId="{44BD70F5-01C5-4DFE-97A7-63375A83C8B5}" srcOrd="0" destOrd="0" presId="urn:microsoft.com/office/officeart/2005/8/layout/list1"/>
    <dgm:cxn modelId="{0B0D1C67-E07B-4F09-98E0-3049466FD557}" type="presOf" srcId="{93B9E869-EEAA-4630-A86E-3C15816ACC54}" destId="{47ADAC8F-AB29-49D3-A560-1B8626B691E0}" srcOrd="0" destOrd="0" presId="urn:microsoft.com/office/officeart/2005/8/layout/list1"/>
    <dgm:cxn modelId="{23C88E23-0B9D-423B-9259-FA4F17BD70BA}" type="presOf" srcId="{7F82B66C-6CB9-4A81-8544-A54FB9A08AB5}" destId="{6908D91B-7B72-4FF8-86F4-73D28AA6A805}" srcOrd="0" destOrd="0" presId="urn:microsoft.com/office/officeart/2005/8/layout/list1"/>
    <dgm:cxn modelId="{5F57A646-17EA-463A-9767-322803B79692}" type="presOf" srcId="{326CB2C8-F6C2-46CD-AB3D-CB50E543642D}" destId="{C60169C7-EBB3-499E-91D9-2E8A93473EA8}" srcOrd="0" destOrd="0" presId="urn:microsoft.com/office/officeart/2005/8/layout/list1"/>
    <dgm:cxn modelId="{153C6E7A-55A1-41B3-AC4B-F032FAAD2177}" type="presOf" srcId="{7F82B66C-6CB9-4A81-8544-A54FB9A08AB5}" destId="{40995A82-82B4-4207-840F-AD6E19699ECE}" srcOrd="1" destOrd="0" presId="urn:microsoft.com/office/officeart/2005/8/layout/list1"/>
    <dgm:cxn modelId="{76A83288-E80A-4DBC-B734-51E828CF1151}" type="presOf" srcId="{93B9E869-EEAA-4630-A86E-3C15816ACC54}" destId="{B73E5E88-5A4D-4ED5-B6CA-8A03423700BC}" srcOrd="1" destOrd="0" presId="urn:microsoft.com/office/officeart/2005/8/layout/list1"/>
    <dgm:cxn modelId="{FC02A480-4EF7-49C8-AA58-5934EB0B6B17}" type="presOf" srcId="{712CDCBF-4DBB-4F83-BD68-15C79DE6EFC3}" destId="{90C6E517-4496-48ED-8729-CF76CA7242C6}" srcOrd="1" destOrd="0" presId="urn:microsoft.com/office/officeart/2005/8/layout/list1"/>
    <dgm:cxn modelId="{6BAB9E2E-2ED8-4759-A6DE-41058D1B051E}" srcId="{326CB2C8-F6C2-46CD-AB3D-CB50E543642D}" destId="{93B9E869-EEAA-4630-A86E-3C15816ACC54}" srcOrd="1" destOrd="0" parTransId="{0B7314E8-9D92-4AD9-8EEB-5DDEF043811A}" sibTransId="{12B283D9-2143-4771-B693-678B94B975CB}"/>
    <dgm:cxn modelId="{6A9B025F-1EE1-4CC8-9F84-E8D590C6157D}" srcId="{326CB2C8-F6C2-46CD-AB3D-CB50E543642D}" destId="{712CDCBF-4DBB-4F83-BD68-15C79DE6EFC3}" srcOrd="0" destOrd="0" parTransId="{8DE8AC12-597F-4A3C-9D37-F86F24B8CB30}" sibTransId="{EF6E87B9-2401-4345-A66E-87B719A1CA23}"/>
    <dgm:cxn modelId="{AEF85053-5C9B-40E3-AD5A-7DF9EE384DBE}" srcId="{326CB2C8-F6C2-46CD-AB3D-CB50E543642D}" destId="{7F82B66C-6CB9-4A81-8544-A54FB9A08AB5}" srcOrd="2" destOrd="0" parTransId="{D0A2526B-7C68-457F-B4B1-ECA733AF170A}" sibTransId="{DB898908-F075-4499-8349-FEC1BF3E9211}"/>
    <dgm:cxn modelId="{21AF7081-84E6-4A7E-B0CD-54E70A6E437B}" type="presParOf" srcId="{C60169C7-EBB3-499E-91D9-2E8A93473EA8}" destId="{10CFF633-2E8B-4264-A304-69CEB1B3B5A0}" srcOrd="0" destOrd="0" presId="urn:microsoft.com/office/officeart/2005/8/layout/list1"/>
    <dgm:cxn modelId="{7E7B55FE-E8C0-41AC-8868-86DCB166E89E}" type="presParOf" srcId="{10CFF633-2E8B-4264-A304-69CEB1B3B5A0}" destId="{44BD70F5-01C5-4DFE-97A7-63375A83C8B5}" srcOrd="0" destOrd="0" presId="urn:microsoft.com/office/officeart/2005/8/layout/list1"/>
    <dgm:cxn modelId="{F7F556D9-1D4B-4E5A-A0C5-A606A0A82B38}" type="presParOf" srcId="{10CFF633-2E8B-4264-A304-69CEB1B3B5A0}" destId="{90C6E517-4496-48ED-8729-CF76CA7242C6}" srcOrd="1" destOrd="0" presId="urn:microsoft.com/office/officeart/2005/8/layout/list1"/>
    <dgm:cxn modelId="{394383FF-154C-4F09-AB34-DD28C70849A4}" type="presParOf" srcId="{C60169C7-EBB3-499E-91D9-2E8A93473EA8}" destId="{60853829-4E61-453C-8ACB-D43AB89F1E7D}" srcOrd="1" destOrd="0" presId="urn:microsoft.com/office/officeart/2005/8/layout/list1"/>
    <dgm:cxn modelId="{1827D464-1587-42AD-ADFE-0AA1DA1D2A05}" type="presParOf" srcId="{C60169C7-EBB3-499E-91D9-2E8A93473EA8}" destId="{5B89F186-26B5-479F-8903-7B96DFD6371F}" srcOrd="2" destOrd="0" presId="urn:microsoft.com/office/officeart/2005/8/layout/list1"/>
    <dgm:cxn modelId="{4714CF57-E861-4902-88B1-AD1CFEB5DF99}" type="presParOf" srcId="{C60169C7-EBB3-499E-91D9-2E8A93473EA8}" destId="{AF5BAE5C-53B2-4D38-967E-9861747DF995}" srcOrd="3" destOrd="0" presId="urn:microsoft.com/office/officeart/2005/8/layout/list1"/>
    <dgm:cxn modelId="{0DBA1A02-7E48-46C8-B336-29ED482F0003}" type="presParOf" srcId="{C60169C7-EBB3-499E-91D9-2E8A93473EA8}" destId="{4347E833-CE78-4699-81DE-C7FDE7CE13AA}" srcOrd="4" destOrd="0" presId="urn:microsoft.com/office/officeart/2005/8/layout/list1"/>
    <dgm:cxn modelId="{2A9CA48E-1E7D-4E62-ACB0-3C0C53FA15F8}" type="presParOf" srcId="{4347E833-CE78-4699-81DE-C7FDE7CE13AA}" destId="{47ADAC8F-AB29-49D3-A560-1B8626B691E0}" srcOrd="0" destOrd="0" presId="urn:microsoft.com/office/officeart/2005/8/layout/list1"/>
    <dgm:cxn modelId="{F383BBC1-D3DB-4981-85B6-877956B9CC33}" type="presParOf" srcId="{4347E833-CE78-4699-81DE-C7FDE7CE13AA}" destId="{B73E5E88-5A4D-4ED5-B6CA-8A03423700BC}" srcOrd="1" destOrd="0" presId="urn:microsoft.com/office/officeart/2005/8/layout/list1"/>
    <dgm:cxn modelId="{EB715012-B678-4C4C-B29B-DD51AB415F4E}" type="presParOf" srcId="{C60169C7-EBB3-499E-91D9-2E8A93473EA8}" destId="{0492CB67-4381-4F5F-A6D9-AAAE47E32A5E}" srcOrd="5" destOrd="0" presId="urn:microsoft.com/office/officeart/2005/8/layout/list1"/>
    <dgm:cxn modelId="{CF74CC23-2475-4E77-8473-67C7189C8063}" type="presParOf" srcId="{C60169C7-EBB3-499E-91D9-2E8A93473EA8}" destId="{D64F2FA3-EB2B-4CA6-9C4D-4DF6AC57E622}" srcOrd="6" destOrd="0" presId="urn:microsoft.com/office/officeart/2005/8/layout/list1"/>
    <dgm:cxn modelId="{558A7D6D-2458-44C6-BC06-1C43F71AD1FC}" type="presParOf" srcId="{C60169C7-EBB3-499E-91D9-2E8A93473EA8}" destId="{4C559C6B-4192-4C8B-915E-A6E6908A9D0F}" srcOrd="7" destOrd="0" presId="urn:microsoft.com/office/officeart/2005/8/layout/list1"/>
    <dgm:cxn modelId="{D2F82A76-8455-49EE-98F6-2BCE8C466D9E}" type="presParOf" srcId="{C60169C7-EBB3-499E-91D9-2E8A93473EA8}" destId="{4449C220-54FE-486F-AD06-0FF61C63F553}" srcOrd="8" destOrd="0" presId="urn:microsoft.com/office/officeart/2005/8/layout/list1"/>
    <dgm:cxn modelId="{57E64D01-41DC-406B-943A-BF6732BA9DB6}" type="presParOf" srcId="{4449C220-54FE-486F-AD06-0FF61C63F553}" destId="{6908D91B-7B72-4FF8-86F4-73D28AA6A805}" srcOrd="0" destOrd="0" presId="urn:microsoft.com/office/officeart/2005/8/layout/list1"/>
    <dgm:cxn modelId="{68189F14-8088-414B-AF80-BC6B07823A84}" type="presParOf" srcId="{4449C220-54FE-486F-AD06-0FF61C63F553}" destId="{40995A82-82B4-4207-840F-AD6E19699ECE}" srcOrd="1" destOrd="0" presId="urn:microsoft.com/office/officeart/2005/8/layout/list1"/>
    <dgm:cxn modelId="{F3189A2A-7B31-42AA-B90C-CE2A107284C3}" type="presParOf" srcId="{C60169C7-EBB3-499E-91D9-2E8A93473EA8}" destId="{66851D24-7160-45F1-AE98-5ED67D6F9CEB}" srcOrd="9" destOrd="0" presId="urn:microsoft.com/office/officeart/2005/8/layout/list1"/>
    <dgm:cxn modelId="{77589D7E-FD7C-45D2-A34B-C7630E5BF573}" type="presParOf" srcId="{C60169C7-EBB3-499E-91D9-2E8A93473EA8}" destId="{5E83B7CC-88AD-4E98-9CD1-4C5806C49AB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C63F84-4713-40EC-B345-D916637F5EC8}" type="doc">
      <dgm:prSet loTypeId="urn:microsoft.com/office/officeart/2005/8/layout/vList2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6AEE2A7-CAE4-443B-8DB8-4769EFAB2050}">
      <dgm:prSet custT="1"/>
      <dgm:spPr/>
      <dgm:t>
        <a:bodyPr/>
        <a:lstStyle/>
        <a:p>
          <a:pPr algn="ctr" rtl="0"/>
          <a:r>
            <a:rPr lang="uz-Cyrl-UZ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тамойиллари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тактик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роли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ўрни</a:t>
          </a:r>
          <a:r>
            <a: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4BBF97-1EF3-43E8-A3CE-200A0E278432}" type="parTrans" cxnId="{3D91FFB2-E13F-435D-933B-6CF195A146E5}">
      <dgm:prSet/>
      <dgm:spPr/>
      <dgm:t>
        <a:bodyPr/>
        <a:lstStyle/>
        <a:p>
          <a:pPr algn="ctr"/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0F83C4F3-DCCE-47CB-ADD8-09CBD4C46D71}" type="sibTrans" cxnId="{3D91FFB2-E13F-435D-933B-6CF195A146E5}">
      <dgm:prSet/>
      <dgm:spPr/>
      <dgm:t>
        <a:bodyPr/>
        <a:lstStyle/>
        <a:p>
          <a:pPr algn="ctr"/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691A30FA-8302-48CA-80BE-9B479849A389}" type="pres">
      <dgm:prSet presAssocID="{7EC63F84-4713-40EC-B345-D916637F5E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6A3DBD-8358-4284-BF36-4DD2C814A39E}" type="pres">
      <dgm:prSet presAssocID="{36AEE2A7-CAE4-443B-8DB8-4769EFAB205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98E4D8-F794-4CFB-917C-198888FE0AAC}" type="presOf" srcId="{7EC63F84-4713-40EC-B345-D916637F5EC8}" destId="{691A30FA-8302-48CA-80BE-9B479849A389}" srcOrd="0" destOrd="0" presId="urn:microsoft.com/office/officeart/2005/8/layout/vList2"/>
    <dgm:cxn modelId="{3D91FFB2-E13F-435D-933B-6CF195A146E5}" srcId="{7EC63F84-4713-40EC-B345-D916637F5EC8}" destId="{36AEE2A7-CAE4-443B-8DB8-4769EFAB2050}" srcOrd="0" destOrd="0" parTransId="{1E4BBF97-1EF3-43E8-A3CE-200A0E278432}" sibTransId="{0F83C4F3-DCCE-47CB-ADD8-09CBD4C46D71}"/>
    <dgm:cxn modelId="{E2469E21-B559-46A2-A03D-C932FE4DECEA}" type="presOf" srcId="{36AEE2A7-CAE4-443B-8DB8-4769EFAB2050}" destId="{9D6A3DBD-8358-4284-BF36-4DD2C814A39E}" srcOrd="0" destOrd="0" presId="urn:microsoft.com/office/officeart/2005/8/layout/vList2"/>
    <dgm:cxn modelId="{745D4393-0E60-4147-8E57-F9E224C69560}" type="presParOf" srcId="{691A30FA-8302-48CA-80BE-9B479849A389}" destId="{9D6A3DBD-8358-4284-BF36-4DD2C814A39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31553D-1629-4114-A97D-FF78E6A4B4BE}">
      <dsp:nvSpPr>
        <dsp:cNvPr id="0" name=""/>
        <dsp:cNvSpPr/>
      </dsp:nvSpPr>
      <dsp:spPr>
        <a:xfrm>
          <a:off x="0" y="0"/>
          <a:ext cx="8072493" cy="1141938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5-мавзу. Стратегик ва тактик режалаштир</a:t>
          </a:r>
          <a:r>
            <a:rPr lang="ru-RU" sz="32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745" y="55745"/>
        <a:ext cx="7961003" cy="1030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7E7B5-E934-4406-BDBB-B69019D0E8DB}">
      <dsp:nvSpPr>
        <dsp:cNvPr id="0" name=""/>
        <dsp:cNvSpPr/>
      </dsp:nvSpPr>
      <dsp:spPr>
        <a:xfrm rot="5400000">
          <a:off x="-245395" y="248052"/>
          <a:ext cx="1635968" cy="1145177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575246"/>
        <a:ext cx="1145177" cy="490791"/>
      </dsp:txXfrm>
    </dsp:sp>
    <dsp:sp modelId="{DC3B11E8-3EF3-4D67-A4A7-6DC569A99A25}">
      <dsp:nvSpPr>
        <dsp:cNvPr id="0" name=""/>
        <dsp:cNvSpPr/>
      </dsp:nvSpPr>
      <dsp:spPr>
        <a:xfrm rot="5400000">
          <a:off x="4155699" y="-3007864"/>
          <a:ext cx="1063379" cy="70844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>
              <a:latin typeface="Times New Roman" pitchFamily="18" charset="0"/>
              <a:cs typeface="Times New Roman" pitchFamily="18" charset="0"/>
            </a:rPr>
            <a:t> Қишлоқ хўжалигида м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аркетинг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режалаштиришининг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мақсади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145178" y="54567"/>
        <a:ext cx="7032512" cy="959559"/>
      </dsp:txXfrm>
    </dsp:sp>
    <dsp:sp modelId="{B1EA58E1-15F8-4E65-BD1A-CD49729DBA64}">
      <dsp:nvSpPr>
        <dsp:cNvPr id="0" name=""/>
        <dsp:cNvSpPr/>
      </dsp:nvSpPr>
      <dsp:spPr>
        <a:xfrm rot="5400000">
          <a:off x="-245395" y="1690392"/>
          <a:ext cx="1635968" cy="1145177"/>
        </a:xfrm>
        <a:prstGeom prst="chevron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017586"/>
        <a:ext cx="1145177" cy="490791"/>
      </dsp:txXfrm>
    </dsp:sp>
    <dsp:sp modelId="{BC3307A5-A43E-49C5-A875-87BC99631714}">
      <dsp:nvSpPr>
        <dsp:cNvPr id="0" name=""/>
        <dsp:cNvSpPr/>
      </dsp:nvSpPr>
      <dsp:spPr>
        <a:xfrm rot="5400000">
          <a:off x="4155699" y="-1565524"/>
          <a:ext cx="1063379" cy="70844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тамойиллари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тактик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роли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ўрни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145178" y="1496907"/>
        <a:ext cx="7032512" cy="959559"/>
      </dsp:txXfrm>
    </dsp:sp>
    <dsp:sp modelId="{CD3D4E90-ADC0-4B7C-B940-A5C0F31A7805}">
      <dsp:nvSpPr>
        <dsp:cNvPr id="0" name=""/>
        <dsp:cNvSpPr/>
      </dsp:nvSpPr>
      <dsp:spPr>
        <a:xfrm rot="5400000">
          <a:off x="-245395" y="3132731"/>
          <a:ext cx="1635968" cy="1145177"/>
        </a:xfrm>
        <a:prstGeom prst="chevron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459925"/>
        <a:ext cx="1145177" cy="490791"/>
      </dsp:txXfrm>
    </dsp:sp>
    <dsp:sp modelId="{A2C19FBF-B8C2-4703-A767-A91B58B6ACAB}">
      <dsp:nvSpPr>
        <dsp:cNvPr id="0" name=""/>
        <dsp:cNvSpPr/>
      </dsp:nvSpPr>
      <dsp:spPr>
        <a:xfrm rot="5400000">
          <a:off x="4155699" y="-123184"/>
          <a:ext cx="1063379" cy="70844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Маркетинг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назорати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турлари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145178" y="2939247"/>
        <a:ext cx="7032512" cy="9595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A4E72B-2CBF-4863-AF64-508F3B0449D0}">
      <dsp:nvSpPr>
        <dsp:cNvPr id="0" name=""/>
        <dsp:cNvSpPr/>
      </dsp:nvSpPr>
      <dsp:spPr>
        <a:xfrm>
          <a:off x="0" y="7809"/>
          <a:ext cx="8229599" cy="1067040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маъруза </a:t>
          </a:r>
          <a:r>
            <a:rPr lang="ru-RU" sz="32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машғулот</a:t>
          </a:r>
          <a:r>
            <a:rPr lang="uz-Cyrl-UZ" sz="32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 </a:t>
          </a:r>
          <a:endParaRPr lang="ru-RU" sz="32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2089" y="59898"/>
        <a:ext cx="8125421" cy="9628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F33435-1713-4B7E-AF30-11CB242BBACF}">
      <dsp:nvSpPr>
        <dsp:cNvPr id="0" name=""/>
        <dsp:cNvSpPr/>
      </dsp:nvSpPr>
      <dsp:spPr>
        <a:xfrm>
          <a:off x="0" y="163"/>
          <a:ext cx="8229600" cy="990272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accent5">
              <a:shade val="5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1.Маркетингда </a:t>
          </a:r>
          <a:r>
            <a:rPr lang="ru-RU" sz="28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мақсади ва</a:t>
          </a: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вазифалари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341" y="48504"/>
        <a:ext cx="8132918" cy="8935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90B1AD-C65A-474F-8D68-ED8B853AE35A}">
      <dsp:nvSpPr>
        <dsp:cNvPr id="0" name=""/>
        <dsp:cNvSpPr/>
      </dsp:nvSpPr>
      <dsp:spPr>
        <a:xfrm>
          <a:off x="106327" y="784353"/>
          <a:ext cx="2892033" cy="11251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Стратегик</a:t>
          </a:r>
          <a:endParaRPr lang="ru-RU" sz="2400" kern="1200" dirty="0" smtClean="0">
            <a:latin typeface="Times New Roman" pitchFamily="18" charset="0"/>
            <a:cs typeface="Times New Roman" pitchFamily="18" charset="0"/>
          </a:endParaRPr>
        </a:p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режалаштириш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9282" y="817308"/>
        <a:ext cx="2826123" cy="1059240"/>
      </dsp:txXfrm>
    </dsp:sp>
    <dsp:sp modelId="{D987850B-D3FE-46B0-A03C-EE3B167F5435}">
      <dsp:nvSpPr>
        <dsp:cNvPr id="0" name=""/>
        <dsp:cNvSpPr/>
      </dsp:nvSpPr>
      <dsp:spPr>
        <a:xfrm rot="617635">
          <a:off x="3379010" y="1243263"/>
          <a:ext cx="834651" cy="102244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itchFamily="18" charset="0"/>
            <a:cs typeface="Times New Roman" pitchFamily="18" charset="0"/>
          </a:endParaRPr>
        </a:p>
      </dsp:txBody>
      <dsp:txXfrm>
        <a:off x="3381025" y="1425379"/>
        <a:ext cx="584256" cy="613466"/>
      </dsp:txXfrm>
    </dsp:sp>
    <dsp:sp modelId="{3380A8A3-0D48-4BDF-B8F4-A3EF4BBBCC8C}">
      <dsp:nvSpPr>
        <dsp:cNvPr id="0" name=""/>
        <dsp:cNvSpPr/>
      </dsp:nvSpPr>
      <dsp:spPr>
        <a:xfrm>
          <a:off x="4547826" y="654414"/>
          <a:ext cx="4122759" cy="32218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истикболда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кўриш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иктисодиётда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мамлакат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ижтимоий-иктисодий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ҳаётидаги ўрни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билиш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даражага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йўллари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воситаларини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чиқишдир.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42192" y="748780"/>
        <a:ext cx="3934027" cy="30331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9F186-26B5-479F-8903-7B96DFD6371F}">
      <dsp:nvSpPr>
        <dsp:cNvPr id="0" name=""/>
        <dsp:cNvSpPr/>
      </dsp:nvSpPr>
      <dsp:spPr>
        <a:xfrm>
          <a:off x="0" y="543260"/>
          <a:ext cx="514353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0C6E517-4496-48ED-8729-CF76CA7242C6}">
      <dsp:nvSpPr>
        <dsp:cNvPr id="0" name=""/>
        <dsp:cNvSpPr/>
      </dsp:nvSpPr>
      <dsp:spPr>
        <a:xfrm>
          <a:off x="257176" y="41420"/>
          <a:ext cx="3600475" cy="10036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6089" tIns="0" rIns="136089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 имкониятларининг бозор ҳолатига мувофиқлиги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6172" y="90416"/>
        <a:ext cx="3502483" cy="905688"/>
      </dsp:txXfrm>
    </dsp:sp>
    <dsp:sp modelId="{D64F2FA3-EB2B-4CA6-9C4D-4DF6AC57E622}">
      <dsp:nvSpPr>
        <dsp:cNvPr id="0" name=""/>
        <dsp:cNvSpPr/>
      </dsp:nvSpPr>
      <dsp:spPr>
        <a:xfrm>
          <a:off x="0" y="2085501"/>
          <a:ext cx="514353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3E5E88-5A4D-4ED5-B6CA-8A03423700BC}">
      <dsp:nvSpPr>
        <dsp:cNvPr id="0" name=""/>
        <dsp:cNvSpPr/>
      </dsp:nvSpPr>
      <dsp:spPr>
        <a:xfrm>
          <a:off x="257176" y="1583661"/>
          <a:ext cx="3600475" cy="1003680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6089" tIns="0" rIns="136089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доимий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равишда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оператив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0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назорат</a:t>
          </a:r>
          <a:endParaRPr lang="ru-RU" sz="20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6172" y="1632657"/>
        <a:ext cx="3502483" cy="905688"/>
      </dsp:txXfrm>
    </dsp:sp>
    <dsp:sp modelId="{5E83B7CC-88AD-4E98-9CD1-4C5806C49AB3}">
      <dsp:nvSpPr>
        <dsp:cNvPr id="0" name=""/>
        <dsp:cNvSpPr/>
      </dsp:nvSpPr>
      <dsp:spPr>
        <a:xfrm>
          <a:off x="0" y="3627741"/>
          <a:ext cx="514353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0995A82-82B4-4207-840F-AD6E19699ECE}">
      <dsp:nvSpPr>
        <dsp:cNvPr id="0" name=""/>
        <dsp:cNvSpPr/>
      </dsp:nvSpPr>
      <dsp:spPr>
        <a:xfrm>
          <a:off x="257176" y="3125900"/>
          <a:ext cx="3600475" cy="100368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6089" tIns="0" rIns="136089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диверсификация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йулларини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тахлил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килиш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6172" y="3174896"/>
        <a:ext cx="3502483" cy="90568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6A3DBD-8358-4284-BF36-4DD2C814A39E}">
      <dsp:nvSpPr>
        <dsp:cNvPr id="0" name=""/>
        <dsp:cNvSpPr/>
      </dsp:nvSpPr>
      <dsp:spPr>
        <a:xfrm>
          <a:off x="0" y="294"/>
          <a:ext cx="8229600" cy="101063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тамойиллари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тактик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режалаштиришнинг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роли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ўрни</a:t>
          </a:r>
          <a:r>
            <a:rPr lang="ru-RU" sz="2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335" y="49629"/>
        <a:ext cx="8130930" cy="9119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2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2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D57C8-D960-4FAF-9EF1-C5D145B09816}" type="datetimeFigureOut">
              <a:rPr lang="ru-RU" smtClean="0"/>
              <a:pPr/>
              <a:t>25.09.2018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9DB0A-1F38-4040-BC10-4C2822B34F0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image" Target="../media/image3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8539477"/>
              </p:ext>
            </p:extLst>
          </p:nvPr>
        </p:nvGraphicFramePr>
        <p:xfrm>
          <a:off x="714348" y="428604"/>
          <a:ext cx="8072494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7" name="Picture 1" descr="D:\ihtiyor\2012\работа\Новая папка\setevoyi-marketing-model-biznes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7145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48475938"/>
              </p:ext>
            </p:extLst>
          </p:nvPr>
        </p:nvGraphicFramePr>
        <p:xfrm>
          <a:off x="500034" y="1785926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68755318"/>
              </p:ext>
            </p:extLst>
          </p:nvPr>
        </p:nvGraphicFramePr>
        <p:xfrm>
          <a:off x="457200" y="274638"/>
          <a:ext cx="8229600" cy="1082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Дата 3"/>
          <p:cNvSpPr txBox="1">
            <a:spLocks noGrp="1"/>
          </p:cNvSpPr>
          <p:nvPr/>
        </p:nvSpPr>
        <p:spPr bwMode="auto">
          <a:xfrm>
            <a:off x="6727825" y="6408738"/>
            <a:ext cx="1919288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99FB9653-813D-404D-A158-D05C667B37A2}" type="datetime1">
              <a:rPr lang="ru-RU" sz="1000"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25.09.2018</a:t>
            </a:fld>
            <a:endParaRPr lang="ru-RU" sz="1000">
              <a:latin typeface="+mn-lt"/>
            </a:endParaRPr>
          </a:p>
        </p:txBody>
      </p:sp>
      <p:sp>
        <p:nvSpPr>
          <p:cNvPr id="10243" name="Номер слайда 5"/>
          <p:cNvSpPr txBox="1">
            <a:spLocks noGrp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896BF55-23C7-47EA-ADF7-75098288E18C}" type="slidenum">
              <a:rPr lang="ru-RU" sz="10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ru-RU" sz="1000">
              <a:latin typeface="+mn-lt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428596" y="285728"/>
          <a:ext cx="8229600" cy="99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250825" y="1600200"/>
          <a:ext cx="8677275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3318" name="Picture 2" descr="D:\k_a_f_e_d_r_a\O'QITUVCHILAR\sharipov i\2012\prezentation\5\MarketingMindMap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3876675"/>
            <a:ext cx="4500563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фаолиятининг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юкори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ифодалаб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кисми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--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истикболда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иқтисодиётда, мамлакат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ижтимоий-иқтисодий хаётидаги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ролини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воситаларини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чиқишдир.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хисобланган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балки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башоратлар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келгусига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ru-RU" altLang="ru-RU" dirty="0" err="1">
                <a:latin typeface="Times New Roman" pitchFamily="18" charset="0"/>
              </a:rPr>
              <a:t>Стратегик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режалаштириш</a:t>
            </a:r>
            <a:r>
              <a:rPr lang="ru-RU" altLang="ru-RU" dirty="0">
                <a:latin typeface="Times New Roman" pitchFamily="18" charset="0"/>
              </a:rPr>
              <a:t> - </a:t>
            </a:r>
            <a:r>
              <a:rPr lang="ru-RU" altLang="ru-RU" dirty="0" err="1">
                <a:latin typeface="Times New Roman" pitchFamily="18" charset="0"/>
              </a:rPr>
              <a:t>бу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корхонани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истикболда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куриш</a:t>
            </a:r>
            <a:r>
              <a:rPr lang="ru-RU" altLang="ru-RU" dirty="0">
                <a:latin typeface="Times New Roman" pitchFamily="18" charset="0"/>
              </a:rPr>
              <a:t>, </a:t>
            </a:r>
            <a:r>
              <a:rPr lang="ru-RU" altLang="ru-RU" dirty="0" err="1">
                <a:latin typeface="Times New Roman" pitchFamily="18" charset="0"/>
              </a:rPr>
              <a:t>корхонанинг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иктисодиетда</a:t>
            </a:r>
            <a:r>
              <a:rPr lang="ru-RU" altLang="ru-RU" dirty="0">
                <a:latin typeface="Times New Roman" pitchFamily="18" charset="0"/>
              </a:rPr>
              <a:t>, </a:t>
            </a:r>
            <a:r>
              <a:rPr lang="ru-RU" altLang="ru-RU" dirty="0" err="1">
                <a:latin typeface="Times New Roman" pitchFamily="18" charset="0"/>
              </a:rPr>
              <a:t>мамлакат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ижтимоий-иктисодий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хаетидаги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урни</a:t>
            </a:r>
            <a:r>
              <a:rPr lang="ru-RU" altLang="ru-RU" dirty="0">
                <a:latin typeface="Times New Roman" pitchFamily="18" charset="0"/>
              </a:rPr>
              <a:t>, </a:t>
            </a:r>
            <a:r>
              <a:rPr lang="ru-RU" altLang="ru-RU" dirty="0" err="1">
                <a:latin typeface="Times New Roman" pitchFamily="18" charset="0"/>
              </a:rPr>
              <a:t>ролини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билиш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ва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янги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даражага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эришиш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йуллари</a:t>
            </a:r>
            <a:r>
              <a:rPr lang="ru-RU" altLang="ru-RU" dirty="0">
                <a:latin typeface="Times New Roman" pitchFamily="18" charset="0"/>
              </a:rPr>
              <a:t>, </a:t>
            </a:r>
            <a:r>
              <a:rPr lang="ru-RU" altLang="ru-RU" dirty="0" err="1">
                <a:latin typeface="Times New Roman" pitchFamily="18" charset="0"/>
              </a:rPr>
              <a:t>воситаларини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ишлаб</a:t>
            </a:r>
            <a:r>
              <a:rPr lang="ru-RU" altLang="ru-RU" dirty="0">
                <a:latin typeface="Times New Roman" pitchFamily="18" charset="0"/>
              </a:rPr>
              <a:t> </a:t>
            </a:r>
            <a:r>
              <a:rPr lang="ru-RU" altLang="ru-RU" dirty="0" err="1">
                <a:latin typeface="Times New Roman" pitchFamily="18" charset="0"/>
              </a:rPr>
              <a:t>чикишдир</a:t>
            </a:r>
            <a:r>
              <a:rPr lang="ru-RU" altLang="ru-RU" dirty="0">
                <a:latin typeface="Times New Roman" pitchFamily="18" charset="0"/>
              </a:rPr>
              <a:t>.</a:t>
            </a:r>
            <a:r>
              <a:rPr lang="ru-RU" alt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870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ru-RU" altLang="ru-RU" dirty="0" err="1"/>
              <a:t>Маркетингда</a:t>
            </a:r>
            <a:r>
              <a:rPr lang="ru-RU" altLang="ru-RU" dirty="0"/>
              <a:t> </a:t>
            </a:r>
            <a:r>
              <a:rPr lang="ru-RU" altLang="ru-RU" dirty="0" err="1"/>
              <a:t>назоратни</a:t>
            </a:r>
            <a:r>
              <a:rPr lang="ru-RU" altLang="ru-RU" dirty="0"/>
              <a:t> </a:t>
            </a:r>
            <a:r>
              <a:rPr lang="ru-RU" altLang="ru-RU" dirty="0" err="1"/>
              <a:t>уч</a:t>
            </a:r>
            <a:r>
              <a:rPr lang="ru-RU" altLang="ru-RU" dirty="0"/>
              <a:t> тури </a:t>
            </a:r>
            <a:r>
              <a:rPr lang="ru-RU" altLang="ru-RU" dirty="0" err="1"/>
              <a:t>фаркланади</a:t>
            </a:r>
            <a:r>
              <a:rPr lang="ru-RU" altLang="ru-RU" dirty="0"/>
              <a:t>:</a:t>
            </a:r>
          </a:p>
          <a:p>
            <a:r>
              <a:rPr lang="ru-RU" altLang="ru-RU" dirty="0" err="1"/>
              <a:t>Йиллик</a:t>
            </a:r>
            <a:r>
              <a:rPr lang="ru-RU" altLang="ru-RU" dirty="0"/>
              <a:t> </a:t>
            </a:r>
            <a:r>
              <a:rPr lang="ru-RU" altLang="ru-RU" dirty="0" err="1"/>
              <a:t>режани</a:t>
            </a:r>
            <a:r>
              <a:rPr lang="ru-RU" altLang="ru-RU" dirty="0"/>
              <a:t> </a:t>
            </a:r>
            <a:r>
              <a:rPr lang="ru-RU" altLang="ru-RU" dirty="0" err="1"/>
              <a:t>бажарилишини</a:t>
            </a:r>
            <a:r>
              <a:rPr lang="ru-RU" altLang="ru-RU" dirty="0"/>
              <a:t> </a:t>
            </a:r>
            <a:r>
              <a:rPr lang="ru-RU" altLang="ru-RU" dirty="0" err="1"/>
              <a:t>назорат</a:t>
            </a:r>
            <a:r>
              <a:rPr lang="ru-RU" altLang="ru-RU" dirty="0"/>
              <a:t> </a:t>
            </a:r>
            <a:r>
              <a:rPr lang="ru-RU" altLang="ru-RU" dirty="0" err="1"/>
              <a:t>килиш</a:t>
            </a:r>
            <a:r>
              <a:rPr lang="ru-RU" altLang="ru-RU" dirty="0"/>
              <a:t>;</a:t>
            </a:r>
          </a:p>
          <a:p>
            <a:r>
              <a:rPr lang="ru-RU" altLang="ru-RU" dirty="0" err="1"/>
              <a:t>Фойдадорликни</a:t>
            </a:r>
            <a:r>
              <a:rPr lang="ru-RU" altLang="ru-RU" dirty="0"/>
              <a:t> </a:t>
            </a:r>
            <a:r>
              <a:rPr lang="ru-RU" altLang="ru-RU" dirty="0" err="1"/>
              <a:t>назорат</a:t>
            </a:r>
            <a:r>
              <a:rPr lang="ru-RU" altLang="ru-RU" dirty="0"/>
              <a:t> </a:t>
            </a:r>
            <a:r>
              <a:rPr lang="ru-RU" altLang="ru-RU" dirty="0" err="1"/>
              <a:t>килиш</a:t>
            </a:r>
            <a:r>
              <a:rPr lang="ru-RU" altLang="ru-RU" dirty="0"/>
              <a:t>;</a:t>
            </a:r>
          </a:p>
          <a:p>
            <a:r>
              <a:rPr lang="ru-RU" altLang="ru-RU" dirty="0" err="1"/>
              <a:t>Стратегик</a:t>
            </a:r>
            <a:r>
              <a:rPr lang="ru-RU" altLang="ru-RU" dirty="0"/>
              <a:t> </a:t>
            </a:r>
            <a:r>
              <a:rPr lang="ru-RU" altLang="ru-RU" dirty="0" err="1"/>
              <a:t>назорат</a:t>
            </a:r>
            <a:r>
              <a:rPr lang="ru-RU" altLang="ru-RU" dirty="0"/>
              <a:t> . </a:t>
            </a:r>
          </a:p>
        </p:txBody>
      </p:sp>
    </p:spTree>
    <p:extLst>
      <p:ext uri="{BB962C8B-B14F-4D97-AF65-F5344CB8AC3E}">
        <p14:creationId xmlns:p14="http://schemas.microsoft.com/office/powerpoint/2010/main" val="364639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2749550" y="3906838"/>
            <a:ext cx="0" cy="1174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2741613" y="3616325"/>
            <a:ext cx="0" cy="1158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6100763" y="3611563"/>
            <a:ext cx="0" cy="1158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9224" name="Group 8"/>
          <p:cNvGrpSpPr>
            <a:grpSpLocks/>
          </p:cNvGrpSpPr>
          <p:nvPr/>
        </p:nvGrpSpPr>
        <p:grpSpPr bwMode="auto">
          <a:xfrm>
            <a:off x="1547813" y="1484313"/>
            <a:ext cx="5845175" cy="4318000"/>
            <a:chOff x="1296" y="7200"/>
            <a:chExt cx="9084" cy="6912"/>
          </a:xfrm>
        </p:grpSpPr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3312" y="7200"/>
              <a:ext cx="2304" cy="129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200">
                  <a:latin typeface="Times New Roman" pitchFamily="18" charset="0"/>
                </a:rPr>
                <a:t>Маркетинг булими фаолият натижа-ларини назорат килиш</a:t>
              </a:r>
              <a:endParaRPr lang="ru-RU" altLang="ru-RU"/>
            </a:p>
          </p:txBody>
        </p:sp>
        <p:sp>
          <p:nvSpPr>
            <p:cNvPr id="9226" name="Text Box 10"/>
            <p:cNvSpPr txBox="1">
              <a:spLocks noChangeArrowheads="1"/>
            </p:cNvSpPr>
            <p:nvPr/>
          </p:nvSpPr>
          <p:spPr bwMode="auto">
            <a:xfrm>
              <a:off x="6696" y="7200"/>
              <a:ext cx="2304" cy="129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200">
                  <a:latin typeface="Times New Roman" pitchFamily="18" charset="0"/>
                </a:rPr>
                <a:t>Маркетинг чора-тадбирлари натижаларини назорат килиш</a:t>
              </a:r>
              <a:endParaRPr lang="ru-RU" altLang="ru-RU"/>
            </a:p>
          </p:txBody>
        </p:sp>
        <p:sp>
          <p:nvSpPr>
            <p:cNvPr id="9227" name="Text Box 11"/>
            <p:cNvSpPr txBox="1">
              <a:spLocks noChangeArrowheads="1"/>
            </p:cNvSpPr>
            <p:nvPr/>
          </p:nvSpPr>
          <p:spPr bwMode="auto">
            <a:xfrm>
              <a:off x="1296" y="9072"/>
              <a:ext cx="2304" cy="15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200">
                  <a:latin typeface="Times New Roman" pitchFamily="18" charset="0"/>
                </a:rPr>
                <a:t>Маркетинг нуктаи назаридан аралаш булинмалар фао-лият натижаларини назорат килиш</a:t>
              </a:r>
              <a:endParaRPr lang="ru-RU" altLang="ru-RU"/>
            </a:p>
          </p:txBody>
        </p:sp>
        <p:sp>
          <p:nvSpPr>
            <p:cNvPr id="9228" name="Text Box 12"/>
            <p:cNvSpPr txBox="1">
              <a:spLocks noChangeArrowheads="1"/>
            </p:cNvSpPr>
            <p:nvPr/>
          </p:nvSpPr>
          <p:spPr bwMode="auto">
            <a:xfrm>
              <a:off x="8076" y="9072"/>
              <a:ext cx="2304" cy="15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200">
                  <a:latin typeface="Times New Roman" pitchFamily="18" charset="0"/>
                </a:rPr>
                <a:t>Маркетинг хизма-ти ходимлари фао-лиятини назорат килиш</a:t>
              </a:r>
              <a:endParaRPr lang="ru-RU" altLang="ru-RU"/>
            </a:p>
          </p:txBody>
        </p:sp>
        <p:sp>
          <p:nvSpPr>
            <p:cNvPr id="9229" name="Text Box 13"/>
            <p:cNvSpPr txBox="1">
              <a:spLocks noChangeArrowheads="1"/>
            </p:cNvSpPr>
            <p:nvPr/>
          </p:nvSpPr>
          <p:spPr bwMode="auto">
            <a:xfrm>
              <a:off x="1296" y="11232"/>
              <a:ext cx="2304" cy="129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200">
                  <a:latin typeface="Times New Roman" pitchFamily="18" charset="0"/>
                </a:rPr>
                <a:t>Таксимлаш тизимида фаолият натижаларини назорат килиш</a:t>
              </a:r>
              <a:endParaRPr lang="ru-RU" altLang="ru-RU"/>
            </a:p>
          </p:txBody>
        </p:sp>
        <p:sp>
          <p:nvSpPr>
            <p:cNvPr id="9230" name="Text Box 14"/>
            <p:cNvSpPr txBox="1">
              <a:spLocks noChangeArrowheads="1"/>
            </p:cNvSpPr>
            <p:nvPr/>
          </p:nvSpPr>
          <p:spPr bwMode="auto">
            <a:xfrm>
              <a:off x="8076" y="11232"/>
              <a:ext cx="2304" cy="129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200">
                  <a:latin typeface="Times New Roman" pitchFamily="18" charset="0"/>
                </a:rPr>
                <a:t>Маркетинг-микс самарадорлигини назорат килиш</a:t>
              </a:r>
              <a:endParaRPr lang="ru-RU" altLang="ru-RU"/>
            </a:p>
          </p:txBody>
        </p:sp>
        <p:sp>
          <p:nvSpPr>
            <p:cNvPr id="9231" name="Text Box 15"/>
            <p:cNvSpPr txBox="1">
              <a:spLocks noChangeArrowheads="1"/>
            </p:cNvSpPr>
            <p:nvPr/>
          </p:nvSpPr>
          <p:spPr bwMode="auto">
            <a:xfrm>
              <a:off x="3168" y="12816"/>
              <a:ext cx="2304" cy="129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altLang="ru-RU" sz="1200">
                <a:latin typeface="Times New Roman" pitchFamily="18" charset="0"/>
              </a:endParaRPr>
            </a:p>
            <a:p>
              <a:pPr algn="ctr"/>
              <a:r>
                <a:rPr lang="ru-RU" altLang="ru-RU" sz="1200">
                  <a:latin typeface="Times New Roman" pitchFamily="18" charset="0"/>
                </a:rPr>
                <a:t>Ташки мухит омиллари назорати</a:t>
              </a:r>
              <a:endParaRPr lang="ru-RU" altLang="ru-RU"/>
            </a:p>
          </p:txBody>
        </p:sp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6642" y="12816"/>
              <a:ext cx="2304" cy="129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200">
                  <a:latin typeface="Times New Roman" pitchFamily="18" charset="0"/>
                </a:rPr>
                <a:t>Фирмада мар-кетинг потенциали тавсифлари назорати</a:t>
              </a:r>
              <a:endParaRPr lang="ru-RU" altLang="ru-RU"/>
            </a:p>
          </p:txBody>
        </p:sp>
        <p:sp>
          <p:nvSpPr>
            <p:cNvPr id="9233" name="Text Box 17"/>
            <p:cNvSpPr txBox="1">
              <a:spLocks noChangeArrowheads="1"/>
            </p:cNvSpPr>
            <p:nvPr/>
          </p:nvSpPr>
          <p:spPr bwMode="auto">
            <a:xfrm>
              <a:off x="4752" y="10224"/>
              <a:ext cx="2304" cy="100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1100">
                  <a:latin typeface="Times New Roman" pitchFamily="18" charset="0"/>
                </a:rPr>
                <a:t>Маркетинг назорати</a:t>
              </a:r>
              <a:endParaRPr lang="ru-RU" altLang="ru-RU"/>
            </a:p>
          </p:txBody>
        </p:sp>
        <p:sp>
          <p:nvSpPr>
            <p:cNvPr id="9234" name="Line 18"/>
            <p:cNvSpPr>
              <a:spLocks noChangeShapeType="1"/>
            </p:cNvSpPr>
            <p:nvPr/>
          </p:nvSpPr>
          <p:spPr bwMode="auto">
            <a:xfrm>
              <a:off x="5616" y="7920"/>
              <a:ext cx="28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5" name="Line 19"/>
            <p:cNvSpPr>
              <a:spLocks noChangeShapeType="1"/>
            </p:cNvSpPr>
            <p:nvPr/>
          </p:nvSpPr>
          <p:spPr bwMode="auto">
            <a:xfrm>
              <a:off x="5904" y="7920"/>
              <a:ext cx="0" cy="23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6" name="Line 20"/>
            <p:cNvSpPr>
              <a:spLocks noChangeShapeType="1"/>
            </p:cNvSpPr>
            <p:nvPr/>
          </p:nvSpPr>
          <p:spPr bwMode="auto">
            <a:xfrm flipH="1">
              <a:off x="6192" y="7920"/>
              <a:ext cx="48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7" name="Line 21"/>
            <p:cNvSpPr>
              <a:spLocks noChangeShapeType="1"/>
            </p:cNvSpPr>
            <p:nvPr/>
          </p:nvSpPr>
          <p:spPr bwMode="auto">
            <a:xfrm>
              <a:off x="6192" y="7920"/>
              <a:ext cx="0" cy="23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8" name="Line 22"/>
            <p:cNvSpPr>
              <a:spLocks noChangeShapeType="1"/>
            </p:cNvSpPr>
            <p:nvPr/>
          </p:nvSpPr>
          <p:spPr bwMode="auto">
            <a:xfrm>
              <a:off x="5904" y="11232"/>
              <a:ext cx="0" cy="20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39" name="Line 23"/>
            <p:cNvSpPr>
              <a:spLocks noChangeShapeType="1"/>
            </p:cNvSpPr>
            <p:nvPr/>
          </p:nvSpPr>
          <p:spPr bwMode="auto">
            <a:xfrm flipH="1">
              <a:off x="5472" y="1324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0" name="Line 24"/>
            <p:cNvSpPr>
              <a:spLocks noChangeShapeType="1"/>
            </p:cNvSpPr>
            <p:nvPr/>
          </p:nvSpPr>
          <p:spPr bwMode="auto">
            <a:xfrm>
              <a:off x="6192" y="11232"/>
              <a:ext cx="0" cy="20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1" name="Line 25"/>
            <p:cNvSpPr>
              <a:spLocks noChangeShapeType="1"/>
            </p:cNvSpPr>
            <p:nvPr/>
          </p:nvSpPr>
          <p:spPr bwMode="auto">
            <a:xfrm>
              <a:off x="6192" y="13248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2" name="Line 26"/>
            <p:cNvSpPr>
              <a:spLocks noChangeShapeType="1"/>
            </p:cNvSpPr>
            <p:nvPr/>
          </p:nvSpPr>
          <p:spPr bwMode="auto">
            <a:xfrm>
              <a:off x="3168" y="10800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3" name="Line 27"/>
            <p:cNvSpPr>
              <a:spLocks noChangeShapeType="1"/>
            </p:cNvSpPr>
            <p:nvPr/>
          </p:nvSpPr>
          <p:spPr bwMode="auto">
            <a:xfrm>
              <a:off x="3168" y="11088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4" name="Line 28"/>
            <p:cNvSpPr>
              <a:spLocks noChangeShapeType="1"/>
            </p:cNvSpPr>
            <p:nvPr/>
          </p:nvSpPr>
          <p:spPr bwMode="auto">
            <a:xfrm flipV="1">
              <a:off x="7056" y="10800"/>
              <a:ext cx="12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5" name="Line 29"/>
            <p:cNvSpPr>
              <a:spLocks noChangeShapeType="1"/>
            </p:cNvSpPr>
            <p:nvPr/>
          </p:nvSpPr>
          <p:spPr bwMode="auto">
            <a:xfrm>
              <a:off x="7056" y="10944"/>
              <a:ext cx="12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246" name="Line 30"/>
            <p:cNvSpPr>
              <a:spLocks noChangeShapeType="1"/>
            </p:cNvSpPr>
            <p:nvPr/>
          </p:nvSpPr>
          <p:spPr bwMode="auto">
            <a:xfrm flipV="1">
              <a:off x="8352" y="10944"/>
              <a:ext cx="0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1003300" y="5942013"/>
            <a:ext cx="7137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ru-RU" altLang="ru-RU"/>
              <a:t>4-Чизма. Маркетинг сохасида назоратни асосий вазифалари</a:t>
            </a:r>
          </a:p>
        </p:txBody>
      </p:sp>
    </p:spTree>
    <p:extLst>
      <p:ext uri="{BB962C8B-B14F-4D97-AF65-F5344CB8AC3E}">
        <p14:creationId xmlns:p14="http://schemas.microsoft.com/office/powerpoint/2010/main" val="202601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Ф.Котлер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фирманинг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режалаштириш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хақида бундай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езади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Фирманинг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максадлари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маркетинг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сохасидаги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мувофиқликни қўллашни бошқарув жараёнидир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фирманинг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ифодаланган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дастурий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баёнотига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максадлар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вазифаларни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соғлом хўжалик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портфели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стратегиясига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таянади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”.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err="1" smtClean="0"/>
              <a:t>Стратегик</a:t>
            </a:r>
            <a:r>
              <a:rPr lang="ru-RU" sz="3200" dirty="0" smtClean="0"/>
              <a:t> </a:t>
            </a:r>
            <a:r>
              <a:rPr lang="ru-RU" sz="3200" dirty="0" err="1" smtClean="0"/>
              <a:t>режалаштириш</a:t>
            </a:r>
            <a:r>
              <a:rPr lang="ru-RU" sz="3200" dirty="0" smtClean="0"/>
              <a:t> </a:t>
            </a:r>
            <a:r>
              <a:rPr lang="ru-RU" sz="3200" dirty="0" err="1" smtClean="0"/>
              <a:t>жараенида</a:t>
            </a:r>
            <a:r>
              <a:rPr lang="ru-RU" sz="3200" dirty="0" smtClean="0"/>
              <a:t> </a:t>
            </a:r>
            <a:r>
              <a:rPr lang="ru-RU" sz="3200" dirty="0" err="1" smtClean="0"/>
              <a:t>бевосита</a:t>
            </a:r>
            <a:r>
              <a:rPr lang="ru-RU" sz="3200" dirty="0" smtClean="0"/>
              <a:t> </a:t>
            </a:r>
            <a:r>
              <a:rPr lang="ru-RU" sz="3200" dirty="0" err="1" smtClean="0"/>
              <a:t>стретегияни</a:t>
            </a:r>
            <a:r>
              <a:rPr lang="ru-RU" sz="3200" dirty="0" smtClean="0"/>
              <a:t> </a:t>
            </a:r>
            <a:r>
              <a:rPr lang="ru-RU" sz="3200" dirty="0" err="1" smtClean="0"/>
              <a:t>ишлаб</a:t>
            </a:r>
            <a:r>
              <a:rPr lang="ru-RU" sz="3200" dirty="0" smtClean="0"/>
              <a:t> </a:t>
            </a:r>
            <a:r>
              <a:rPr lang="ru-RU" sz="3200" dirty="0" err="1" smtClean="0"/>
              <a:t>чикиш</a:t>
            </a:r>
            <a:r>
              <a:rPr lang="ru-RU" sz="3200" dirty="0" smtClean="0"/>
              <a:t> </a:t>
            </a:r>
            <a:r>
              <a:rPr lang="ru-RU" sz="3200" dirty="0" err="1" smtClean="0"/>
              <a:t>боскичи</a:t>
            </a:r>
            <a:r>
              <a:rPr lang="ru-RU" sz="3200" dirty="0" smtClean="0"/>
              <a:t> </a:t>
            </a:r>
            <a:r>
              <a:rPr lang="ru-RU" sz="3200" dirty="0" err="1" smtClean="0"/>
              <a:t>куйидаги</a:t>
            </a:r>
            <a:r>
              <a:rPr lang="ru-RU" sz="3200" dirty="0" smtClean="0"/>
              <a:t> </a:t>
            </a:r>
            <a:r>
              <a:rPr lang="ru-RU" sz="3200" dirty="0" err="1" smtClean="0"/>
              <a:t>кетма-кетликда</a:t>
            </a:r>
            <a:r>
              <a:rPr lang="ru-RU" sz="3200" dirty="0" smtClean="0"/>
              <a:t> </a:t>
            </a:r>
            <a:r>
              <a:rPr lang="ru-RU" sz="3200" dirty="0" err="1" smtClean="0"/>
              <a:t>амалга</a:t>
            </a:r>
            <a:r>
              <a:rPr lang="ru-RU" sz="3200" dirty="0" smtClean="0"/>
              <a:t> </a:t>
            </a:r>
            <a:r>
              <a:rPr lang="ru-RU" sz="3200" dirty="0" err="1" smtClean="0"/>
              <a:t>оширилиши</a:t>
            </a:r>
            <a:r>
              <a:rPr lang="ru-RU" sz="3200" dirty="0" smtClean="0"/>
              <a:t> </a:t>
            </a:r>
            <a:r>
              <a:rPr lang="ru-RU" sz="3200" dirty="0" err="1" smtClean="0"/>
              <a:t>лозим</a:t>
            </a:r>
            <a:r>
              <a:rPr lang="ru-RU" sz="3200" dirty="0" smtClean="0"/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err="1" smtClean="0"/>
              <a:t>Дастлабки</a:t>
            </a:r>
            <a:r>
              <a:rPr lang="ru-RU" dirty="0" smtClean="0"/>
              <a:t> </a:t>
            </a:r>
            <a:r>
              <a:rPr lang="ru-RU" dirty="0" err="1" smtClean="0"/>
              <a:t>харакат</a:t>
            </a:r>
            <a:r>
              <a:rPr lang="ru-RU" dirty="0" smtClean="0"/>
              <a:t> </a:t>
            </a:r>
            <a:r>
              <a:rPr lang="ru-RU" dirty="0" err="1" smtClean="0"/>
              <a:t>боскичи</a:t>
            </a:r>
            <a:r>
              <a:rPr lang="ru-RU" dirty="0" smtClean="0"/>
              <a:t> </a:t>
            </a:r>
            <a:r>
              <a:rPr lang="ru-RU" dirty="0" err="1" smtClean="0"/>
              <a:t>булиб</a:t>
            </a:r>
            <a:r>
              <a:rPr lang="ru-RU" dirty="0" smtClean="0"/>
              <a:t>, </a:t>
            </a:r>
            <a:r>
              <a:rPr lang="ru-RU" dirty="0" err="1" smtClean="0"/>
              <a:t>фирманинг</a:t>
            </a:r>
            <a:r>
              <a:rPr lang="ru-RU" dirty="0" smtClean="0"/>
              <a:t> </a:t>
            </a:r>
            <a:r>
              <a:rPr lang="ru-RU" dirty="0" err="1" smtClean="0"/>
              <a:t>истикболини</a:t>
            </a:r>
            <a:r>
              <a:rPr lang="ru-RU" dirty="0" smtClean="0"/>
              <a:t> </a:t>
            </a:r>
            <a:r>
              <a:rPr lang="ru-RU" dirty="0" err="1" smtClean="0"/>
              <a:t>тахлил</a:t>
            </a:r>
            <a:r>
              <a:rPr lang="ru-RU" dirty="0" smtClean="0"/>
              <a:t> </a:t>
            </a:r>
            <a:r>
              <a:rPr lang="ru-RU" dirty="0" err="1" smtClean="0"/>
              <a:t>килиш</a:t>
            </a:r>
            <a:r>
              <a:rPr lang="ru-RU" dirty="0" smtClean="0"/>
              <a:t>   </a:t>
            </a:r>
            <a:r>
              <a:rPr lang="ru-RU" dirty="0" err="1" smtClean="0"/>
              <a:t>хисобланади</a:t>
            </a:r>
            <a:r>
              <a:rPr lang="ru-RU" dirty="0" smtClean="0"/>
              <a:t>. Ушбу </a:t>
            </a:r>
            <a:r>
              <a:rPr lang="ru-RU" dirty="0" err="1" smtClean="0"/>
              <a:t>боскичда</a:t>
            </a:r>
            <a:r>
              <a:rPr lang="ru-RU" dirty="0" smtClean="0"/>
              <a:t>: </a:t>
            </a:r>
            <a:r>
              <a:rPr lang="ru-RU" dirty="0" err="1" smtClean="0"/>
              <a:t>асосий</a:t>
            </a:r>
            <a:r>
              <a:rPr lang="ru-RU" dirty="0" smtClean="0"/>
              <a:t>  ташки </a:t>
            </a:r>
            <a:r>
              <a:rPr lang="ru-RU" dirty="0" err="1" smtClean="0"/>
              <a:t>хавф-хатарлар</a:t>
            </a:r>
            <a:r>
              <a:rPr lang="ru-RU" dirty="0" smtClean="0"/>
              <a:t>, </a:t>
            </a:r>
            <a:r>
              <a:rPr lang="ru-RU" dirty="0" err="1" smtClean="0"/>
              <a:t>имкониятлар</a:t>
            </a:r>
            <a:r>
              <a:rPr lang="ru-RU" dirty="0" smtClean="0"/>
              <a:t>, “</a:t>
            </a:r>
            <a:r>
              <a:rPr lang="ru-RU" dirty="0" err="1" smtClean="0"/>
              <a:t>фавкулодда</a:t>
            </a:r>
            <a:r>
              <a:rPr lang="ru-RU" dirty="0" smtClean="0"/>
              <a:t>” </a:t>
            </a:r>
            <a:r>
              <a:rPr lang="ru-RU" dirty="0" err="1" smtClean="0"/>
              <a:t>холатларни</a:t>
            </a:r>
            <a:r>
              <a:rPr lang="ru-RU" dirty="0" smtClean="0"/>
              <a:t> </a:t>
            </a:r>
            <a:r>
              <a:rPr lang="ru-RU" dirty="0" err="1" smtClean="0"/>
              <a:t>вужудга</a:t>
            </a:r>
            <a:r>
              <a:rPr lang="ru-RU" dirty="0" smtClean="0"/>
              <a:t> </a:t>
            </a:r>
            <a:r>
              <a:rPr lang="ru-RU" dirty="0" err="1" smtClean="0"/>
              <a:t>келиш</a:t>
            </a:r>
            <a:r>
              <a:rPr lang="ru-RU" dirty="0" smtClean="0"/>
              <a:t> </a:t>
            </a:r>
            <a:r>
              <a:rPr lang="ru-RU" dirty="0" err="1" smtClean="0"/>
              <a:t>тенденциялари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уларни</a:t>
            </a:r>
            <a:r>
              <a:rPr lang="ru-RU" dirty="0" smtClean="0"/>
              <a:t> </a:t>
            </a:r>
            <a:r>
              <a:rPr lang="ru-RU" dirty="0" err="1" smtClean="0"/>
              <a:t>бартараф</a:t>
            </a:r>
            <a:r>
              <a:rPr lang="ru-RU" dirty="0" smtClean="0"/>
              <a:t> </a:t>
            </a:r>
            <a:r>
              <a:rPr lang="ru-RU" dirty="0" err="1" smtClean="0"/>
              <a:t>этиш</a:t>
            </a:r>
            <a:r>
              <a:rPr lang="ru-RU" dirty="0" smtClean="0"/>
              <a:t>  </a:t>
            </a:r>
            <a:r>
              <a:rPr lang="ru-RU" dirty="0" err="1" smtClean="0"/>
              <a:t>имкониятлари</a:t>
            </a:r>
            <a:r>
              <a:rPr lang="ru-RU" dirty="0" smtClean="0"/>
              <a:t> хал </a:t>
            </a:r>
            <a:r>
              <a:rPr lang="ru-RU" dirty="0" err="1" smtClean="0"/>
              <a:t>этилади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Иккинчи</a:t>
            </a:r>
            <a:r>
              <a:rPr lang="ru-RU" dirty="0" smtClean="0"/>
              <a:t> </a:t>
            </a:r>
            <a:r>
              <a:rPr lang="ru-RU" dirty="0" err="1" smtClean="0"/>
              <a:t>харакат</a:t>
            </a:r>
            <a:r>
              <a:rPr lang="ru-RU" dirty="0" smtClean="0"/>
              <a:t> </a:t>
            </a:r>
            <a:r>
              <a:rPr lang="ru-RU" dirty="0" err="1" smtClean="0"/>
              <a:t>боскичида</a:t>
            </a:r>
            <a:r>
              <a:rPr lang="ru-RU" dirty="0" smtClean="0"/>
              <a:t> </a:t>
            </a:r>
            <a:r>
              <a:rPr lang="ru-RU" dirty="0" err="1" smtClean="0"/>
              <a:t>ракобатчилик</a:t>
            </a:r>
            <a:r>
              <a:rPr lang="ru-RU" dirty="0" smtClean="0"/>
              <a:t> </a:t>
            </a:r>
            <a:r>
              <a:rPr lang="ru-RU" dirty="0" err="1" smtClean="0"/>
              <a:t>курашидаги</a:t>
            </a:r>
            <a:r>
              <a:rPr lang="ru-RU" dirty="0" smtClean="0"/>
              <a:t> </a:t>
            </a:r>
            <a:r>
              <a:rPr lang="ru-RU" dirty="0" err="1" smtClean="0"/>
              <a:t>мавкеи</a:t>
            </a:r>
            <a:r>
              <a:rPr lang="ru-RU" dirty="0" smtClean="0"/>
              <a:t> </a:t>
            </a:r>
            <a:r>
              <a:rPr lang="ru-RU" dirty="0" err="1" smtClean="0"/>
              <a:t>тахлил</a:t>
            </a:r>
            <a:r>
              <a:rPr lang="ru-RU" dirty="0" smtClean="0"/>
              <a:t> </a:t>
            </a:r>
            <a:r>
              <a:rPr lang="ru-RU" dirty="0" err="1" smtClean="0"/>
              <a:t>килинади</a:t>
            </a:r>
            <a:r>
              <a:rPr lang="ru-RU" dirty="0" smtClean="0"/>
              <a:t>. Ушбу </a:t>
            </a:r>
            <a:r>
              <a:rPr lang="ru-RU" dirty="0" err="1" smtClean="0"/>
              <a:t>боскичнинг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воситаси</a:t>
            </a:r>
            <a:r>
              <a:rPr lang="ru-RU" dirty="0" smtClean="0"/>
              <a:t> </a:t>
            </a:r>
            <a:r>
              <a:rPr lang="ru-RU" dirty="0" err="1" smtClean="0"/>
              <a:t>булиб-фирма</a:t>
            </a:r>
            <a:r>
              <a:rPr lang="ru-RU" dirty="0" smtClean="0"/>
              <a:t> </a:t>
            </a:r>
            <a:r>
              <a:rPr lang="ru-RU" dirty="0" err="1" smtClean="0"/>
              <a:t>фаолиятининг</a:t>
            </a:r>
            <a:r>
              <a:rPr lang="ru-RU" dirty="0" smtClean="0"/>
              <a:t> </a:t>
            </a:r>
            <a:r>
              <a:rPr lang="ru-RU" dirty="0" err="1" smtClean="0"/>
              <a:t>кайси</a:t>
            </a:r>
            <a:r>
              <a:rPr lang="ru-RU" dirty="0" smtClean="0"/>
              <a:t> </a:t>
            </a:r>
            <a:r>
              <a:rPr lang="ru-RU" dirty="0" err="1" smtClean="0"/>
              <a:t>йуналишида</a:t>
            </a:r>
            <a:r>
              <a:rPr lang="ru-RU" dirty="0" smtClean="0"/>
              <a:t> “</a:t>
            </a:r>
            <a:r>
              <a:rPr lang="ru-RU" dirty="0" err="1" smtClean="0"/>
              <a:t>ракобатчилик</a:t>
            </a:r>
            <a:r>
              <a:rPr lang="ru-RU" dirty="0" smtClean="0"/>
              <a:t> </a:t>
            </a:r>
            <a:r>
              <a:rPr lang="ru-RU" dirty="0" err="1" smtClean="0"/>
              <a:t>стратегиясини</a:t>
            </a:r>
            <a:r>
              <a:rPr lang="ru-RU" dirty="0" smtClean="0"/>
              <a:t> </a:t>
            </a:r>
            <a:r>
              <a:rPr lang="ru-RU" dirty="0" err="1" smtClean="0"/>
              <a:t>такомиллаштириб</a:t>
            </a:r>
            <a:r>
              <a:rPr lang="ru-RU" dirty="0" smtClean="0"/>
              <a:t>, </a:t>
            </a:r>
            <a:r>
              <a:rPr lang="ru-RU" dirty="0" err="1" smtClean="0"/>
              <a:t>фирманинг</a:t>
            </a:r>
            <a:r>
              <a:rPr lang="ru-RU" dirty="0" smtClean="0"/>
              <a:t> </a:t>
            </a:r>
            <a:r>
              <a:rPr lang="ru-RU" dirty="0" err="1" smtClean="0"/>
              <a:t>ялпи</a:t>
            </a:r>
            <a:r>
              <a:rPr lang="ru-RU" dirty="0" smtClean="0"/>
              <a:t> </a:t>
            </a:r>
            <a:r>
              <a:rPr lang="ru-RU" dirty="0" err="1" smtClean="0"/>
              <a:t>иш</a:t>
            </a:r>
            <a:r>
              <a:rPr lang="ru-RU" dirty="0" smtClean="0"/>
              <a:t> </a:t>
            </a:r>
            <a:r>
              <a:rPr lang="ru-RU" dirty="0" err="1" smtClean="0"/>
              <a:t>фаолиятининг</a:t>
            </a:r>
            <a:r>
              <a:rPr lang="ru-RU" dirty="0" smtClean="0"/>
              <a:t> </a:t>
            </a:r>
            <a:r>
              <a:rPr lang="ru-RU" dirty="0" err="1" smtClean="0"/>
              <a:t>яхшилаш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?” </a:t>
            </a:r>
            <a:r>
              <a:rPr lang="ru-RU" dirty="0" err="1" smtClean="0"/>
              <a:t>деган</a:t>
            </a:r>
            <a:r>
              <a:rPr lang="ru-RU" dirty="0" smtClean="0"/>
              <a:t> </a:t>
            </a:r>
            <a:r>
              <a:rPr lang="ru-RU" dirty="0" err="1" smtClean="0"/>
              <a:t>саволга</a:t>
            </a:r>
            <a:r>
              <a:rPr lang="ru-RU" dirty="0" smtClean="0"/>
              <a:t> </a:t>
            </a:r>
            <a:r>
              <a:rPr lang="ru-RU" dirty="0" err="1" smtClean="0"/>
              <a:t>жавоб</a:t>
            </a:r>
            <a:r>
              <a:rPr lang="ru-RU" dirty="0" smtClean="0"/>
              <a:t> </a:t>
            </a:r>
            <a:r>
              <a:rPr lang="ru-RU" dirty="0" err="1" smtClean="0"/>
              <a:t>топилади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Учинчи</a:t>
            </a:r>
            <a:r>
              <a:rPr lang="ru-RU" dirty="0" smtClean="0"/>
              <a:t>, </a:t>
            </a:r>
            <a:r>
              <a:rPr lang="ru-RU" dirty="0" err="1" smtClean="0"/>
              <a:t>энг</a:t>
            </a:r>
            <a:r>
              <a:rPr lang="ru-RU" dirty="0" smtClean="0"/>
              <a:t> </a:t>
            </a:r>
            <a:r>
              <a:rPr lang="ru-RU" dirty="0" err="1" smtClean="0"/>
              <a:t>мухим</a:t>
            </a:r>
            <a:r>
              <a:rPr lang="ru-RU" dirty="0" smtClean="0"/>
              <a:t> </a:t>
            </a:r>
            <a:r>
              <a:rPr lang="ru-RU" dirty="0" err="1" smtClean="0"/>
              <a:t>харакат</a:t>
            </a:r>
            <a:r>
              <a:rPr lang="ru-RU" dirty="0" smtClean="0"/>
              <a:t> </a:t>
            </a:r>
            <a:r>
              <a:rPr lang="ru-RU" dirty="0" err="1" smtClean="0"/>
              <a:t>боскичи</a:t>
            </a:r>
            <a:r>
              <a:rPr lang="ru-RU" dirty="0" smtClean="0"/>
              <a:t> - </a:t>
            </a:r>
            <a:r>
              <a:rPr lang="ru-RU" dirty="0" err="1" smtClean="0"/>
              <a:t>стратегияни</a:t>
            </a:r>
            <a:r>
              <a:rPr lang="ru-RU" dirty="0" smtClean="0"/>
              <a:t> </a:t>
            </a:r>
            <a:r>
              <a:rPr lang="ru-RU" dirty="0" err="1" smtClean="0"/>
              <a:t>танлаш</a:t>
            </a:r>
            <a:r>
              <a:rPr lang="ru-RU" dirty="0" smtClean="0"/>
              <a:t> </a:t>
            </a:r>
            <a:r>
              <a:rPr lang="ru-RU" dirty="0" err="1" smtClean="0"/>
              <a:t>хисобланади</a:t>
            </a:r>
            <a:r>
              <a:rPr lang="ru-RU" dirty="0" smtClean="0"/>
              <a:t>. Бунда </a:t>
            </a:r>
            <a:r>
              <a:rPr lang="ru-RU" dirty="0" err="1" smtClean="0"/>
              <a:t>фирманинг</a:t>
            </a:r>
            <a:r>
              <a:rPr lang="ru-RU" dirty="0" smtClean="0"/>
              <a:t> </a:t>
            </a:r>
            <a:r>
              <a:rPr lang="ru-RU" dirty="0" err="1" smtClean="0"/>
              <a:t>турли</a:t>
            </a:r>
            <a:r>
              <a:rPr lang="ru-RU" dirty="0" smtClean="0"/>
              <a:t> </a:t>
            </a:r>
            <a:r>
              <a:rPr lang="ru-RU" dirty="0" err="1" smtClean="0"/>
              <a:t>фаолиятлари</a:t>
            </a:r>
            <a:r>
              <a:rPr lang="ru-RU" dirty="0" smtClean="0"/>
              <a:t> </a:t>
            </a:r>
            <a:r>
              <a:rPr lang="ru-RU" dirty="0" err="1" smtClean="0"/>
              <a:t>буйича</a:t>
            </a:r>
            <a:r>
              <a:rPr lang="ru-RU" dirty="0" smtClean="0"/>
              <a:t> </a:t>
            </a:r>
            <a:r>
              <a:rPr lang="ru-RU" dirty="0" err="1" smtClean="0"/>
              <a:t>истикболини</a:t>
            </a:r>
            <a:r>
              <a:rPr lang="ru-RU" dirty="0" smtClean="0"/>
              <a:t> </a:t>
            </a:r>
            <a:r>
              <a:rPr lang="ru-RU" dirty="0" err="1" smtClean="0"/>
              <a:t>киеслаш</a:t>
            </a:r>
            <a:r>
              <a:rPr lang="ru-RU" dirty="0" smtClean="0"/>
              <a:t>, </a:t>
            </a:r>
            <a:r>
              <a:rPr lang="ru-RU" dirty="0" err="1" smtClean="0"/>
              <a:t>танланган</a:t>
            </a:r>
            <a:r>
              <a:rPr lang="ru-RU" dirty="0" smtClean="0"/>
              <a:t> </a:t>
            </a:r>
            <a:r>
              <a:rPr lang="ru-RU" dirty="0" err="1" smtClean="0"/>
              <a:t>стратегияни</a:t>
            </a:r>
            <a:r>
              <a:rPr lang="ru-RU" dirty="0" smtClean="0"/>
              <a:t> </a:t>
            </a:r>
            <a:r>
              <a:rPr lang="ru-RU" dirty="0" err="1" smtClean="0"/>
              <a:t>амалга</a:t>
            </a:r>
            <a:r>
              <a:rPr lang="ru-RU" dirty="0" smtClean="0"/>
              <a:t> </a:t>
            </a:r>
            <a:r>
              <a:rPr lang="ru-RU" dirty="0" err="1" smtClean="0"/>
              <a:t>оширишда</a:t>
            </a:r>
            <a:r>
              <a:rPr lang="ru-RU" dirty="0" smtClean="0"/>
              <a:t> </a:t>
            </a:r>
            <a:r>
              <a:rPr lang="ru-RU" dirty="0" err="1" smtClean="0"/>
              <a:t>турли</a:t>
            </a:r>
            <a:r>
              <a:rPr lang="ru-RU" dirty="0" smtClean="0"/>
              <a:t> </a:t>
            </a:r>
            <a:r>
              <a:rPr lang="ru-RU" dirty="0" err="1" smtClean="0"/>
              <a:t>фаолият</a:t>
            </a:r>
            <a:r>
              <a:rPr lang="ru-RU" dirty="0" smtClean="0"/>
              <a:t> </a:t>
            </a:r>
            <a:r>
              <a:rPr lang="ru-RU" dirty="0" err="1" smtClean="0"/>
              <a:t>йуналишлари</a:t>
            </a:r>
            <a:r>
              <a:rPr lang="ru-RU" dirty="0" smtClean="0"/>
              <a:t> </a:t>
            </a:r>
            <a:r>
              <a:rPr lang="ru-RU" dirty="0" err="1" smtClean="0"/>
              <a:t>буйича</a:t>
            </a:r>
            <a:r>
              <a:rPr lang="ru-RU" dirty="0" smtClean="0"/>
              <a:t> </a:t>
            </a:r>
            <a:r>
              <a:rPr lang="ru-RU" dirty="0" err="1" smtClean="0"/>
              <a:t>ресурсларни</a:t>
            </a:r>
            <a:r>
              <a:rPr lang="ru-RU" dirty="0" smtClean="0"/>
              <a:t> </a:t>
            </a:r>
            <a:r>
              <a:rPr lang="ru-RU" dirty="0" err="1" smtClean="0"/>
              <a:t>таксимлаш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урин </a:t>
            </a:r>
            <a:r>
              <a:rPr lang="ru-RU" dirty="0" err="1" smtClean="0"/>
              <a:t>эгаллайди</a:t>
            </a:r>
            <a:r>
              <a:rPr lang="ru-RU" dirty="0" smtClean="0"/>
              <a:t>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</p:nvPr>
        </p:nvGraphicFramePr>
        <p:xfrm>
          <a:off x="642910" y="1714488"/>
          <a:ext cx="5143536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457200" y="274638"/>
          <a:ext cx="8229600" cy="1011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4340" name="Picture 2" descr="D:\k_a_f_e_d_r_a\O'QITUVCHILAR\sharipov i\2012\prezentation\7\tewhumbnail.jpe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000760" y="1500174"/>
            <a:ext cx="2857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тактик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режасининг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кисми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булиб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куйилган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максадларга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эришишнинг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аникланади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/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мезони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узок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муддатлилик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хисобланса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маркетингни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тактик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чора-тадбирлар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Маркетингни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оператив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режалаштиришнинг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мезони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киска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муддатлилик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Тактик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товар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гурухи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даромадлар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харажатлар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савдо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жихозлар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асбоб-ускуналар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бозорнинг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хозирги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холатига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бахо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хавф-хатарлари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ифодаланади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Тактик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курсаткичлардан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товар обороти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курсаткичидан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устунликка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мулжалланса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воситалар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сотишни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рагбатлантириш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реклама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бошкалар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хам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Бозордаги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сотиладиган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товарлар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харидори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сегменти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истеъмолчиларнинг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ракобатчилар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таксимоти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йуллари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курсатиб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Дата 3"/>
          <p:cNvSpPr txBox="1">
            <a:spLocks noGrp="1"/>
          </p:cNvSpPr>
          <p:nvPr/>
        </p:nvSpPr>
        <p:spPr bwMode="auto">
          <a:xfrm>
            <a:off x="6727825" y="6408738"/>
            <a:ext cx="1919288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1DCE451-7166-404D-B7BA-ED420400725C}" type="datetime1">
              <a:rPr lang="ru-RU" sz="1000"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25.09.2018</a:t>
            </a:fld>
            <a:endParaRPr lang="ru-RU" sz="1000">
              <a:latin typeface="+mn-lt"/>
            </a:endParaRPr>
          </a:p>
        </p:txBody>
      </p:sp>
      <p:sp>
        <p:nvSpPr>
          <p:cNvPr id="12291" name="Номер слайда 5"/>
          <p:cNvSpPr txBox="1">
            <a:spLocks noGrp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CEEEFEB-14BA-483E-B59A-FA83AD773E41}" type="slidenum">
              <a:rPr lang="ru-RU" sz="10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ru-RU" sz="1000">
              <a:latin typeface="+mn-lt"/>
            </a:endParaRPr>
          </a:p>
        </p:txBody>
      </p:sp>
      <p:sp>
        <p:nvSpPr>
          <p:cNvPr id="415748" name="Rectangle 4"/>
          <p:cNvSpPr>
            <a:spLocks noChangeArrowheads="1"/>
          </p:cNvSpPr>
          <p:nvPr/>
        </p:nvSpPr>
        <p:spPr bwMode="auto">
          <a:xfrm>
            <a:off x="3236913" y="1214438"/>
            <a:ext cx="5049863" cy="928678"/>
          </a:xfrm>
          <a:prstGeom prst="rect">
            <a:avLst/>
          </a:prstGeom>
          <a:solidFill>
            <a:srgbClr val="00B05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Стратегияни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чикиш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боскичи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736850" y="2643188"/>
            <a:ext cx="6119813" cy="935037"/>
          </a:xfrm>
          <a:prstGeom prst="rect">
            <a:avLst/>
          </a:prstGeom>
          <a:gradFill rotWithShape="1">
            <a:gsLst>
              <a:gs pos="0">
                <a:srgbClr val="00CCFF"/>
              </a:gs>
              <a:gs pos="100000">
                <a:schemeClr val="accent1"/>
              </a:gs>
            </a:gsLst>
            <a:path path="rect">
              <a:fillToRect t="100000" r="100000"/>
            </a:path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боскич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фирманинг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истикболини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тахлил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2736850" y="4143375"/>
            <a:ext cx="6192838" cy="969963"/>
          </a:xfrm>
          <a:prstGeom prst="rect">
            <a:avLst/>
          </a:prstGeom>
          <a:gradFill rotWithShape="1">
            <a:gsLst>
              <a:gs pos="0">
                <a:srgbClr val="00CCFF"/>
              </a:gs>
              <a:gs pos="100000">
                <a:schemeClr val="accent1"/>
              </a:gs>
            </a:gsLst>
            <a:path path="rect">
              <a:fillToRect t="100000" r="100000"/>
            </a:path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2 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боскич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ракобатчилик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курашидаги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мавкеини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тахлил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5522913" y="2071688"/>
            <a:ext cx="323850" cy="539750"/>
          </a:xfrm>
          <a:prstGeom prst="downArrow">
            <a:avLst>
              <a:gd name="adj1" fmla="val 50000"/>
              <a:gd name="adj2" fmla="val 41667"/>
            </a:avLst>
          </a:prstGeom>
          <a:gradFill rotWithShape="1">
            <a:gsLst>
              <a:gs pos="0">
                <a:srgbClr val="00CCFF"/>
              </a:gs>
              <a:gs pos="100000">
                <a:schemeClr val="accent1"/>
              </a:gs>
            </a:gsLst>
            <a:path path="rect">
              <a:fillToRect t="100000" r="100000"/>
            </a:path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5594350" y="3571875"/>
            <a:ext cx="323850" cy="539750"/>
          </a:xfrm>
          <a:prstGeom prst="downArrow">
            <a:avLst>
              <a:gd name="adj1" fmla="val 50000"/>
              <a:gd name="adj2" fmla="val 41667"/>
            </a:avLst>
          </a:prstGeom>
          <a:gradFill rotWithShape="1">
            <a:gsLst>
              <a:gs pos="0">
                <a:srgbClr val="00CCFF"/>
              </a:gs>
              <a:gs pos="100000">
                <a:schemeClr val="accent1"/>
              </a:gs>
            </a:gsLst>
            <a:path path="rect">
              <a:fillToRect t="100000" r="100000"/>
            </a:path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sp>
        <p:nvSpPr>
          <p:cNvPr id="15369" name="Rectangle 10"/>
          <p:cNvSpPr>
            <a:spLocks noChangeArrowheads="1"/>
          </p:cNvSpPr>
          <p:nvPr/>
        </p:nvSpPr>
        <p:spPr bwMode="auto">
          <a:xfrm>
            <a:off x="2714612" y="5572140"/>
            <a:ext cx="6192837" cy="912813"/>
          </a:xfrm>
          <a:prstGeom prst="rect">
            <a:avLst/>
          </a:prstGeom>
          <a:gradFill rotWithShape="1">
            <a:gsLst>
              <a:gs pos="0">
                <a:srgbClr val="00CCFF"/>
              </a:gs>
              <a:gs pos="100000">
                <a:schemeClr val="accent1"/>
              </a:gs>
            </a:gsLst>
            <a:path path="rect">
              <a:fillToRect t="100000" r="100000"/>
            </a:path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3 –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боскич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стратегияни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танлаш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0" name="AutoShape 11"/>
          <p:cNvSpPr>
            <a:spLocks noChangeArrowheads="1"/>
          </p:cNvSpPr>
          <p:nvPr/>
        </p:nvSpPr>
        <p:spPr bwMode="auto">
          <a:xfrm>
            <a:off x="5594350" y="5143500"/>
            <a:ext cx="323850" cy="431800"/>
          </a:xfrm>
          <a:prstGeom prst="downArrow">
            <a:avLst>
              <a:gd name="adj1" fmla="val 50000"/>
              <a:gd name="adj2" fmla="val 33333"/>
            </a:avLst>
          </a:prstGeom>
          <a:gradFill rotWithShape="1">
            <a:gsLst>
              <a:gs pos="0">
                <a:srgbClr val="00CCFF"/>
              </a:gs>
              <a:gs pos="100000">
                <a:schemeClr val="accent1"/>
              </a:gs>
            </a:gsLst>
            <a:path path="rect">
              <a:fillToRect t="100000" r="100000"/>
            </a:path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571500" y="214313"/>
            <a:ext cx="8229600" cy="785812"/>
            <a:chOff x="0" y="82527"/>
            <a:chExt cx="8229600" cy="977944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0" y="82527"/>
              <a:ext cx="8229600" cy="977944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47625" y="129942"/>
              <a:ext cx="8134350" cy="88311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10490" tIns="110490" rIns="110490" bIns="110490" spcCol="1270" anchor="ctr"/>
            <a:lstStyle/>
            <a:p>
              <a:pPr defTabSz="12890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uz-Cyrl-UZ" sz="29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900" b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Стратегик</a:t>
              </a:r>
              <a:r>
                <a:rPr lang="ru-RU" sz="29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900" b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режалаштиришнинг</a:t>
              </a:r>
              <a:r>
                <a:rPr lang="uz-Cyrl-UZ" sz="29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босқичлари</a:t>
              </a:r>
              <a:endParaRPr lang="ru-RU" sz="29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5374" name="Picture 2" descr="D:\k_a_f_e_d_r_a\O'QITUVCHILAR\sharipov i\2012\prezentation\5\chto-takoe-c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38"/>
            <a:ext cx="257175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Дата 3"/>
          <p:cNvSpPr txBox="1">
            <a:spLocks noGrp="1"/>
          </p:cNvSpPr>
          <p:nvPr/>
        </p:nvSpPr>
        <p:spPr bwMode="auto">
          <a:xfrm>
            <a:off x="6727825" y="6408738"/>
            <a:ext cx="1919288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A8058E-23ED-4748-BCA3-BCE3550C8862}" type="datetime1">
              <a:rPr lang="ru-RU" sz="1000"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25.09.2018</a:t>
            </a:fld>
            <a:endParaRPr lang="ru-RU" sz="1000">
              <a:latin typeface="+mn-lt"/>
            </a:endParaRPr>
          </a:p>
        </p:txBody>
      </p:sp>
      <p:sp>
        <p:nvSpPr>
          <p:cNvPr id="11267" name="Номер слайда 5"/>
          <p:cNvSpPr txBox="1">
            <a:spLocks noGrp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9F5351A-3A28-41E1-83B1-A4EB6C9E7FA9}" type="slidenum">
              <a:rPr lang="ru-RU" sz="1000"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ru-RU" sz="1000">
              <a:latin typeface="+mn-lt"/>
            </a:endParaRPr>
          </a:p>
        </p:txBody>
      </p:sp>
      <p:sp>
        <p:nvSpPr>
          <p:cNvPr id="414722" name="Rectangle 2"/>
          <p:cNvSpPr>
            <a:spLocks noChangeArrowheads="1"/>
          </p:cNvSpPr>
          <p:nvPr/>
        </p:nvSpPr>
        <p:spPr bwMode="auto">
          <a:xfrm>
            <a:off x="1619250" y="188913"/>
            <a:ext cx="6913563" cy="8636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стратегияси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боскичлари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1619250" y="4508500"/>
            <a:ext cx="6985000" cy="1692275"/>
          </a:xfrm>
          <a:prstGeom prst="rect">
            <a:avLst/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 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боскич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тармок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доирасида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усиш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имкониятлари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колмаган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булса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турига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якинрок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йуналишини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узлаштиришдан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жараён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оширилади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0" name="Rectangle 5"/>
          <p:cNvSpPr>
            <a:spLocks noChangeArrowheads="1"/>
          </p:cNvSpPr>
          <p:nvPr/>
        </p:nvSpPr>
        <p:spPr bwMode="auto">
          <a:xfrm>
            <a:off x="1619250" y="2889250"/>
            <a:ext cx="6985000" cy="1044575"/>
          </a:xfrm>
          <a:prstGeom prst="rect">
            <a:avLst/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2 –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боскич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корхона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тармок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доирасида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бошка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корхоналар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хамкорликда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ишлаши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1" name="Rectangle 6"/>
          <p:cNvSpPr>
            <a:spLocks noChangeArrowheads="1"/>
          </p:cNvSpPr>
          <p:nvPr/>
        </p:nvSpPr>
        <p:spPr bwMode="auto">
          <a:xfrm>
            <a:off x="1584325" y="1376363"/>
            <a:ext cx="6948488" cy="973137"/>
          </a:xfrm>
          <a:prstGeom prst="rect">
            <a:avLst/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боскич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хозирги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фаолият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доирасидаги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булган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имкониятлари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аникланади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Rectangle 7"/>
          <p:cNvSpPr>
            <a:spLocks noChangeArrowheads="1"/>
          </p:cNvSpPr>
          <p:nvPr/>
        </p:nvSpPr>
        <p:spPr bwMode="auto">
          <a:xfrm>
            <a:off x="755650" y="549275"/>
            <a:ext cx="71438" cy="4716463"/>
          </a:xfrm>
          <a:prstGeom prst="rect">
            <a:avLst/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sp>
        <p:nvSpPr>
          <p:cNvPr id="16393" name="AutoShape 8"/>
          <p:cNvSpPr>
            <a:spLocks noChangeArrowheads="1"/>
          </p:cNvSpPr>
          <p:nvPr/>
        </p:nvSpPr>
        <p:spPr bwMode="auto">
          <a:xfrm>
            <a:off x="827088" y="5121275"/>
            <a:ext cx="792162" cy="158750"/>
          </a:xfrm>
          <a:prstGeom prst="rightArrow">
            <a:avLst>
              <a:gd name="adj1" fmla="val 50000"/>
              <a:gd name="adj2" fmla="val 124750"/>
            </a:avLst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sp>
        <p:nvSpPr>
          <p:cNvPr id="16394" name="AutoShape 9"/>
          <p:cNvSpPr>
            <a:spLocks noChangeArrowheads="1"/>
          </p:cNvSpPr>
          <p:nvPr/>
        </p:nvSpPr>
        <p:spPr bwMode="auto">
          <a:xfrm>
            <a:off x="827088" y="3341688"/>
            <a:ext cx="792162" cy="158750"/>
          </a:xfrm>
          <a:prstGeom prst="rightArrow">
            <a:avLst>
              <a:gd name="adj1" fmla="val 50000"/>
              <a:gd name="adj2" fmla="val 124750"/>
            </a:avLst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sp>
        <p:nvSpPr>
          <p:cNvPr id="16395" name="AutoShape 10"/>
          <p:cNvSpPr>
            <a:spLocks noChangeArrowheads="1"/>
          </p:cNvSpPr>
          <p:nvPr/>
        </p:nvSpPr>
        <p:spPr bwMode="auto">
          <a:xfrm>
            <a:off x="827088" y="1793875"/>
            <a:ext cx="792162" cy="158750"/>
          </a:xfrm>
          <a:prstGeom prst="rightArrow">
            <a:avLst>
              <a:gd name="adj1" fmla="val 50000"/>
              <a:gd name="adj2" fmla="val 124750"/>
            </a:avLst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755650" y="549275"/>
            <a:ext cx="863600" cy="71438"/>
          </a:xfrm>
          <a:prstGeom prst="rect">
            <a:avLst/>
          </a:prstGeom>
          <a:gradFill rotWithShape="1">
            <a:gsLst>
              <a:gs pos="0">
                <a:srgbClr val="66CCFF"/>
              </a:gs>
              <a:gs pos="50000">
                <a:srgbClr val="CCFFFF"/>
              </a:gs>
              <a:gs pos="100000">
                <a:srgbClr val="66CCFF"/>
              </a:gs>
            </a:gsLst>
            <a:lin ang="18900000" scaled="1"/>
          </a:gra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cs typeface="Arial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3.Маркетинг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назорати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Маркетинг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максадлари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куйидагилардан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максадга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имкониятини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мослашувчанлигини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атроф-мухит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канчалик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аниклаш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Маркетингда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назоратни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тури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фаркланади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режани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бажарилишини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Фойдадорликни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килишдан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максад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эришишга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ишонишдир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тахлили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бозордаги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тахлили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маркетинг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харажатлари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махсулот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уртасидаги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тахлиллар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мижозларнинг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муносабатини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килишни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фирма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хисобига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даромад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топаетганлигини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кайси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уринларда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йўкотаётганлигини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аниклашдан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хакикатдан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хам фирма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маркетинг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имкониятларининг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фойдаланаяптими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йўкми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эканлиги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аникланади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Маркетингни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5 та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босқични ўз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ичига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олади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1.Назорат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килишга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режа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улуши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оборот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хоказо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2.Фаолиятни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хакикий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ўлчаш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маълумотларни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йигиш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3.Фаолиятни режа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хакикий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солиштириш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4.Режа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хакикийсини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фаркини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тахлили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5.Янги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 fontScale="40000" lnSpcReduction="20000"/>
          </a:bodyPr>
          <a:lstStyle/>
          <a:p>
            <a:pPr algn="just">
              <a:buNone/>
            </a:pPr>
            <a:r>
              <a:rPr lang="ru-RU" dirty="0" smtClean="0"/>
              <a:t>     </a:t>
            </a:r>
          </a:p>
          <a:p>
            <a:pPr algn="just">
              <a:buNone/>
            </a:pP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    1974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Ф.Котлер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маркетингни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килишни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турини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маркетингни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бошкариш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тизимига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этишини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кўрсатиб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ташки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мухитни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омилларини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ўзгариш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имкониятига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маркетингни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килишни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очик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ёпик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тизимларидир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Ёпик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тизимида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маркетинг-менеджмент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гурухи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вакилини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тугри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аралашувсиз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режа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хакикий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курсаткичларини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солиштириш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корректировка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Очик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тизимида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аник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курсаткичларни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киритилаётган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корректировкасини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бахолаш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максадга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эришиш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текширишда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маркетинг-менеджмент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гурухини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вакилини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катнашиши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300" dirty="0" err="1" smtClean="0">
                <a:latin typeface="Times New Roman" pitchFamily="18" charset="0"/>
                <a:cs typeface="Times New Roman" pitchFamily="18" charset="0"/>
              </a:rPr>
              <a:t>тутилади</a:t>
            </a: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63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z-Cyrl-UZ" sz="7200" dirty="0" smtClean="0">
                <a:latin typeface="Georgia" pitchFamily="18" charset="0"/>
              </a:rPr>
              <a:t>ЭЪТИБОРИНГИЗ УЧУН РАХМАТ</a:t>
            </a:r>
            <a:endParaRPr lang="ru-RU" sz="7200" dirty="0">
              <a:latin typeface="Georgia" pitchFamily="18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80</TotalTime>
  <Words>935</Words>
  <Application>Microsoft Office PowerPoint</Application>
  <PresentationFormat>Экран (4:3)</PresentationFormat>
  <Paragraphs>92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Стратегик режалаштириш</vt:lpstr>
      <vt:lpstr>Презентация PowerPoint</vt:lpstr>
      <vt:lpstr>Презентация PowerPoint</vt:lpstr>
      <vt:lpstr>Презентация PowerPoint</vt:lpstr>
      <vt:lpstr>Ф.Котлер фирманинг стратегик режалаштириш хақида бундай деб езади:</vt:lpstr>
      <vt:lpstr>Стратегик режалаштириш жараенида бевосита стретегияни ишлаб чикиш боскичи куйидаги кетма-кетликда амалга оширилиши лозим.</vt:lpstr>
      <vt:lpstr>Презентация PowerPoint</vt:lpstr>
      <vt:lpstr>Корхонанинг тактик режаси стратегик  режасининг  бир кисми булиб, унга куйилган максадларга  эришишнинг воситалари, усуллари аникланади.</vt:lpstr>
      <vt:lpstr>Презентация PowerPoint</vt:lpstr>
      <vt:lpstr>Презентация PowerPoint</vt:lpstr>
      <vt:lpstr>Презентация PowerPoint</vt:lpstr>
      <vt:lpstr> 3.Маркетинг назорати ва унинг турлари. </vt:lpstr>
      <vt:lpstr> Маркетингда назоратни уч тури фаркланади: </vt:lpstr>
      <vt:lpstr>Презентация PowerPoint</vt:lpstr>
      <vt:lpstr>Маркетингни назорат килиш жараёни 5 та асосий босқични ўз ичига олади: 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microlab</dc:creator>
  <cp:lastModifiedBy>User</cp:lastModifiedBy>
  <cp:revision>24</cp:revision>
  <dcterms:created xsi:type="dcterms:W3CDTF">2014-04-24T18:06:21Z</dcterms:created>
  <dcterms:modified xsi:type="dcterms:W3CDTF">2018-09-25T11:14:48Z</dcterms:modified>
</cp:coreProperties>
</file>