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20"/>
  </p:notesMasterIdLst>
  <p:sldIdLst>
    <p:sldId id="257" r:id="rId2"/>
    <p:sldId id="258" r:id="rId3"/>
    <p:sldId id="335" r:id="rId4"/>
    <p:sldId id="336" r:id="rId5"/>
    <p:sldId id="337" r:id="rId6"/>
    <p:sldId id="338" r:id="rId7"/>
    <p:sldId id="324" r:id="rId8"/>
    <p:sldId id="339" r:id="rId9"/>
    <p:sldId id="340" r:id="rId10"/>
    <p:sldId id="342" r:id="rId11"/>
    <p:sldId id="350" r:id="rId12"/>
    <p:sldId id="349" r:id="rId13"/>
    <p:sldId id="358" r:id="rId14"/>
    <p:sldId id="359" r:id="rId15"/>
    <p:sldId id="360" r:id="rId16"/>
    <p:sldId id="361" r:id="rId17"/>
    <p:sldId id="362" r:id="rId18"/>
    <p:sldId id="363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969696"/>
    <a:srgbClr val="CC00FF"/>
    <a:srgbClr val="38A3B2"/>
    <a:srgbClr val="CC3399"/>
    <a:srgbClr val="808080"/>
    <a:srgbClr val="1C1C1C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786" autoAdjust="0"/>
  </p:normalViewPr>
  <p:slideViewPr>
    <p:cSldViewPr>
      <p:cViewPr varScale="1">
        <p:scale>
          <a:sx n="83" d="100"/>
          <a:sy n="83" d="100"/>
        </p:scale>
        <p:origin x="-15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9-25T15:33:38.129" idx="1">
    <p:pos x="5458" y="698"/>
    <p:text/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A63FE3-FECF-413F-8424-72DE89297AA8}" type="doc">
      <dgm:prSet loTypeId="urn:microsoft.com/office/officeart/2005/8/layout/chevron2" loCatId="process" qsTypeId="urn:microsoft.com/office/officeart/2005/8/quickstyle/simple1#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CB0FBED-FD66-493D-8AD9-8924A0386043}">
      <dgm:prSet phldrT="[Текст]"/>
      <dgm:spPr/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89F21982-7BD8-4270-A8C3-4D9A6AAF57DF}" type="parTrans" cxnId="{BD2758A6-2FC7-4EED-B271-7345462BA09C}">
      <dgm:prSet/>
      <dgm:spPr/>
      <dgm:t>
        <a:bodyPr/>
        <a:lstStyle/>
        <a:p>
          <a:endParaRPr lang="ru-RU"/>
        </a:p>
      </dgm:t>
    </dgm:pt>
    <dgm:pt modelId="{8A9055E3-BF7B-418D-9E52-975D8CA62ED3}" type="sibTrans" cxnId="{BD2758A6-2FC7-4EED-B271-7345462BA09C}">
      <dgm:prSet/>
      <dgm:spPr/>
      <dgm:t>
        <a:bodyPr/>
        <a:lstStyle/>
        <a:p>
          <a:endParaRPr lang="ru-RU"/>
        </a:p>
      </dgm:t>
    </dgm:pt>
    <dgm:pt modelId="{0857C3A0-D346-4F9B-B688-CE90B2EA1076}">
      <dgm:prSet phldrT="[Текст]" custT="1"/>
      <dgm:spPr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r>
            <a:rPr lang="en-US" sz="1800" dirty="0" smtClean="0"/>
            <a:t>2</a:t>
          </a:r>
          <a:endParaRPr lang="ru-RU" sz="1800" dirty="0"/>
        </a:p>
      </dgm:t>
    </dgm:pt>
    <dgm:pt modelId="{06D95A20-07E5-4B0A-B2D2-9B74499C6882}" type="parTrans" cxnId="{6CEE984A-13D3-4136-9467-D39065BFCD4C}">
      <dgm:prSet/>
      <dgm:spPr/>
      <dgm:t>
        <a:bodyPr/>
        <a:lstStyle/>
        <a:p>
          <a:endParaRPr lang="ru-RU"/>
        </a:p>
      </dgm:t>
    </dgm:pt>
    <dgm:pt modelId="{1C721015-C244-41D8-8DB6-ED50DABDB788}" type="sibTrans" cxnId="{6CEE984A-13D3-4136-9467-D39065BFCD4C}">
      <dgm:prSet/>
      <dgm:spPr/>
      <dgm:t>
        <a:bodyPr/>
        <a:lstStyle/>
        <a:p>
          <a:endParaRPr lang="ru-RU"/>
        </a:p>
      </dgm:t>
    </dgm:pt>
    <dgm:pt modelId="{5FD3BE9D-A8F1-4C4C-ABE4-6E99D48F8A4E}">
      <dgm:prSet phldrT="[Текст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err="1" smtClean="0"/>
            <a:t>нархнинг</a:t>
          </a:r>
          <a:r>
            <a:rPr lang="ru-RU" sz="1800" dirty="0" smtClean="0"/>
            <a:t> </a:t>
          </a:r>
          <a:r>
            <a:rPr lang="ru-RU" sz="1800" dirty="0" err="1" smtClean="0"/>
            <a:t>фаолиятини</a:t>
          </a:r>
          <a:r>
            <a:rPr lang="ru-RU" sz="1800" dirty="0" smtClean="0"/>
            <a:t> </a:t>
          </a:r>
          <a:r>
            <a:rPr lang="ru-RU" sz="1800" dirty="0" err="1" smtClean="0"/>
            <a:t>харидорлар</a:t>
          </a:r>
          <a:r>
            <a:rPr lang="ru-RU" sz="1800" dirty="0" smtClean="0"/>
            <a:t> </a:t>
          </a:r>
          <a:r>
            <a:rPr lang="ru-RU" sz="1800" dirty="0" err="1" smtClean="0"/>
            <a:t>эхтиёжига</a:t>
          </a:r>
          <a:r>
            <a:rPr lang="ru-RU" sz="1800" dirty="0" smtClean="0"/>
            <a:t> </a:t>
          </a:r>
          <a:r>
            <a:rPr lang="ru-RU" sz="1800" dirty="0" err="1" smtClean="0"/>
            <a:t>мослаштириш</a:t>
          </a:r>
          <a:r>
            <a:rPr lang="ru-RU" sz="1800" dirty="0" smtClean="0"/>
            <a:t>;</a:t>
          </a:r>
          <a:r>
            <a:rPr lang="uz-Cyrl-UZ" sz="1800" dirty="0" smtClean="0"/>
            <a:t> </a:t>
          </a:r>
          <a:endParaRPr lang="ru-RU" sz="1800" dirty="0"/>
        </a:p>
      </dgm:t>
    </dgm:pt>
    <dgm:pt modelId="{34298F6B-703D-40CE-9927-34CA17E29A33}" type="parTrans" cxnId="{628066AD-8B60-4E76-B276-869B96EDCF42}">
      <dgm:prSet/>
      <dgm:spPr/>
      <dgm:t>
        <a:bodyPr/>
        <a:lstStyle/>
        <a:p>
          <a:endParaRPr lang="ru-RU"/>
        </a:p>
      </dgm:t>
    </dgm:pt>
    <dgm:pt modelId="{217817B7-18FF-4B99-AFF7-15D6B26AA958}" type="sibTrans" cxnId="{628066AD-8B60-4E76-B276-869B96EDCF42}">
      <dgm:prSet/>
      <dgm:spPr/>
      <dgm:t>
        <a:bodyPr/>
        <a:lstStyle/>
        <a:p>
          <a:endParaRPr lang="ru-RU"/>
        </a:p>
      </dgm:t>
    </dgm:pt>
    <dgm:pt modelId="{60211492-1C18-4FBC-8864-EEFF87645E49}">
      <dgm:prSet phldrT="[Текст]" custT="1"/>
      <dgm:spPr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r>
            <a:rPr lang="en-US" sz="1800" dirty="0" smtClean="0"/>
            <a:t>3</a:t>
          </a:r>
          <a:endParaRPr lang="ru-RU" sz="1800" dirty="0"/>
        </a:p>
      </dgm:t>
    </dgm:pt>
    <dgm:pt modelId="{363B14A5-0ED2-4306-B8D1-40810461A324}" type="parTrans" cxnId="{368737A8-50A1-497F-B90B-34B12690A060}">
      <dgm:prSet/>
      <dgm:spPr/>
      <dgm:t>
        <a:bodyPr/>
        <a:lstStyle/>
        <a:p>
          <a:endParaRPr lang="ru-RU"/>
        </a:p>
      </dgm:t>
    </dgm:pt>
    <dgm:pt modelId="{E0F5491C-569C-4BF7-BD47-F68C288776BF}" type="sibTrans" cxnId="{368737A8-50A1-497F-B90B-34B12690A060}">
      <dgm:prSet/>
      <dgm:spPr/>
      <dgm:t>
        <a:bodyPr/>
        <a:lstStyle/>
        <a:p>
          <a:endParaRPr lang="ru-RU"/>
        </a:p>
      </dgm:t>
    </dgm:pt>
    <dgm:pt modelId="{668949CE-A2A6-4829-BCA9-665C7F7A1A32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err="1" smtClean="0"/>
            <a:t>харидорлар</a:t>
          </a:r>
          <a:r>
            <a:rPr lang="ru-RU" sz="1800" dirty="0" smtClean="0"/>
            <a:t> </a:t>
          </a:r>
          <a:r>
            <a:rPr lang="ru-RU" sz="1800" dirty="0" err="1" smtClean="0"/>
            <a:t>эхтиёжини</a:t>
          </a:r>
          <a:r>
            <a:rPr lang="ru-RU" sz="1800" dirty="0" smtClean="0"/>
            <a:t> </a:t>
          </a:r>
          <a:r>
            <a:rPr lang="ru-RU" sz="1800" dirty="0" err="1" smtClean="0"/>
            <a:t>урганиш</a:t>
          </a:r>
          <a:r>
            <a:rPr lang="ru-RU" sz="1800" dirty="0" smtClean="0"/>
            <a:t>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аниклаш</a:t>
          </a:r>
          <a:r>
            <a:rPr lang="uz-Cyrl-UZ" sz="1800" dirty="0" smtClean="0"/>
            <a:t>;</a:t>
          </a:r>
          <a:endParaRPr lang="ru-RU" sz="1800" dirty="0"/>
        </a:p>
      </dgm:t>
    </dgm:pt>
    <dgm:pt modelId="{2C31573F-ACC1-4846-AF33-47AB511D15DA}" type="parTrans" cxnId="{CBBFFAB9-37F5-4AC6-92A0-D71115153614}">
      <dgm:prSet/>
      <dgm:spPr/>
      <dgm:t>
        <a:bodyPr/>
        <a:lstStyle/>
        <a:p>
          <a:endParaRPr lang="ru-RU"/>
        </a:p>
      </dgm:t>
    </dgm:pt>
    <dgm:pt modelId="{67C585E9-4477-429F-A5E0-931EFFB9F74F}" type="sibTrans" cxnId="{CBBFFAB9-37F5-4AC6-92A0-D71115153614}">
      <dgm:prSet/>
      <dgm:spPr/>
      <dgm:t>
        <a:bodyPr/>
        <a:lstStyle/>
        <a:p>
          <a:endParaRPr lang="ru-RU"/>
        </a:p>
      </dgm:t>
    </dgm:pt>
    <dgm:pt modelId="{840E4945-DB7A-4010-994B-AE00BC677328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err="1" smtClean="0"/>
            <a:t>аввало</a:t>
          </a:r>
          <a:r>
            <a:rPr lang="ru-RU" sz="1800" dirty="0" smtClean="0"/>
            <a:t> </a:t>
          </a:r>
          <a:r>
            <a:rPr lang="ru-RU" sz="1800" dirty="0" err="1" smtClean="0"/>
            <a:t>талаб</a:t>
          </a:r>
          <a:r>
            <a:rPr lang="ru-RU" sz="1800" dirty="0" smtClean="0"/>
            <a:t>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таклиф</a:t>
          </a:r>
          <a:r>
            <a:rPr lang="ru-RU" sz="1800" dirty="0" smtClean="0"/>
            <a:t> </a:t>
          </a:r>
          <a:r>
            <a:rPr lang="ru-RU" sz="1800" dirty="0" err="1" smtClean="0"/>
            <a:t>тугрисида</a:t>
          </a:r>
          <a:r>
            <a:rPr lang="ru-RU" sz="1800" dirty="0" smtClean="0"/>
            <a:t> </a:t>
          </a:r>
          <a:r>
            <a:rPr lang="ru-RU" sz="1800" dirty="0" err="1" smtClean="0"/>
            <a:t>олинган</a:t>
          </a:r>
          <a:r>
            <a:rPr lang="ru-RU" sz="1800" dirty="0" smtClean="0"/>
            <a:t> </a:t>
          </a:r>
          <a:r>
            <a:rPr lang="ru-RU" sz="1800" dirty="0" err="1" smtClean="0"/>
            <a:t>маълумотлар</a:t>
          </a:r>
          <a:r>
            <a:rPr lang="ru-RU" sz="1800" dirty="0" smtClean="0"/>
            <a:t> </a:t>
          </a:r>
          <a:r>
            <a:rPr lang="ru-RU" sz="1800" dirty="0" err="1" smtClean="0"/>
            <a:t>асосида</a:t>
          </a:r>
          <a:r>
            <a:rPr lang="ru-RU" sz="1800" dirty="0" smtClean="0"/>
            <a:t> </a:t>
          </a:r>
          <a:r>
            <a:rPr lang="ru-RU" sz="1800" dirty="0" err="1" smtClean="0"/>
            <a:t>бозорни</a:t>
          </a:r>
          <a:r>
            <a:rPr lang="ru-RU" sz="1800" dirty="0" smtClean="0"/>
            <a:t> </a:t>
          </a:r>
          <a:r>
            <a:rPr lang="ru-RU" sz="1800" dirty="0" err="1" smtClean="0"/>
            <a:t>урганиш</a:t>
          </a:r>
          <a:r>
            <a:rPr lang="uz-Cyrl-UZ" sz="1800" dirty="0" smtClean="0"/>
            <a:t>;</a:t>
          </a:r>
          <a:endParaRPr lang="ru-RU" sz="1800" dirty="0"/>
        </a:p>
      </dgm:t>
    </dgm:pt>
    <dgm:pt modelId="{42D916E1-EAF4-44F6-9C97-96386804C07E}" type="parTrans" cxnId="{76B20EC8-808D-416A-85EF-90ADD5945B0E}">
      <dgm:prSet/>
      <dgm:spPr/>
      <dgm:t>
        <a:bodyPr/>
        <a:lstStyle/>
        <a:p>
          <a:endParaRPr lang="ru-RU"/>
        </a:p>
      </dgm:t>
    </dgm:pt>
    <dgm:pt modelId="{963DF1AB-02B5-4018-99BC-675129C8D66F}" type="sibTrans" cxnId="{76B20EC8-808D-416A-85EF-90ADD5945B0E}">
      <dgm:prSet/>
      <dgm:spPr/>
      <dgm:t>
        <a:bodyPr/>
        <a:lstStyle/>
        <a:p>
          <a:endParaRPr lang="ru-RU"/>
        </a:p>
      </dgm:t>
    </dgm:pt>
    <dgm:pt modelId="{C7BE645F-1C66-4639-BE50-82E3F059ADEE}">
      <dgm:prSet phldrT="[Текст]" custT="1"/>
      <dgm:spPr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r>
            <a:rPr lang="en-US" sz="1800" dirty="0" smtClean="0"/>
            <a:t>4</a:t>
          </a:r>
          <a:endParaRPr lang="ru-RU" sz="1800" dirty="0"/>
        </a:p>
      </dgm:t>
    </dgm:pt>
    <dgm:pt modelId="{3939D61A-02F9-4AE6-9D4E-6D43A79AE561}" type="parTrans" cxnId="{0179AAD1-AB15-40C8-BE99-4B9019E2927D}">
      <dgm:prSet/>
      <dgm:spPr/>
      <dgm:t>
        <a:bodyPr/>
        <a:lstStyle/>
        <a:p>
          <a:endParaRPr lang="ru-RU"/>
        </a:p>
      </dgm:t>
    </dgm:pt>
    <dgm:pt modelId="{3BAF2801-5AE9-4B2B-8E8D-232B03C83E3E}" type="sibTrans" cxnId="{0179AAD1-AB15-40C8-BE99-4B9019E2927D}">
      <dgm:prSet/>
      <dgm:spPr/>
      <dgm:t>
        <a:bodyPr/>
        <a:lstStyle/>
        <a:p>
          <a:endParaRPr lang="ru-RU"/>
        </a:p>
      </dgm:t>
    </dgm:pt>
    <dgm:pt modelId="{949C4E9E-5795-4BF9-B46B-69A8D2308C98}">
      <dgm:prSet phldrT="[Текст]" custT="1"/>
      <dgm:spPr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r>
            <a:rPr lang="en-US" sz="1800" dirty="0" smtClean="0"/>
            <a:t>6</a:t>
          </a:r>
          <a:endParaRPr lang="ru-RU" sz="1800" dirty="0"/>
        </a:p>
      </dgm:t>
    </dgm:pt>
    <dgm:pt modelId="{BADD83B8-213E-41D0-9ECB-DC10E1F83D5C}" type="parTrans" cxnId="{7326E9E9-31AE-45FA-ACE7-C2CCE859A529}">
      <dgm:prSet/>
      <dgm:spPr/>
      <dgm:t>
        <a:bodyPr/>
        <a:lstStyle/>
        <a:p>
          <a:endParaRPr lang="ru-RU"/>
        </a:p>
      </dgm:t>
    </dgm:pt>
    <dgm:pt modelId="{7FEB144D-5047-4EC2-AAB2-44740656ABDF}" type="sibTrans" cxnId="{7326E9E9-31AE-45FA-ACE7-C2CCE859A529}">
      <dgm:prSet/>
      <dgm:spPr/>
      <dgm:t>
        <a:bodyPr/>
        <a:lstStyle/>
        <a:p>
          <a:endParaRPr lang="ru-RU"/>
        </a:p>
      </dgm:t>
    </dgm:pt>
    <dgm:pt modelId="{DF0E83FF-1BE9-47D9-80D2-610514B080DC}">
      <dgm:prSet phldrT="[Текст]" custT="1"/>
      <dgm:spPr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r>
            <a:rPr lang="en-US" sz="1800" dirty="0" smtClean="0"/>
            <a:t>7</a:t>
          </a:r>
          <a:endParaRPr lang="ru-RU" sz="1800" dirty="0"/>
        </a:p>
      </dgm:t>
    </dgm:pt>
    <dgm:pt modelId="{6581642E-B032-46B5-BF6C-FAA99746F8F7}" type="parTrans" cxnId="{FFD3073A-BD24-459F-911D-9F1FF9AADA57}">
      <dgm:prSet/>
      <dgm:spPr/>
      <dgm:t>
        <a:bodyPr/>
        <a:lstStyle/>
        <a:p>
          <a:endParaRPr lang="ru-RU"/>
        </a:p>
      </dgm:t>
    </dgm:pt>
    <dgm:pt modelId="{4471C677-26CB-4F59-89FA-6B4A8077BC2C}" type="sibTrans" cxnId="{FFD3073A-BD24-459F-911D-9F1FF9AADA57}">
      <dgm:prSet/>
      <dgm:spPr/>
      <dgm:t>
        <a:bodyPr/>
        <a:lstStyle/>
        <a:p>
          <a:endParaRPr lang="ru-RU"/>
        </a:p>
      </dgm:t>
    </dgm:pt>
    <dgm:pt modelId="{9968A583-7747-48B1-8241-626DF6FCB038}">
      <dgm:prSet phldrT="[Текст]" custT="1"/>
      <dgm:spPr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r>
            <a:rPr lang="en-US" sz="1800" dirty="0" smtClean="0"/>
            <a:t>8</a:t>
          </a:r>
          <a:endParaRPr lang="ru-RU" sz="1800" dirty="0"/>
        </a:p>
      </dgm:t>
    </dgm:pt>
    <dgm:pt modelId="{AE2C2CF5-144C-46A4-A6FC-C68272019697}" type="parTrans" cxnId="{EBB629D5-56B1-4B0D-87F8-A816539F2B3C}">
      <dgm:prSet/>
      <dgm:spPr/>
      <dgm:t>
        <a:bodyPr/>
        <a:lstStyle/>
        <a:p>
          <a:endParaRPr lang="ru-RU"/>
        </a:p>
      </dgm:t>
    </dgm:pt>
    <dgm:pt modelId="{81FA9D55-8621-4A05-B5CB-E0F31BA04291}" type="sibTrans" cxnId="{EBB629D5-56B1-4B0D-87F8-A816539F2B3C}">
      <dgm:prSet/>
      <dgm:spPr/>
      <dgm:t>
        <a:bodyPr/>
        <a:lstStyle/>
        <a:p>
          <a:endParaRPr lang="ru-RU"/>
        </a:p>
      </dgm:t>
    </dgm:pt>
    <dgm:pt modelId="{A13AA82A-9368-41C8-A391-17FE148B6AD4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err="1" smtClean="0"/>
            <a:t>товарлар</a:t>
          </a:r>
          <a:r>
            <a:rPr lang="ru-RU" sz="1800" dirty="0" smtClean="0"/>
            <a:t> </a:t>
          </a:r>
          <a:r>
            <a:rPr lang="ru-RU" sz="1800" dirty="0" err="1" smtClean="0"/>
            <a:t>рекламасини</a:t>
          </a:r>
          <a:r>
            <a:rPr lang="ru-RU" sz="1800" dirty="0" smtClean="0"/>
            <a:t> </a:t>
          </a:r>
          <a:r>
            <a:rPr lang="ru-RU" sz="1800" dirty="0" err="1" smtClean="0"/>
            <a:t>ташкил</a:t>
          </a:r>
          <a:r>
            <a:rPr lang="ru-RU" sz="1800" dirty="0" smtClean="0"/>
            <a:t> </a:t>
          </a:r>
          <a:r>
            <a:rPr lang="ru-RU" sz="1800" dirty="0" err="1" smtClean="0"/>
            <a:t>этиш</a:t>
          </a:r>
          <a:r>
            <a:rPr lang="ru-RU" sz="1800" dirty="0" smtClean="0"/>
            <a:t>, </a:t>
          </a:r>
          <a:r>
            <a:rPr lang="ru-RU" sz="1800" dirty="0" err="1" smtClean="0"/>
            <a:t>харидорларни</a:t>
          </a:r>
          <a:r>
            <a:rPr lang="ru-RU" sz="1800" dirty="0" smtClean="0"/>
            <a:t> </a:t>
          </a:r>
          <a:r>
            <a:rPr lang="ru-RU" sz="1800" dirty="0" err="1" smtClean="0"/>
            <a:t>товарларни</a:t>
          </a:r>
          <a:r>
            <a:rPr lang="ru-RU" sz="1800" dirty="0" smtClean="0"/>
            <a:t> </a:t>
          </a:r>
          <a:r>
            <a:rPr lang="ru-RU" sz="1800" dirty="0" err="1" smtClean="0"/>
            <a:t>сотиб</a:t>
          </a:r>
          <a:r>
            <a:rPr lang="ru-RU" sz="1800" dirty="0" smtClean="0"/>
            <a:t> </a:t>
          </a:r>
          <a:r>
            <a:rPr lang="ru-RU" sz="1800" dirty="0" err="1" smtClean="0"/>
            <a:t>олишга</a:t>
          </a:r>
          <a:r>
            <a:rPr lang="ru-RU" sz="1800" dirty="0" smtClean="0"/>
            <a:t> </a:t>
          </a:r>
          <a:r>
            <a:rPr lang="ru-RU" sz="1800" dirty="0" err="1" smtClean="0"/>
            <a:t>кизикишини</a:t>
          </a:r>
          <a:r>
            <a:rPr lang="ru-RU" sz="1800" dirty="0" smtClean="0"/>
            <a:t> </a:t>
          </a:r>
          <a:r>
            <a:rPr lang="ru-RU" sz="1800" dirty="0" err="1" smtClean="0"/>
            <a:t>орттириш</a:t>
          </a:r>
          <a:r>
            <a:rPr lang="ru-RU" sz="1800" dirty="0" smtClean="0"/>
            <a:t>;</a:t>
          </a:r>
          <a:endParaRPr lang="ru-RU" sz="1800" dirty="0"/>
        </a:p>
      </dgm:t>
    </dgm:pt>
    <dgm:pt modelId="{190270D5-5D72-40AE-934B-C605C662C56B}" type="sibTrans" cxnId="{EE9F70B2-CF5A-4DC3-9A16-56117C5DC82C}">
      <dgm:prSet/>
      <dgm:spPr/>
      <dgm:t>
        <a:bodyPr/>
        <a:lstStyle/>
        <a:p>
          <a:endParaRPr lang="ru-RU"/>
        </a:p>
      </dgm:t>
    </dgm:pt>
    <dgm:pt modelId="{F5949245-2BEF-44BB-9B79-569024E8C00C}" type="parTrans" cxnId="{EE9F70B2-CF5A-4DC3-9A16-56117C5DC82C}">
      <dgm:prSet/>
      <dgm:spPr/>
      <dgm:t>
        <a:bodyPr/>
        <a:lstStyle/>
        <a:p>
          <a:endParaRPr lang="ru-RU"/>
        </a:p>
      </dgm:t>
    </dgm:pt>
    <dgm:pt modelId="{C0155667-F4C2-4400-951D-9B8673159F57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/>
            <a:t>товар </a:t>
          </a:r>
          <a:r>
            <a:rPr lang="ru-RU" sz="1800" dirty="0" err="1" smtClean="0"/>
            <a:t>яратувчи</a:t>
          </a:r>
          <a:r>
            <a:rPr lang="ru-RU" sz="1800" dirty="0" smtClean="0"/>
            <a:t> </a:t>
          </a:r>
          <a:r>
            <a:rPr lang="ru-RU" sz="1800" dirty="0" err="1" smtClean="0"/>
            <a:t>ёки</a:t>
          </a:r>
          <a:r>
            <a:rPr lang="ru-RU" sz="1800" dirty="0" smtClean="0"/>
            <a:t> уни </a:t>
          </a:r>
          <a:r>
            <a:rPr lang="ru-RU" sz="1800" dirty="0" err="1" smtClean="0"/>
            <a:t>сотувчи</a:t>
          </a:r>
          <a:r>
            <a:rPr lang="ru-RU" sz="1800" dirty="0" smtClean="0"/>
            <a:t> </a:t>
          </a:r>
          <a:r>
            <a:rPr lang="ru-RU" sz="1800" dirty="0" err="1" smtClean="0"/>
            <a:t>нарх</a:t>
          </a:r>
          <a:r>
            <a:rPr lang="ru-RU" sz="1800" dirty="0" smtClean="0"/>
            <a:t>  </a:t>
          </a:r>
          <a:r>
            <a:rPr lang="ru-RU" sz="1800" dirty="0" err="1" smtClean="0"/>
            <a:t>тадкикотларини</a:t>
          </a:r>
          <a:r>
            <a:rPr lang="ru-RU" sz="1800" dirty="0" smtClean="0"/>
            <a:t> </a:t>
          </a:r>
          <a:r>
            <a:rPr lang="ru-RU" sz="1800" dirty="0" err="1" smtClean="0"/>
            <a:t>амалга</a:t>
          </a:r>
          <a:r>
            <a:rPr lang="ru-RU" sz="1800" dirty="0" smtClean="0"/>
            <a:t> </a:t>
          </a:r>
          <a:r>
            <a:rPr lang="ru-RU" sz="1800" dirty="0" err="1" smtClean="0"/>
            <a:t>ошириш</a:t>
          </a:r>
          <a:r>
            <a:rPr lang="ru-RU" sz="1800" dirty="0" smtClean="0"/>
            <a:t> </a:t>
          </a:r>
          <a:r>
            <a:rPr lang="ru-RU" sz="1800" dirty="0" err="1" smtClean="0"/>
            <a:t>учун</a:t>
          </a:r>
          <a:r>
            <a:rPr lang="ru-RU" sz="1800" dirty="0" smtClean="0"/>
            <a:t> </a:t>
          </a:r>
          <a:r>
            <a:rPr lang="ru-RU" sz="1800" dirty="0" err="1" smtClean="0"/>
            <a:t>маълумотлар</a:t>
          </a:r>
          <a:r>
            <a:rPr lang="ru-RU" sz="1800" dirty="0" smtClean="0"/>
            <a:t> </a:t>
          </a:r>
          <a:r>
            <a:rPr lang="ru-RU" sz="1800" dirty="0" err="1" smtClean="0"/>
            <a:t>туплаш</a:t>
          </a:r>
          <a:r>
            <a:rPr lang="ru-RU" sz="1800" dirty="0" smtClean="0"/>
            <a:t> 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тахлил</a:t>
          </a:r>
          <a:r>
            <a:rPr lang="ru-RU" sz="1800" dirty="0" smtClean="0"/>
            <a:t> </a:t>
          </a:r>
          <a:r>
            <a:rPr lang="ru-RU" sz="1800" dirty="0" err="1" smtClean="0"/>
            <a:t>килиш</a:t>
          </a:r>
          <a:r>
            <a:rPr lang="ru-RU" sz="1800" dirty="0" smtClean="0"/>
            <a:t>;</a:t>
          </a:r>
          <a:r>
            <a:rPr lang="en-US" sz="1800" dirty="0" smtClean="0"/>
            <a:t>;</a:t>
          </a:r>
          <a:endParaRPr lang="ru-RU" sz="1800" dirty="0"/>
        </a:p>
      </dgm:t>
    </dgm:pt>
    <dgm:pt modelId="{EABA661A-E7D0-427A-9736-CF60BBA89913}" type="sibTrans" cxnId="{25EAF1B1-81A2-48D6-B0BC-171B8FE8652A}">
      <dgm:prSet/>
      <dgm:spPr/>
      <dgm:t>
        <a:bodyPr/>
        <a:lstStyle/>
        <a:p>
          <a:endParaRPr lang="ru-RU"/>
        </a:p>
      </dgm:t>
    </dgm:pt>
    <dgm:pt modelId="{C99FDC4F-1564-4C0C-A191-4F95782A5A68}" type="parTrans" cxnId="{25EAF1B1-81A2-48D6-B0BC-171B8FE8652A}">
      <dgm:prSet/>
      <dgm:spPr/>
      <dgm:t>
        <a:bodyPr/>
        <a:lstStyle/>
        <a:p>
          <a:endParaRPr lang="ru-RU"/>
        </a:p>
      </dgm:t>
    </dgm:pt>
    <dgm:pt modelId="{318E09EC-6282-4EB4-A4D3-E7BA5D34DCB8}">
      <dgm:prSet phldrT="[Текст]" custT="1"/>
      <dgm:spPr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r>
            <a:rPr lang="en-US" sz="1800" dirty="0" smtClean="0"/>
            <a:t>5</a:t>
          </a:r>
          <a:endParaRPr lang="ru-RU" sz="1800" dirty="0"/>
        </a:p>
      </dgm:t>
    </dgm:pt>
    <dgm:pt modelId="{0C81E67F-0064-4D29-98C9-6D556AE57155}" type="sibTrans" cxnId="{A8CB1E6D-4EB4-40B1-9DCB-CD86D102142D}">
      <dgm:prSet/>
      <dgm:spPr/>
      <dgm:t>
        <a:bodyPr/>
        <a:lstStyle/>
        <a:p>
          <a:endParaRPr lang="ru-RU"/>
        </a:p>
      </dgm:t>
    </dgm:pt>
    <dgm:pt modelId="{16BC4382-552F-4AFD-9EC5-2139B22A3455}" type="parTrans" cxnId="{A8CB1E6D-4EB4-40B1-9DCB-CD86D102142D}">
      <dgm:prSet/>
      <dgm:spPr/>
      <dgm:t>
        <a:bodyPr/>
        <a:lstStyle/>
        <a:p>
          <a:endParaRPr lang="ru-RU"/>
        </a:p>
      </dgm:t>
    </dgm:pt>
    <dgm:pt modelId="{F59C59B0-97B2-47E6-9ADD-17296B8D8C9C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err="1" smtClean="0"/>
            <a:t>товарни</a:t>
          </a:r>
          <a:r>
            <a:rPr lang="ru-RU" sz="1800" dirty="0" smtClean="0"/>
            <a:t> </a:t>
          </a:r>
          <a:r>
            <a:rPr lang="ru-RU" sz="1800" dirty="0" err="1" smtClean="0"/>
            <a:t>бозога</a:t>
          </a:r>
          <a:r>
            <a:rPr lang="ru-RU" sz="1800" dirty="0" smtClean="0"/>
            <a:t> </a:t>
          </a:r>
          <a:r>
            <a:rPr lang="ru-RU" sz="1800" dirty="0" err="1" smtClean="0"/>
            <a:t>чикаришдаги</a:t>
          </a:r>
          <a:r>
            <a:rPr lang="ru-RU" sz="1800" dirty="0" smtClean="0"/>
            <a:t> </a:t>
          </a:r>
          <a:r>
            <a:rPr lang="ru-RU" sz="1800" dirty="0" err="1" smtClean="0"/>
            <a:t>барча</a:t>
          </a:r>
          <a:r>
            <a:rPr lang="ru-RU" sz="1800" dirty="0" smtClean="0"/>
            <a:t> </a:t>
          </a:r>
          <a:r>
            <a:rPr lang="ru-RU" sz="1800" dirty="0" err="1" smtClean="0"/>
            <a:t>хизматлар</a:t>
          </a:r>
          <a:r>
            <a:rPr lang="ru-RU" sz="1800" dirty="0" smtClean="0"/>
            <a:t> </a:t>
          </a:r>
          <a:r>
            <a:rPr lang="ru-RU" sz="1800" dirty="0" err="1" smtClean="0"/>
            <a:t>тугрисида</a:t>
          </a:r>
          <a:r>
            <a:rPr lang="ru-RU" sz="1800" dirty="0" smtClean="0"/>
            <a:t> </a:t>
          </a:r>
          <a:r>
            <a:rPr lang="ru-RU" sz="1800" dirty="0" err="1" smtClean="0"/>
            <a:t>маълумотлар</a:t>
          </a:r>
          <a:r>
            <a:rPr lang="ru-RU" sz="1800" dirty="0" smtClean="0"/>
            <a:t> </a:t>
          </a:r>
          <a:r>
            <a:rPr lang="ru-RU" sz="1800" dirty="0" err="1" smtClean="0"/>
            <a:t>олиш</a:t>
          </a:r>
          <a:r>
            <a:rPr lang="ru-RU" sz="1800" dirty="0" smtClean="0"/>
            <a:t>;</a:t>
          </a:r>
          <a:endParaRPr lang="ru-RU" sz="1800" dirty="0"/>
        </a:p>
      </dgm:t>
    </dgm:pt>
    <dgm:pt modelId="{CBAB598F-F911-4516-B6EE-AA508E3B6280}" type="sibTrans" cxnId="{3941070F-01E0-4B92-98B3-E54134B5B5C6}">
      <dgm:prSet/>
      <dgm:spPr/>
      <dgm:t>
        <a:bodyPr/>
        <a:lstStyle/>
        <a:p>
          <a:endParaRPr lang="ru-RU"/>
        </a:p>
      </dgm:t>
    </dgm:pt>
    <dgm:pt modelId="{399AB2B1-A76E-432E-B7CF-0D6A7B7B7B77}" type="parTrans" cxnId="{3941070F-01E0-4B92-98B3-E54134B5B5C6}">
      <dgm:prSet/>
      <dgm:spPr/>
      <dgm:t>
        <a:bodyPr/>
        <a:lstStyle/>
        <a:p>
          <a:endParaRPr lang="ru-RU"/>
        </a:p>
      </dgm:t>
    </dgm:pt>
    <dgm:pt modelId="{08558061-65CD-4520-90A3-7810E5CFA797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err="1" smtClean="0"/>
            <a:t>тулдирувчи</a:t>
          </a:r>
          <a:r>
            <a:rPr lang="ru-RU" sz="1800" dirty="0" smtClean="0"/>
            <a:t> </a:t>
          </a:r>
          <a:r>
            <a:rPr lang="ru-RU" sz="1800" dirty="0" err="1" smtClean="0"/>
            <a:t>товарлар</a:t>
          </a:r>
          <a:r>
            <a:rPr lang="ru-RU" sz="1800" dirty="0" smtClean="0"/>
            <a:t>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урнини</a:t>
          </a:r>
          <a:r>
            <a:rPr lang="ru-RU" sz="1800" dirty="0" smtClean="0"/>
            <a:t> </a:t>
          </a:r>
          <a:r>
            <a:rPr lang="ru-RU" sz="1800" dirty="0" err="1" smtClean="0"/>
            <a:t>босувчи</a:t>
          </a:r>
          <a:r>
            <a:rPr lang="ru-RU" sz="1800" dirty="0" smtClean="0"/>
            <a:t> </a:t>
          </a:r>
          <a:r>
            <a:rPr lang="ru-RU" sz="1800" dirty="0" err="1" smtClean="0"/>
            <a:t>товарлар</a:t>
          </a:r>
          <a:r>
            <a:rPr lang="ru-RU" sz="1800" dirty="0" smtClean="0"/>
            <a:t> </a:t>
          </a:r>
          <a:r>
            <a:rPr lang="ru-RU" sz="1800" dirty="0" err="1" smtClean="0"/>
            <a:t>тугрисида</a:t>
          </a:r>
          <a:r>
            <a:rPr lang="ru-RU" sz="1800" dirty="0" smtClean="0"/>
            <a:t> </a:t>
          </a:r>
          <a:r>
            <a:rPr lang="ru-RU" sz="1800" dirty="0" err="1" smtClean="0"/>
            <a:t>ахборот</a:t>
          </a:r>
          <a:r>
            <a:rPr lang="ru-RU" sz="1800" dirty="0" smtClean="0"/>
            <a:t> </a:t>
          </a:r>
          <a:r>
            <a:rPr lang="ru-RU" sz="1800" dirty="0" err="1" smtClean="0"/>
            <a:t>йигиш</a:t>
          </a:r>
          <a:r>
            <a:rPr lang="en-US" sz="1800" dirty="0" smtClean="0"/>
            <a:t>;</a:t>
          </a:r>
          <a:endParaRPr lang="ru-RU" sz="1800" dirty="0"/>
        </a:p>
      </dgm:t>
    </dgm:pt>
    <dgm:pt modelId="{DF43ADC6-94D4-4200-9574-006975A16A17}" type="sibTrans" cxnId="{B83F4333-EE2E-4D25-86CA-18D4FDA0076D}">
      <dgm:prSet/>
      <dgm:spPr/>
      <dgm:t>
        <a:bodyPr/>
        <a:lstStyle/>
        <a:p>
          <a:endParaRPr lang="ru-RU"/>
        </a:p>
      </dgm:t>
    </dgm:pt>
    <dgm:pt modelId="{30834443-917F-41CA-B7E3-978DD93DE567}" type="parTrans" cxnId="{B83F4333-EE2E-4D25-86CA-18D4FDA0076D}">
      <dgm:prSet/>
      <dgm:spPr/>
      <dgm:t>
        <a:bodyPr/>
        <a:lstStyle/>
        <a:p>
          <a:endParaRPr lang="ru-RU"/>
        </a:p>
      </dgm:t>
    </dgm:pt>
    <dgm:pt modelId="{CB01130C-2AEF-4FD0-ACD7-55538F1EEA08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err="1" smtClean="0"/>
            <a:t>товарларга</a:t>
          </a:r>
          <a:r>
            <a:rPr lang="ru-RU" sz="1800" dirty="0" smtClean="0"/>
            <a:t> </a:t>
          </a:r>
          <a:r>
            <a:rPr lang="ru-RU" sz="1800" dirty="0" err="1" smtClean="0"/>
            <a:t>булган</a:t>
          </a:r>
          <a:r>
            <a:rPr lang="ru-RU" sz="1800" dirty="0" smtClean="0"/>
            <a:t> </a:t>
          </a:r>
          <a:r>
            <a:rPr lang="ru-RU" sz="1800" dirty="0" err="1" smtClean="0"/>
            <a:t>талабни</a:t>
          </a:r>
          <a:r>
            <a:rPr lang="ru-RU" sz="1800" dirty="0" smtClean="0"/>
            <a:t> </a:t>
          </a:r>
          <a:r>
            <a:rPr lang="ru-RU" sz="1800" dirty="0" err="1" smtClean="0"/>
            <a:t>истикболлаш</a:t>
          </a:r>
          <a:r>
            <a:rPr lang="ru-RU" sz="1800" dirty="0" smtClean="0"/>
            <a:t>, </a:t>
          </a:r>
          <a:r>
            <a:rPr lang="ru-RU" sz="1800" dirty="0" err="1" smtClean="0"/>
            <a:t>уларни</a:t>
          </a:r>
          <a:r>
            <a:rPr lang="ru-RU" sz="1800" dirty="0" smtClean="0"/>
            <a:t> </a:t>
          </a:r>
          <a:r>
            <a:rPr lang="ru-RU" sz="1800" dirty="0" err="1" smtClean="0"/>
            <a:t>амлага</a:t>
          </a:r>
          <a:r>
            <a:rPr lang="ru-RU" sz="1800" dirty="0" smtClean="0"/>
            <a:t> </a:t>
          </a:r>
          <a:r>
            <a:rPr lang="ru-RU" sz="1800" dirty="0" err="1" smtClean="0"/>
            <a:t>оширишни</a:t>
          </a:r>
          <a:r>
            <a:rPr lang="ru-RU" sz="1800" dirty="0" smtClean="0"/>
            <a:t> </a:t>
          </a:r>
          <a:r>
            <a:rPr lang="ru-RU" sz="1800" dirty="0" err="1" smtClean="0"/>
            <a:t>назорат</a:t>
          </a:r>
          <a:r>
            <a:rPr lang="ru-RU" sz="1800" dirty="0" smtClean="0"/>
            <a:t> </a:t>
          </a:r>
          <a:r>
            <a:rPr lang="ru-RU" sz="1800" dirty="0" err="1" smtClean="0"/>
            <a:t>килишдан</a:t>
          </a:r>
          <a:r>
            <a:rPr lang="ru-RU" sz="1800" dirty="0" smtClean="0"/>
            <a:t> </a:t>
          </a:r>
          <a:r>
            <a:rPr lang="ru-RU" sz="1800" dirty="0" err="1" smtClean="0"/>
            <a:t>иборатдир</a:t>
          </a:r>
          <a:r>
            <a:rPr lang="ru-RU" sz="1800" dirty="0" smtClean="0"/>
            <a:t>.</a:t>
          </a:r>
          <a:endParaRPr lang="ru-RU" sz="1800" dirty="0"/>
        </a:p>
      </dgm:t>
    </dgm:pt>
    <dgm:pt modelId="{8842A4C9-8B14-489F-BF60-CCD9FED69BA1}" type="sibTrans" cxnId="{1F6EF7F0-CB2D-4D05-914A-FE3415E881BD}">
      <dgm:prSet/>
      <dgm:spPr/>
      <dgm:t>
        <a:bodyPr/>
        <a:lstStyle/>
        <a:p>
          <a:endParaRPr lang="ru-RU"/>
        </a:p>
      </dgm:t>
    </dgm:pt>
    <dgm:pt modelId="{EE97E4E3-6867-41C8-8E4A-6227024D4A80}" type="parTrans" cxnId="{1F6EF7F0-CB2D-4D05-914A-FE3415E881BD}">
      <dgm:prSet/>
      <dgm:spPr/>
      <dgm:t>
        <a:bodyPr/>
        <a:lstStyle/>
        <a:p>
          <a:endParaRPr lang="ru-RU"/>
        </a:p>
      </dgm:t>
    </dgm:pt>
    <dgm:pt modelId="{F3EF5D72-1783-4AD0-9FAF-F9CF219B8547}" type="pres">
      <dgm:prSet presAssocID="{D0A63FE3-FECF-413F-8424-72DE89297AA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DDB49F-A9BB-4661-B587-A619556AFC57}" type="pres">
      <dgm:prSet presAssocID="{5CB0FBED-FD66-493D-8AD9-8924A0386043}" presName="composite" presStyleCnt="0"/>
      <dgm:spPr/>
      <dgm:t>
        <a:bodyPr/>
        <a:lstStyle/>
        <a:p>
          <a:endParaRPr lang="ru-RU"/>
        </a:p>
      </dgm:t>
    </dgm:pt>
    <dgm:pt modelId="{439185F8-FC63-4647-A864-C70F4B7FEFF6}" type="pres">
      <dgm:prSet presAssocID="{5CB0FBED-FD66-493D-8AD9-8924A0386043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14238A-BB9E-4897-9A46-EF3ACAAB94C6}" type="pres">
      <dgm:prSet presAssocID="{5CB0FBED-FD66-493D-8AD9-8924A0386043}" presName="descendantText" presStyleLbl="alignAcc1" presStyleIdx="0" presStyleCnt="8" custLinFactNeighborX="0" custLinFactNeighborY="-1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01C6AA-ED54-4CD7-966F-B5EBA245440C}" type="pres">
      <dgm:prSet presAssocID="{8A9055E3-BF7B-418D-9E52-975D8CA62ED3}" presName="sp" presStyleCnt="0"/>
      <dgm:spPr/>
      <dgm:t>
        <a:bodyPr/>
        <a:lstStyle/>
        <a:p>
          <a:endParaRPr lang="ru-RU"/>
        </a:p>
      </dgm:t>
    </dgm:pt>
    <dgm:pt modelId="{8F550D8A-72C3-4EFB-A2FC-FE9D2927F274}" type="pres">
      <dgm:prSet presAssocID="{0857C3A0-D346-4F9B-B688-CE90B2EA1076}" presName="composite" presStyleCnt="0"/>
      <dgm:spPr/>
      <dgm:t>
        <a:bodyPr/>
        <a:lstStyle/>
        <a:p>
          <a:endParaRPr lang="ru-RU"/>
        </a:p>
      </dgm:t>
    </dgm:pt>
    <dgm:pt modelId="{81BC747C-BEC9-4E88-BAA2-EFA9FE12CC35}" type="pres">
      <dgm:prSet presAssocID="{0857C3A0-D346-4F9B-B688-CE90B2EA1076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CAAC46-59E5-4519-9876-7D959511F4BE}" type="pres">
      <dgm:prSet presAssocID="{0857C3A0-D346-4F9B-B688-CE90B2EA1076}" presName="descendantText" presStyleLbl="alignAcc1" presStyleIdx="1" presStyleCnt="8" custLinFactNeighborX="0" custLinFactNeighborY="-7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2F088E-F6A8-461C-88E4-18FD83DB193F}" type="pres">
      <dgm:prSet presAssocID="{1C721015-C244-41D8-8DB6-ED50DABDB788}" presName="sp" presStyleCnt="0"/>
      <dgm:spPr/>
      <dgm:t>
        <a:bodyPr/>
        <a:lstStyle/>
        <a:p>
          <a:endParaRPr lang="ru-RU"/>
        </a:p>
      </dgm:t>
    </dgm:pt>
    <dgm:pt modelId="{8ABC7183-B732-425C-964A-3383F021B673}" type="pres">
      <dgm:prSet presAssocID="{60211492-1C18-4FBC-8864-EEFF87645E49}" presName="composite" presStyleCnt="0"/>
      <dgm:spPr/>
      <dgm:t>
        <a:bodyPr/>
        <a:lstStyle/>
        <a:p>
          <a:endParaRPr lang="ru-RU"/>
        </a:p>
      </dgm:t>
    </dgm:pt>
    <dgm:pt modelId="{C2353110-301A-4272-B78F-1DC17782188F}" type="pres">
      <dgm:prSet presAssocID="{60211492-1C18-4FBC-8864-EEFF87645E49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EB3FF4-2D98-43E7-8D87-B0009E3F5A1E}" type="pres">
      <dgm:prSet presAssocID="{60211492-1C18-4FBC-8864-EEFF87645E49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395C83-37A2-4B29-B89A-33E4630B2E10}" type="pres">
      <dgm:prSet presAssocID="{E0F5491C-569C-4BF7-BD47-F68C288776BF}" presName="sp" presStyleCnt="0"/>
      <dgm:spPr/>
      <dgm:t>
        <a:bodyPr/>
        <a:lstStyle/>
        <a:p>
          <a:endParaRPr lang="ru-RU"/>
        </a:p>
      </dgm:t>
    </dgm:pt>
    <dgm:pt modelId="{09622195-3559-4213-B967-1CF600F7EDE1}" type="pres">
      <dgm:prSet presAssocID="{C7BE645F-1C66-4639-BE50-82E3F059ADEE}" presName="composite" presStyleCnt="0"/>
      <dgm:spPr/>
      <dgm:t>
        <a:bodyPr/>
        <a:lstStyle/>
        <a:p>
          <a:endParaRPr lang="ru-RU"/>
        </a:p>
      </dgm:t>
    </dgm:pt>
    <dgm:pt modelId="{48CE96BF-5C16-48C1-A1B5-0FC954AA7F2E}" type="pres">
      <dgm:prSet presAssocID="{C7BE645F-1C66-4639-BE50-82E3F059ADEE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EC4CE0-3D15-45BF-9DF6-E3FA86D71D78}" type="pres">
      <dgm:prSet presAssocID="{C7BE645F-1C66-4639-BE50-82E3F059ADEE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CDBA77-8344-4D2F-A41E-5D4F323DBEA7}" type="pres">
      <dgm:prSet presAssocID="{3BAF2801-5AE9-4B2B-8E8D-232B03C83E3E}" presName="sp" presStyleCnt="0"/>
      <dgm:spPr/>
      <dgm:t>
        <a:bodyPr/>
        <a:lstStyle/>
        <a:p>
          <a:endParaRPr lang="ru-RU"/>
        </a:p>
      </dgm:t>
    </dgm:pt>
    <dgm:pt modelId="{48DB2611-CD0A-47A5-B6BF-98722331F939}" type="pres">
      <dgm:prSet presAssocID="{318E09EC-6282-4EB4-A4D3-E7BA5D34DCB8}" presName="composite" presStyleCnt="0"/>
      <dgm:spPr/>
      <dgm:t>
        <a:bodyPr/>
        <a:lstStyle/>
        <a:p>
          <a:endParaRPr lang="ru-RU"/>
        </a:p>
      </dgm:t>
    </dgm:pt>
    <dgm:pt modelId="{351DD799-0232-488B-BF1C-73C213079B37}" type="pres">
      <dgm:prSet presAssocID="{318E09EC-6282-4EB4-A4D3-E7BA5D34DCB8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24E78D-0638-463D-BAFB-50665C6C8E01}" type="pres">
      <dgm:prSet presAssocID="{318E09EC-6282-4EB4-A4D3-E7BA5D34DCB8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E8E0F-61D2-495A-84FD-A884B9F67AAD}" type="pres">
      <dgm:prSet presAssocID="{0C81E67F-0064-4D29-98C9-6D556AE57155}" presName="sp" presStyleCnt="0"/>
      <dgm:spPr/>
      <dgm:t>
        <a:bodyPr/>
        <a:lstStyle/>
        <a:p>
          <a:endParaRPr lang="ru-RU"/>
        </a:p>
      </dgm:t>
    </dgm:pt>
    <dgm:pt modelId="{3374A0A2-712F-495C-A455-4583288E5196}" type="pres">
      <dgm:prSet presAssocID="{949C4E9E-5795-4BF9-B46B-69A8D2308C98}" presName="composite" presStyleCnt="0"/>
      <dgm:spPr/>
      <dgm:t>
        <a:bodyPr/>
        <a:lstStyle/>
        <a:p>
          <a:endParaRPr lang="ru-RU"/>
        </a:p>
      </dgm:t>
    </dgm:pt>
    <dgm:pt modelId="{408817AC-27C2-4C91-AFF9-A3C09F7503A0}" type="pres">
      <dgm:prSet presAssocID="{949C4E9E-5795-4BF9-B46B-69A8D2308C98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533AD1-86B9-4988-9EBA-8ABCD9D2ADA7}" type="pres">
      <dgm:prSet presAssocID="{949C4E9E-5795-4BF9-B46B-69A8D2308C98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434DA3-B81F-43D1-BA5E-44CF0D5190E7}" type="pres">
      <dgm:prSet presAssocID="{7FEB144D-5047-4EC2-AAB2-44740656ABDF}" presName="sp" presStyleCnt="0"/>
      <dgm:spPr/>
      <dgm:t>
        <a:bodyPr/>
        <a:lstStyle/>
        <a:p>
          <a:endParaRPr lang="ru-RU"/>
        </a:p>
      </dgm:t>
    </dgm:pt>
    <dgm:pt modelId="{9EB13B64-579B-478B-8D22-68F0331B4213}" type="pres">
      <dgm:prSet presAssocID="{DF0E83FF-1BE9-47D9-80D2-610514B080DC}" presName="composite" presStyleCnt="0"/>
      <dgm:spPr/>
      <dgm:t>
        <a:bodyPr/>
        <a:lstStyle/>
        <a:p>
          <a:endParaRPr lang="ru-RU"/>
        </a:p>
      </dgm:t>
    </dgm:pt>
    <dgm:pt modelId="{7F1159A7-A3F0-47BC-9B09-474FA5F080CF}" type="pres">
      <dgm:prSet presAssocID="{DF0E83FF-1BE9-47D9-80D2-610514B080DC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83CB44-4DCD-48A1-84B9-1D61FD526344}" type="pres">
      <dgm:prSet presAssocID="{DF0E83FF-1BE9-47D9-80D2-610514B080DC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D31B56-F1DD-4A57-81A5-1E46A2F72845}" type="pres">
      <dgm:prSet presAssocID="{4471C677-26CB-4F59-89FA-6B4A8077BC2C}" presName="sp" presStyleCnt="0"/>
      <dgm:spPr/>
      <dgm:t>
        <a:bodyPr/>
        <a:lstStyle/>
        <a:p>
          <a:endParaRPr lang="ru-RU"/>
        </a:p>
      </dgm:t>
    </dgm:pt>
    <dgm:pt modelId="{F5003122-9E80-40A0-8D97-140244170325}" type="pres">
      <dgm:prSet presAssocID="{9968A583-7747-48B1-8241-626DF6FCB038}" presName="composite" presStyleCnt="0"/>
      <dgm:spPr/>
      <dgm:t>
        <a:bodyPr/>
        <a:lstStyle/>
        <a:p>
          <a:endParaRPr lang="ru-RU"/>
        </a:p>
      </dgm:t>
    </dgm:pt>
    <dgm:pt modelId="{5BAF1A6A-5EE6-498C-86ED-C8D767F358C7}" type="pres">
      <dgm:prSet presAssocID="{9968A583-7747-48B1-8241-626DF6FCB038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F586D7-4526-43D2-B021-F07CB86AE6EA}" type="pres">
      <dgm:prSet presAssocID="{9968A583-7747-48B1-8241-626DF6FCB038}" presName="descendantText" presStyleLbl="alignAcc1" presStyleIdx="7" presStyleCnt="8" custLinFactNeighborY="-122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3F4333-EE2E-4D25-86CA-18D4FDA0076D}" srcId="{DF0E83FF-1BE9-47D9-80D2-610514B080DC}" destId="{08558061-65CD-4520-90A3-7810E5CFA797}" srcOrd="0" destOrd="0" parTransId="{30834443-917F-41CA-B7E3-978DD93DE567}" sibTransId="{DF43ADC6-94D4-4200-9574-006975A16A17}"/>
    <dgm:cxn modelId="{D07BB83A-7B77-4EFE-AF3D-9CBB7A4C17B0}" type="presOf" srcId="{0857C3A0-D346-4F9B-B688-CE90B2EA1076}" destId="{81BC747C-BEC9-4E88-BAA2-EFA9FE12CC35}" srcOrd="0" destOrd="0" presId="urn:microsoft.com/office/officeart/2005/8/layout/chevron2"/>
    <dgm:cxn modelId="{0E91BB9E-4C21-45B5-9B35-8232AB786045}" type="presOf" srcId="{D0A63FE3-FECF-413F-8424-72DE89297AA8}" destId="{F3EF5D72-1783-4AD0-9FAF-F9CF219B8547}" srcOrd="0" destOrd="0" presId="urn:microsoft.com/office/officeart/2005/8/layout/chevron2"/>
    <dgm:cxn modelId="{5023A3ED-4097-402C-AAEA-586598A74C29}" type="presOf" srcId="{A13AA82A-9368-41C8-A391-17FE148B6AD4}" destId="{FFEC4CE0-3D15-45BF-9DF6-E3FA86D71D78}" srcOrd="0" destOrd="0" presId="urn:microsoft.com/office/officeart/2005/8/layout/chevron2"/>
    <dgm:cxn modelId="{A959B1CC-ABA4-46E8-A383-2C3B1384F738}" type="presOf" srcId="{949C4E9E-5795-4BF9-B46B-69A8D2308C98}" destId="{408817AC-27C2-4C91-AFF9-A3C09F7503A0}" srcOrd="0" destOrd="0" presId="urn:microsoft.com/office/officeart/2005/8/layout/chevron2"/>
    <dgm:cxn modelId="{CBBFFAB9-37F5-4AC6-92A0-D71115153614}" srcId="{5CB0FBED-FD66-493D-8AD9-8924A0386043}" destId="{668949CE-A2A6-4829-BCA9-665C7F7A1A32}" srcOrd="0" destOrd="0" parTransId="{2C31573F-ACC1-4846-AF33-47AB511D15DA}" sibTransId="{67C585E9-4477-429F-A5E0-931EFFB9F74F}"/>
    <dgm:cxn modelId="{628066AD-8B60-4E76-B276-869B96EDCF42}" srcId="{0857C3A0-D346-4F9B-B688-CE90B2EA1076}" destId="{5FD3BE9D-A8F1-4C4C-ABE4-6E99D48F8A4E}" srcOrd="0" destOrd="0" parTransId="{34298F6B-703D-40CE-9927-34CA17E29A33}" sibTransId="{217817B7-18FF-4B99-AFF7-15D6B26AA958}"/>
    <dgm:cxn modelId="{EBB629D5-56B1-4B0D-87F8-A816539F2B3C}" srcId="{D0A63FE3-FECF-413F-8424-72DE89297AA8}" destId="{9968A583-7747-48B1-8241-626DF6FCB038}" srcOrd="7" destOrd="0" parTransId="{AE2C2CF5-144C-46A4-A6FC-C68272019697}" sibTransId="{81FA9D55-8621-4A05-B5CB-E0F31BA04291}"/>
    <dgm:cxn modelId="{21AB3ABA-460F-4FAF-BB0C-8295A292425B}" type="presOf" srcId="{DF0E83FF-1BE9-47D9-80D2-610514B080DC}" destId="{7F1159A7-A3F0-47BC-9B09-474FA5F080CF}" srcOrd="0" destOrd="0" presId="urn:microsoft.com/office/officeart/2005/8/layout/chevron2"/>
    <dgm:cxn modelId="{25EAF1B1-81A2-48D6-B0BC-171B8FE8652A}" srcId="{318E09EC-6282-4EB4-A4D3-E7BA5D34DCB8}" destId="{C0155667-F4C2-4400-951D-9B8673159F57}" srcOrd="0" destOrd="0" parTransId="{C99FDC4F-1564-4C0C-A191-4F95782A5A68}" sibTransId="{EABA661A-E7D0-427A-9736-CF60BBA89913}"/>
    <dgm:cxn modelId="{8963B0B6-EE83-44B4-9B5C-C8A57DEDC566}" type="presOf" srcId="{5CB0FBED-FD66-493D-8AD9-8924A0386043}" destId="{439185F8-FC63-4647-A864-C70F4B7FEFF6}" srcOrd="0" destOrd="0" presId="urn:microsoft.com/office/officeart/2005/8/layout/chevron2"/>
    <dgm:cxn modelId="{200B8A41-924D-449F-B56D-76630EC0271F}" type="presOf" srcId="{C0155667-F4C2-4400-951D-9B8673159F57}" destId="{F124E78D-0638-463D-BAFB-50665C6C8E01}" srcOrd="0" destOrd="0" presId="urn:microsoft.com/office/officeart/2005/8/layout/chevron2"/>
    <dgm:cxn modelId="{76B20EC8-808D-416A-85EF-90ADD5945B0E}" srcId="{60211492-1C18-4FBC-8864-EEFF87645E49}" destId="{840E4945-DB7A-4010-994B-AE00BC677328}" srcOrd="0" destOrd="0" parTransId="{42D916E1-EAF4-44F6-9C97-96386804C07E}" sibTransId="{963DF1AB-02B5-4018-99BC-675129C8D66F}"/>
    <dgm:cxn modelId="{7326E9E9-31AE-45FA-ACE7-C2CCE859A529}" srcId="{D0A63FE3-FECF-413F-8424-72DE89297AA8}" destId="{949C4E9E-5795-4BF9-B46B-69A8D2308C98}" srcOrd="5" destOrd="0" parTransId="{BADD83B8-213E-41D0-9ECB-DC10E1F83D5C}" sibTransId="{7FEB144D-5047-4EC2-AAB2-44740656ABDF}"/>
    <dgm:cxn modelId="{1F6EF7F0-CB2D-4D05-914A-FE3415E881BD}" srcId="{9968A583-7747-48B1-8241-626DF6FCB038}" destId="{CB01130C-2AEF-4FD0-ACD7-55538F1EEA08}" srcOrd="0" destOrd="0" parTransId="{EE97E4E3-6867-41C8-8E4A-6227024D4A80}" sibTransId="{8842A4C9-8B14-489F-BF60-CCD9FED69BA1}"/>
    <dgm:cxn modelId="{6CEE984A-13D3-4136-9467-D39065BFCD4C}" srcId="{D0A63FE3-FECF-413F-8424-72DE89297AA8}" destId="{0857C3A0-D346-4F9B-B688-CE90B2EA1076}" srcOrd="1" destOrd="0" parTransId="{06D95A20-07E5-4B0A-B2D2-9B74499C6882}" sibTransId="{1C721015-C244-41D8-8DB6-ED50DABDB788}"/>
    <dgm:cxn modelId="{33CF189C-ACA0-4992-9F27-4C92C5A02986}" type="presOf" srcId="{CB01130C-2AEF-4FD0-ACD7-55538F1EEA08}" destId="{60F586D7-4526-43D2-B021-F07CB86AE6EA}" srcOrd="0" destOrd="0" presId="urn:microsoft.com/office/officeart/2005/8/layout/chevron2"/>
    <dgm:cxn modelId="{15559EA5-BCF9-4525-858F-7BBAC8F3217A}" type="presOf" srcId="{668949CE-A2A6-4829-BCA9-665C7F7A1A32}" destId="{0C14238A-BB9E-4897-9A46-EF3ACAAB94C6}" srcOrd="0" destOrd="0" presId="urn:microsoft.com/office/officeart/2005/8/layout/chevron2"/>
    <dgm:cxn modelId="{A8CB1E6D-4EB4-40B1-9DCB-CD86D102142D}" srcId="{D0A63FE3-FECF-413F-8424-72DE89297AA8}" destId="{318E09EC-6282-4EB4-A4D3-E7BA5D34DCB8}" srcOrd="4" destOrd="0" parTransId="{16BC4382-552F-4AFD-9EC5-2139B22A3455}" sibTransId="{0C81E67F-0064-4D29-98C9-6D556AE57155}"/>
    <dgm:cxn modelId="{D7F65736-37FB-490D-96DC-24703D29BF3A}" type="presOf" srcId="{C7BE645F-1C66-4639-BE50-82E3F059ADEE}" destId="{48CE96BF-5C16-48C1-A1B5-0FC954AA7F2E}" srcOrd="0" destOrd="0" presId="urn:microsoft.com/office/officeart/2005/8/layout/chevron2"/>
    <dgm:cxn modelId="{1B9ACD83-A678-4AA9-881D-A2AB8E7EDA29}" type="presOf" srcId="{F59C59B0-97B2-47E6-9ADD-17296B8D8C9C}" destId="{2C533AD1-86B9-4988-9EBA-8ABCD9D2ADA7}" srcOrd="0" destOrd="0" presId="urn:microsoft.com/office/officeart/2005/8/layout/chevron2"/>
    <dgm:cxn modelId="{64F8C5B2-7C19-4CE8-8333-F67F27CBCA0B}" type="presOf" srcId="{08558061-65CD-4520-90A3-7810E5CFA797}" destId="{F583CB44-4DCD-48A1-84B9-1D61FD526344}" srcOrd="0" destOrd="0" presId="urn:microsoft.com/office/officeart/2005/8/layout/chevron2"/>
    <dgm:cxn modelId="{FFD3073A-BD24-459F-911D-9F1FF9AADA57}" srcId="{D0A63FE3-FECF-413F-8424-72DE89297AA8}" destId="{DF0E83FF-1BE9-47D9-80D2-610514B080DC}" srcOrd="6" destOrd="0" parTransId="{6581642E-B032-46B5-BF6C-FAA99746F8F7}" sibTransId="{4471C677-26CB-4F59-89FA-6B4A8077BC2C}"/>
    <dgm:cxn modelId="{EE9F70B2-CF5A-4DC3-9A16-56117C5DC82C}" srcId="{C7BE645F-1C66-4639-BE50-82E3F059ADEE}" destId="{A13AA82A-9368-41C8-A391-17FE148B6AD4}" srcOrd="0" destOrd="0" parTransId="{F5949245-2BEF-44BB-9B79-569024E8C00C}" sibTransId="{190270D5-5D72-40AE-934B-C605C662C56B}"/>
    <dgm:cxn modelId="{BD2758A6-2FC7-4EED-B271-7345462BA09C}" srcId="{D0A63FE3-FECF-413F-8424-72DE89297AA8}" destId="{5CB0FBED-FD66-493D-8AD9-8924A0386043}" srcOrd="0" destOrd="0" parTransId="{89F21982-7BD8-4270-A8C3-4D9A6AAF57DF}" sibTransId="{8A9055E3-BF7B-418D-9E52-975D8CA62ED3}"/>
    <dgm:cxn modelId="{AABF086B-4245-4255-8FDA-75BB139887FA}" type="presOf" srcId="{9968A583-7747-48B1-8241-626DF6FCB038}" destId="{5BAF1A6A-5EE6-498C-86ED-C8D767F358C7}" srcOrd="0" destOrd="0" presId="urn:microsoft.com/office/officeart/2005/8/layout/chevron2"/>
    <dgm:cxn modelId="{0179AAD1-AB15-40C8-BE99-4B9019E2927D}" srcId="{D0A63FE3-FECF-413F-8424-72DE89297AA8}" destId="{C7BE645F-1C66-4639-BE50-82E3F059ADEE}" srcOrd="3" destOrd="0" parTransId="{3939D61A-02F9-4AE6-9D4E-6D43A79AE561}" sibTransId="{3BAF2801-5AE9-4B2B-8E8D-232B03C83E3E}"/>
    <dgm:cxn modelId="{A1E9B0FF-73AB-4BDB-A8E2-26BD0F502282}" type="presOf" srcId="{60211492-1C18-4FBC-8864-EEFF87645E49}" destId="{C2353110-301A-4272-B78F-1DC17782188F}" srcOrd="0" destOrd="0" presId="urn:microsoft.com/office/officeart/2005/8/layout/chevron2"/>
    <dgm:cxn modelId="{4E924701-BE81-4082-9BD9-30B2881F01A2}" type="presOf" srcId="{840E4945-DB7A-4010-994B-AE00BC677328}" destId="{C4EB3FF4-2D98-43E7-8D87-B0009E3F5A1E}" srcOrd="0" destOrd="0" presId="urn:microsoft.com/office/officeart/2005/8/layout/chevron2"/>
    <dgm:cxn modelId="{3941070F-01E0-4B92-98B3-E54134B5B5C6}" srcId="{949C4E9E-5795-4BF9-B46B-69A8D2308C98}" destId="{F59C59B0-97B2-47E6-9ADD-17296B8D8C9C}" srcOrd="0" destOrd="0" parTransId="{399AB2B1-A76E-432E-B7CF-0D6A7B7B7B77}" sibTransId="{CBAB598F-F911-4516-B6EE-AA508E3B6280}"/>
    <dgm:cxn modelId="{B0B876C3-ECF9-4C4E-AEAB-985229D4E8FD}" type="presOf" srcId="{5FD3BE9D-A8F1-4C4C-ABE4-6E99D48F8A4E}" destId="{99CAAC46-59E5-4519-9876-7D959511F4BE}" srcOrd="0" destOrd="0" presId="urn:microsoft.com/office/officeart/2005/8/layout/chevron2"/>
    <dgm:cxn modelId="{368737A8-50A1-497F-B90B-34B12690A060}" srcId="{D0A63FE3-FECF-413F-8424-72DE89297AA8}" destId="{60211492-1C18-4FBC-8864-EEFF87645E49}" srcOrd="2" destOrd="0" parTransId="{363B14A5-0ED2-4306-B8D1-40810461A324}" sibTransId="{E0F5491C-569C-4BF7-BD47-F68C288776BF}"/>
    <dgm:cxn modelId="{33271698-DE43-46E7-9DA2-BDC3B2032252}" type="presOf" srcId="{318E09EC-6282-4EB4-A4D3-E7BA5D34DCB8}" destId="{351DD799-0232-488B-BF1C-73C213079B37}" srcOrd="0" destOrd="0" presId="urn:microsoft.com/office/officeart/2005/8/layout/chevron2"/>
    <dgm:cxn modelId="{0DDCF0FF-4E8D-473A-B7ED-1AEC8A858645}" type="presParOf" srcId="{F3EF5D72-1783-4AD0-9FAF-F9CF219B8547}" destId="{C0DDB49F-A9BB-4661-B587-A619556AFC57}" srcOrd="0" destOrd="0" presId="urn:microsoft.com/office/officeart/2005/8/layout/chevron2"/>
    <dgm:cxn modelId="{DC9976BC-41E0-4E5B-BE13-81F6D6300F21}" type="presParOf" srcId="{C0DDB49F-A9BB-4661-B587-A619556AFC57}" destId="{439185F8-FC63-4647-A864-C70F4B7FEFF6}" srcOrd="0" destOrd="0" presId="urn:microsoft.com/office/officeart/2005/8/layout/chevron2"/>
    <dgm:cxn modelId="{F0A13365-D3C5-4F10-9DD8-BB2C07291390}" type="presParOf" srcId="{C0DDB49F-A9BB-4661-B587-A619556AFC57}" destId="{0C14238A-BB9E-4897-9A46-EF3ACAAB94C6}" srcOrd="1" destOrd="0" presId="urn:microsoft.com/office/officeart/2005/8/layout/chevron2"/>
    <dgm:cxn modelId="{47399E80-2D44-454F-8246-4969A9798D65}" type="presParOf" srcId="{F3EF5D72-1783-4AD0-9FAF-F9CF219B8547}" destId="{4701C6AA-ED54-4CD7-966F-B5EBA245440C}" srcOrd="1" destOrd="0" presId="urn:microsoft.com/office/officeart/2005/8/layout/chevron2"/>
    <dgm:cxn modelId="{F8E73C2D-D5EC-4F74-A1B4-75A88C8CEE19}" type="presParOf" srcId="{F3EF5D72-1783-4AD0-9FAF-F9CF219B8547}" destId="{8F550D8A-72C3-4EFB-A2FC-FE9D2927F274}" srcOrd="2" destOrd="0" presId="urn:microsoft.com/office/officeart/2005/8/layout/chevron2"/>
    <dgm:cxn modelId="{6F2D164D-1ECA-4E0C-A869-87EDB50D00F8}" type="presParOf" srcId="{8F550D8A-72C3-4EFB-A2FC-FE9D2927F274}" destId="{81BC747C-BEC9-4E88-BAA2-EFA9FE12CC35}" srcOrd="0" destOrd="0" presId="urn:microsoft.com/office/officeart/2005/8/layout/chevron2"/>
    <dgm:cxn modelId="{90C8E600-84B2-45EA-BD96-C8FB7D3E62FF}" type="presParOf" srcId="{8F550D8A-72C3-4EFB-A2FC-FE9D2927F274}" destId="{99CAAC46-59E5-4519-9876-7D959511F4BE}" srcOrd="1" destOrd="0" presId="urn:microsoft.com/office/officeart/2005/8/layout/chevron2"/>
    <dgm:cxn modelId="{E3A7B07C-8370-4979-B29A-E0A58DB812FA}" type="presParOf" srcId="{F3EF5D72-1783-4AD0-9FAF-F9CF219B8547}" destId="{AA2F088E-F6A8-461C-88E4-18FD83DB193F}" srcOrd="3" destOrd="0" presId="urn:microsoft.com/office/officeart/2005/8/layout/chevron2"/>
    <dgm:cxn modelId="{EE1BF067-2E76-42E1-BBC4-D08721F0F9FC}" type="presParOf" srcId="{F3EF5D72-1783-4AD0-9FAF-F9CF219B8547}" destId="{8ABC7183-B732-425C-964A-3383F021B673}" srcOrd="4" destOrd="0" presId="urn:microsoft.com/office/officeart/2005/8/layout/chevron2"/>
    <dgm:cxn modelId="{D9692E9F-E8F2-47F4-84A3-9845972BB6D1}" type="presParOf" srcId="{8ABC7183-B732-425C-964A-3383F021B673}" destId="{C2353110-301A-4272-B78F-1DC17782188F}" srcOrd="0" destOrd="0" presId="urn:microsoft.com/office/officeart/2005/8/layout/chevron2"/>
    <dgm:cxn modelId="{D20D73EE-E61F-4189-97E8-B1451DFB1D95}" type="presParOf" srcId="{8ABC7183-B732-425C-964A-3383F021B673}" destId="{C4EB3FF4-2D98-43E7-8D87-B0009E3F5A1E}" srcOrd="1" destOrd="0" presId="urn:microsoft.com/office/officeart/2005/8/layout/chevron2"/>
    <dgm:cxn modelId="{1D2C5FA1-FA95-4815-B3C3-401B33330992}" type="presParOf" srcId="{F3EF5D72-1783-4AD0-9FAF-F9CF219B8547}" destId="{11395C83-37A2-4B29-B89A-33E4630B2E10}" srcOrd="5" destOrd="0" presId="urn:microsoft.com/office/officeart/2005/8/layout/chevron2"/>
    <dgm:cxn modelId="{ADAA4B1E-7510-468E-AC46-65BB675AD891}" type="presParOf" srcId="{F3EF5D72-1783-4AD0-9FAF-F9CF219B8547}" destId="{09622195-3559-4213-B967-1CF600F7EDE1}" srcOrd="6" destOrd="0" presId="urn:microsoft.com/office/officeart/2005/8/layout/chevron2"/>
    <dgm:cxn modelId="{2A15B269-6F49-4207-98BE-F631CD274735}" type="presParOf" srcId="{09622195-3559-4213-B967-1CF600F7EDE1}" destId="{48CE96BF-5C16-48C1-A1B5-0FC954AA7F2E}" srcOrd="0" destOrd="0" presId="urn:microsoft.com/office/officeart/2005/8/layout/chevron2"/>
    <dgm:cxn modelId="{C263DE53-9F51-447D-B0B0-B63D578E330A}" type="presParOf" srcId="{09622195-3559-4213-B967-1CF600F7EDE1}" destId="{FFEC4CE0-3D15-45BF-9DF6-E3FA86D71D78}" srcOrd="1" destOrd="0" presId="urn:microsoft.com/office/officeart/2005/8/layout/chevron2"/>
    <dgm:cxn modelId="{F8F969A3-8E61-44C8-9EA7-8D3D36D6CDF7}" type="presParOf" srcId="{F3EF5D72-1783-4AD0-9FAF-F9CF219B8547}" destId="{4BCDBA77-8344-4D2F-A41E-5D4F323DBEA7}" srcOrd="7" destOrd="0" presId="urn:microsoft.com/office/officeart/2005/8/layout/chevron2"/>
    <dgm:cxn modelId="{172C96A1-37B1-4337-A9AE-BC5ABFB8807E}" type="presParOf" srcId="{F3EF5D72-1783-4AD0-9FAF-F9CF219B8547}" destId="{48DB2611-CD0A-47A5-B6BF-98722331F939}" srcOrd="8" destOrd="0" presId="urn:microsoft.com/office/officeart/2005/8/layout/chevron2"/>
    <dgm:cxn modelId="{C5F5C120-7D5B-41C9-86D2-AA0F24F923B5}" type="presParOf" srcId="{48DB2611-CD0A-47A5-B6BF-98722331F939}" destId="{351DD799-0232-488B-BF1C-73C213079B37}" srcOrd="0" destOrd="0" presId="urn:microsoft.com/office/officeart/2005/8/layout/chevron2"/>
    <dgm:cxn modelId="{1A09B726-2513-4BBA-9A3D-66306DD69DFE}" type="presParOf" srcId="{48DB2611-CD0A-47A5-B6BF-98722331F939}" destId="{F124E78D-0638-463D-BAFB-50665C6C8E01}" srcOrd="1" destOrd="0" presId="urn:microsoft.com/office/officeart/2005/8/layout/chevron2"/>
    <dgm:cxn modelId="{AEB4D824-3AA7-4028-BBBD-BAC007AF7DF4}" type="presParOf" srcId="{F3EF5D72-1783-4AD0-9FAF-F9CF219B8547}" destId="{B3FE8E0F-61D2-495A-84FD-A884B9F67AAD}" srcOrd="9" destOrd="0" presId="urn:microsoft.com/office/officeart/2005/8/layout/chevron2"/>
    <dgm:cxn modelId="{82AE1BBD-3B9B-4E73-8496-D14FDD02247B}" type="presParOf" srcId="{F3EF5D72-1783-4AD0-9FAF-F9CF219B8547}" destId="{3374A0A2-712F-495C-A455-4583288E5196}" srcOrd="10" destOrd="0" presId="urn:microsoft.com/office/officeart/2005/8/layout/chevron2"/>
    <dgm:cxn modelId="{9E64D882-4618-466C-95C7-9A9B35B6D6AC}" type="presParOf" srcId="{3374A0A2-712F-495C-A455-4583288E5196}" destId="{408817AC-27C2-4C91-AFF9-A3C09F7503A0}" srcOrd="0" destOrd="0" presId="urn:microsoft.com/office/officeart/2005/8/layout/chevron2"/>
    <dgm:cxn modelId="{0455F0B7-99E9-4425-A4A2-49CC869FC93F}" type="presParOf" srcId="{3374A0A2-712F-495C-A455-4583288E5196}" destId="{2C533AD1-86B9-4988-9EBA-8ABCD9D2ADA7}" srcOrd="1" destOrd="0" presId="urn:microsoft.com/office/officeart/2005/8/layout/chevron2"/>
    <dgm:cxn modelId="{F67030D2-05A0-483B-8AA3-F2F132D33AA6}" type="presParOf" srcId="{F3EF5D72-1783-4AD0-9FAF-F9CF219B8547}" destId="{93434DA3-B81F-43D1-BA5E-44CF0D5190E7}" srcOrd="11" destOrd="0" presId="urn:microsoft.com/office/officeart/2005/8/layout/chevron2"/>
    <dgm:cxn modelId="{4397878F-52E2-4B7D-B486-C481DB5EE59D}" type="presParOf" srcId="{F3EF5D72-1783-4AD0-9FAF-F9CF219B8547}" destId="{9EB13B64-579B-478B-8D22-68F0331B4213}" srcOrd="12" destOrd="0" presId="urn:microsoft.com/office/officeart/2005/8/layout/chevron2"/>
    <dgm:cxn modelId="{71B7A3FD-399F-4263-AD07-7CC90D99F772}" type="presParOf" srcId="{9EB13B64-579B-478B-8D22-68F0331B4213}" destId="{7F1159A7-A3F0-47BC-9B09-474FA5F080CF}" srcOrd="0" destOrd="0" presId="urn:microsoft.com/office/officeart/2005/8/layout/chevron2"/>
    <dgm:cxn modelId="{E4F94758-4462-4E38-B338-F2532094ABBB}" type="presParOf" srcId="{9EB13B64-579B-478B-8D22-68F0331B4213}" destId="{F583CB44-4DCD-48A1-84B9-1D61FD526344}" srcOrd="1" destOrd="0" presId="urn:microsoft.com/office/officeart/2005/8/layout/chevron2"/>
    <dgm:cxn modelId="{838ECE70-A5EA-4127-B357-520CF5A0CEB7}" type="presParOf" srcId="{F3EF5D72-1783-4AD0-9FAF-F9CF219B8547}" destId="{79D31B56-F1DD-4A57-81A5-1E46A2F72845}" srcOrd="13" destOrd="0" presId="urn:microsoft.com/office/officeart/2005/8/layout/chevron2"/>
    <dgm:cxn modelId="{43324326-3255-4202-A8F4-8B546D25C2F8}" type="presParOf" srcId="{F3EF5D72-1783-4AD0-9FAF-F9CF219B8547}" destId="{F5003122-9E80-40A0-8D97-140244170325}" srcOrd="14" destOrd="0" presId="urn:microsoft.com/office/officeart/2005/8/layout/chevron2"/>
    <dgm:cxn modelId="{F3D35434-F924-49E9-81B6-F867CDFBA43C}" type="presParOf" srcId="{F5003122-9E80-40A0-8D97-140244170325}" destId="{5BAF1A6A-5EE6-498C-86ED-C8D767F358C7}" srcOrd="0" destOrd="0" presId="urn:microsoft.com/office/officeart/2005/8/layout/chevron2"/>
    <dgm:cxn modelId="{753F912C-F652-44F7-A123-EE635C39BEEB}" type="presParOf" srcId="{F5003122-9E80-40A0-8D97-140244170325}" destId="{60F586D7-4526-43D2-B021-F07CB86AE6E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8B69C8-96BF-4E3C-B165-11917163E5BB}" type="doc">
      <dgm:prSet loTypeId="urn:microsoft.com/office/officeart/2005/8/layout/hierarchy2" loCatId="hierarchy" qsTypeId="urn:microsoft.com/office/officeart/2005/8/quickstyle/3d2" qsCatId="3D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9E4E76F2-4B53-40B4-B5AD-0614E4145021}">
      <dgm:prSet phldrT="[Текст]" custT="1"/>
      <dgm:spPr>
        <a:ln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a:ln>
      </dgm:spPr>
      <dgm:t>
        <a:bodyPr/>
        <a:lstStyle/>
        <a:p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8210496-7EBF-4231-A62F-14F8DA6962EE}" type="parTrans" cxnId="{FB583DBC-3A3C-44B0-B941-78A197AC7EA0}">
      <dgm:prSet/>
      <dgm:spPr/>
      <dgm:t>
        <a:bodyPr/>
        <a:lstStyle/>
        <a:p>
          <a:endParaRPr lang="ru-RU"/>
        </a:p>
      </dgm:t>
    </dgm:pt>
    <dgm:pt modelId="{D7EDD66C-EB97-4B41-AED7-25025040E22F}" type="sibTrans" cxnId="{FB583DBC-3A3C-44B0-B941-78A197AC7EA0}">
      <dgm:prSet/>
      <dgm:spPr/>
      <dgm:t>
        <a:bodyPr/>
        <a:lstStyle/>
        <a:p>
          <a:endParaRPr lang="ru-RU"/>
        </a:p>
      </dgm:t>
    </dgm:pt>
    <dgm:pt modelId="{3E943E34-3E8B-4D38-8069-AC73E3DABCAF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молиявий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баркарорлик</a:t>
          </a:r>
          <a:r>
            <a:rPr lang="en-US" sz="2400" dirty="0" smtClean="0">
              <a:solidFill>
                <a:schemeClr val="tx1"/>
              </a:solidFill>
            </a:rPr>
            <a:t>;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5C6354-9882-4D5E-9065-A3DEDD92AF1C}" type="parTrans" cxnId="{EC6E1459-5A7D-40A7-8631-97F6B7359647}">
      <dgm:prSet/>
      <dgm:spPr/>
      <dgm:t>
        <a:bodyPr/>
        <a:lstStyle/>
        <a:p>
          <a:endParaRPr lang="ru-RU"/>
        </a:p>
      </dgm:t>
    </dgm:pt>
    <dgm:pt modelId="{F6E9ED31-FACA-4A85-9A03-F6C4F9170A5D}" type="sibTrans" cxnId="{EC6E1459-5A7D-40A7-8631-97F6B7359647}">
      <dgm:prSet/>
      <dgm:spPr/>
      <dgm:t>
        <a:bodyPr/>
        <a:lstStyle/>
        <a:p>
          <a:endParaRPr lang="ru-RU"/>
        </a:p>
      </dgm:t>
    </dgm:pt>
    <dgm:pt modelId="{8E7572CB-02B0-4368-90A3-485C748B3866}">
      <dgm:prSet custT="1"/>
      <dgm:spPr/>
      <dgm:t>
        <a:bodyPr/>
        <a:lstStyle/>
        <a:p>
          <a:r>
            <a:rPr lang="ru-RU" sz="2000" b="0" dirty="0" err="1" smtClean="0">
              <a:solidFill>
                <a:schemeClr val="tx1"/>
              </a:solidFill>
            </a:rPr>
            <a:t>ишлаб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чикаришни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ижтимоий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омилларини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таъминлаш</a:t>
          </a:r>
          <a:r>
            <a:rPr lang="en-US" sz="2000" b="0" dirty="0" smtClean="0">
              <a:solidFill>
                <a:schemeClr val="tx1"/>
              </a:solidFill>
            </a:rPr>
            <a:t>;</a:t>
          </a:r>
          <a:endParaRPr lang="ru-RU" sz="20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8A609E3-2170-424F-876C-03C1BE362A87}" type="parTrans" cxnId="{C4048CE9-E1B5-45BB-ADEC-47E75371E77B}">
      <dgm:prSet/>
      <dgm:spPr/>
      <dgm:t>
        <a:bodyPr/>
        <a:lstStyle/>
        <a:p>
          <a:endParaRPr lang="ru-RU"/>
        </a:p>
      </dgm:t>
    </dgm:pt>
    <dgm:pt modelId="{93B08ACF-393B-4C4D-8F8C-CAED7A9C2182}" type="sibTrans" cxnId="{C4048CE9-E1B5-45BB-ADEC-47E75371E77B}">
      <dgm:prSet/>
      <dgm:spPr/>
      <dgm:t>
        <a:bodyPr/>
        <a:lstStyle/>
        <a:p>
          <a:endParaRPr lang="ru-RU"/>
        </a:p>
      </dgm:t>
    </dgm:pt>
    <dgm:pt modelId="{729817A8-CE8E-457A-AC72-B6113C584241}">
      <dgm:prSet custT="1"/>
      <dgm:spPr/>
      <dgm:t>
        <a:bodyPr/>
        <a:lstStyle/>
        <a:p>
          <a:r>
            <a:rPr lang="ru-RU" sz="1800" b="1" u="sng" dirty="0" err="1" smtClean="0">
              <a:solidFill>
                <a:schemeClr val="tx1"/>
              </a:solidFill>
            </a:rPr>
            <a:t>Фирманинг</a:t>
          </a:r>
          <a:r>
            <a:rPr lang="ru-RU" sz="1800" b="1" u="sng" dirty="0" smtClean="0">
              <a:solidFill>
                <a:schemeClr val="tx1"/>
              </a:solidFill>
            </a:rPr>
            <a:t> </a:t>
          </a:r>
          <a:r>
            <a:rPr lang="ru-RU" sz="1800" b="1" u="sng" dirty="0" err="1" smtClean="0">
              <a:solidFill>
                <a:schemeClr val="tx1"/>
              </a:solidFill>
            </a:rPr>
            <a:t>асосий</a:t>
          </a:r>
          <a:r>
            <a:rPr lang="ru-RU" sz="1800" b="1" u="sng" dirty="0" smtClean="0">
              <a:solidFill>
                <a:schemeClr val="tx1"/>
              </a:solidFill>
            </a:rPr>
            <a:t> </a:t>
          </a:r>
          <a:r>
            <a:rPr lang="ru-RU" sz="1800" b="1" u="sng" dirty="0" err="1" smtClean="0">
              <a:solidFill>
                <a:schemeClr val="tx1"/>
              </a:solidFill>
            </a:rPr>
            <a:t>максадларига</a:t>
          </a:r>
          <a:r>
            <a:rPr lang="ru-RU" sz="1800" b="1" u="sng" dirty="0" smtClean="0">
              <a:solidFill>
                <a:schemeClr val="tx1"/>
              </a:solidFill>
            </a:rPr>
            <a:t> </a:t>
          </a:r>
          <a:r>
            <a:rPr lang="ru-RU" sz="1800" b="1" u="sng" dirty="0" err="1" smtClean="0">
              <a:solidFill>
                <a:schemeClr val="tx1"/>
              </a:solidFill>
            </a:rPr>
            <a:t>куйидагилар</a:t>
          </a:r>
          <a:r>
            <a:rPr lang="ru-RU" sz="1800" b="1" u="sng" dirty="0" smtClean="0">
              <a:solidFill>
                <a:schemeClr val="tx1"/>
              </a:solidFill>
            </a:rPr>
            <a:t> </a:t>
          </a:r>
          <a:r>
            <a:rPr lang="ru-RU" sz="1800" b="1" u="sng" dirty="0" err="1" smtClean="0">
              <a:solidFill>
                <a:schemeClr val="tx1"/>
              </a:solidFill>
            </a:rPr>
            <a:t>киради</a:t>
          </a:r>
          <a:r>
            <a:rPr lang="ru-RU" sz="1800" b="1" u="sng" dirty="0" smtClean="0">
              <a:solidFill>
                <a:schemeClr val="tx1"/>
              </a:solidFill>
            </a:rPr>
            <a:t>:</a:t>
          </a:r>
          <a:endParaRPr lang="ru-RU" sz="1800" b="1" u="sng" dirty="0">
            <a:solidFill>
              <a:schemeClr val="tx1"/>
            </a:solidFill>
          </a:endParaRPr>
        </a:p>
      </dgm:t>
    </dgm:pt>
    <dgm:pt modelId="{D80B9D5B-BF67-4ECF-8695-76348CD6CC27}" type="parTrans" cxnId="{15F083F5-C633-4F96-B427-2837AFF5C7B9}">
      <dgm:prSet/>
      <dgm:spPr/>
      <dgm:t>
        <a:bodyPr/>
        <a:lstStyle/>
        <a:p>
          <a:endParaRPr lang="ru-RU"/>
        </a:p>
      </dgm:t>
    </dgm:pt>
    <dgm:pt modelId="{A6961AD0-26BE-45E5-ACCB-DCCFCF3046CC}" type="sibTrans" cxnId="{15F083F5-C633-4F96-B427-2837AFF5C7B9}">
      <dgm:prSet/>
      <dgm:spPr/>
      <dgm:t>
        <a:bodyPr/>
        <a:lstStyle/>
        <a:p>
          <a:endParaRPr lang="ru-RU"/>
        </a:p>
      </dgm:t>
    </dgm:pt>
    <dgm:pt modelId="{26DA880D-22B8-4C1E-B072-19C6E49347E9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бозорни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эгаллаш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9A4A75E-CB5E-4FBD-A61F-699778252D53}" type="sibTrans" cxnId="{6DEC9108-8542-4F7B-8F23-C8E9EC18EA19}">
      <dgm:prSet/>
      <dgm:spPr/>
      <dgm:t>
        <a:bodyPr/>
        <a:lstStyle/>
        <a:p>
          <a:endParaRPr lang="ru-RU"/>
        </a:p>
      </dgm:t>
    </dgm:pt>
    <dgm:pt modelId="{76B358B0-2970-4845-9F8D-047E684D2F25}" type="parTrans" cxnId="{6DEC9108-8542-4F7B-8F23-C8E9EC18EA19}">
      <dgm:prSet/>
      <dgm:spPr/>
      <dgm:t>
        <a:bodyPr/>
        <a:lstStyle/>
        <a:p>
          <a:endParaRPr lang="ru-RU"/>
        </a:p>
      </dgm:t>
    </dgm:pt>
    <dgm:pt modelId="{29B4B60D-68D9-4A4D-8341-118739BBABFD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рентабеллик</a:t>
          </a:r>
          <a:r>
            <a:rPr lang="en-US" sz="2400" dirty="0" smtClean="0">
              <a:solidFill>
                <a:schemeClr val="tx1"/>
              </a:solidFill>
            </a:rPr>
            <a:t>;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085152B-8D1B-4B2A-88AB-3F2858741FC4}" type="sibTrans" cxnId="{EE0ECD4F-2B6D-47BF-A7D2-45FE1A28D949}">
      <dgm:prSet/>
      <dgm:spPr/>
      <dgm:t>
        <a:bodyPr/>
        <a:lstStyle/>
        <a:p>
          <a:endParaRPr lang="ru-RU"/>
        </a:p>
      </dgm:t>
    </dgm:pt>
    <dgm:pt modelId="{D635A1C7-C64F-424D-9EB7-BD5F8270E7E3}" type="parTrans" cxnId="{EE0ECD4F-2B6D-47BF-A7D2-45FE1A28D949}">
      <dgm:prSet/>
      <dgm:spPr/>
      <dgm:t>
        <a:bodyPr/>
        <a:lstStyle/>
        <a:p>
          <a:endParaRPr lang="ru-RU"/>
        </a:p>
      </dgm:t>
    </dgm:pt>
    <dgm:pt modelId="{B86AD5E4-51F1-4BAB-87F8-B60C2E3C1E8B}">
      <dgm:prSet custT="1"/>
      <dgm:spPr/>
      <dgm:t>
        <a:bodyPr/>
        <a:lstStyle/>
        <a:p>
          <a:r>
            <a:rPr lang="ru-RU" sz="2000" b="0" dirty="0" err="1" smtClean="0">
              <a:solidFill>
                <a:schemeClr val="tx1"/>
              </a:solidFill>
            </a:rPr>
            <a:t>бозордаги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мавжуд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ва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престижни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ташкил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этиш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ва</a:t>
          </a:r>
          <a:r>
            <a:rPr lang="ru-RU" sz="2000" b="0" dirty="0" smtClean="0">
              <a:solidFill>
                <a:schemeClr val="tx1"/>
              </a:solidFill>
            </a:rPr>
            <a:t> </a:t>
          </a:r>
          <a:r>
            <a:rPr lang="ru-RU" sz="2000" b="0" dirty="0" err="1" smtClean="0">
              <a:solidFill>
                <a:schemeClr val="tx1"/>
              </a:solidFill>
            </a:rPr>
            <a:t>мустахкамлаш</a:t>
          </a:r>
          <a:r>
            <a:rPr lang="ru-RU" sz="2000" b="0" dirty="0" smtClean="0">
              <a:solidFill>
                <a:schemeClr val="tx1"/>
              </a:solidFill>
            </a:rPr>
            <a:t>.</a:t>
          </a:r>
          <a:endParaRPr lang="ru-RU" sz="20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B3EAEB3-CBDA-4607-8000-0C7EB435A24D}" type="sibTrans" cxnId="{941C3440-AD48-426A-A7B2-60D75171AE4D}">
      <dgm:prSet/>
      <dgm:spPr/>
      <dgm:t>
        <a:bodyPr/>
        <a:lstStyle/>
        <a:p>
          <a:endParaRPr lang="ru-RU"/>
        </a:p>
      </dgm:t>
    </dgm:pt>
    <dgm:pt modelId="{EDFB70E2-F2AE-4B8B-BD05-F21F552760B4}" type="parTrans" cxnId="{941C3440-AD48-426A-A7B2-60D75171AE4D}">
      <dgm:prSet/>
      <dgm:spPr/>
      <dgm:t>
        <a:bodyPr/>
        <a:lstStyle/>
        <a:p>
          <a:endParaRPr lang="ru-RU"/>
        </a:p>
      </dgm:t>
    </dgm:pt>
    <dgm:pt modelId="{6097CD4E-841A-4AC4-B463-98BF9669F062}" type="pres">
      <dgm:prSet presAssocID="{A98B69C8-96BF-4E3C-B165-11917163E5B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743354-3E76-45E8-A554-2AC945AD1848}" type="pres">
      <dgm:prSet presAssocID="{9E4E76F2-4B53-40B4-B5AD-0614E4145021}" presName="root1" presStyleCnt="0"/>
      <dgm:spPr/>
    </dgm:pt>
    <dgm:pt modelId="{B12FE495-37B7-43E0-8EDE-199FDFA89DF3}" type="pres">
      <dgm:prSet presAssocID="{9E4E76F2-4B53-40B4-B5AD-0614E4145021}" presName="LevelOneTextNode" presStyleLbl="node0" presStyleIdx="0" presStyleCnt="2" custScaleX="239314" custScaleY="160024" custLinFactNeighborX="-407" custLinFactNeighborY="-2240">
        <dgm:presLayoutVars>
          <dgm:chPref val="3"/>
        </dgm:presLayoutVars>
      </dgm:prSet>
      <dgm:spPr>
        <a:prstGeom prst="homePlate">
          <a:avLst/>
        </a:prstGeom>
      </dgm:spPr>
      <dgm:t>
        <a:bodyPr/>
        <a:lstStyle/>
        <a:p>
          <a:endParaRPr lang="ru-RU"/>
        </a:p>
      </dgm:t>
    </dgm:pt>
    <dgm:pt modelId="{D5122B95-5A96-4312-B1CF-F5ED63C7D0F8}" type="pres">
      <dgm:prSet presAssocID="{9E4E76F2-4B53-40B4-B5AD-0614E4145021}" presName="level2hierChild" presStyleCnt="0"/>
      <dgm:spPr/>
    </dgm:pt>
    <dgm:pt modelId="{1C82ED86-F4FE-4C79-87E2-762C2B6B41C5}" type="pres">
      <dgm:prSet presAssocID="{76B358B0-2970-4845-9F8D-047E684D2F25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67DF8FC2-7F50-4F71-9783-E15E3C4DC04F}" type="pres">
      <dgm:prSet presAssocID="{76B358B0-2970-4845-9F8D-047E684D2F25}" presName="connTx" presStyleLbl="parChTrans1D2" presStyleIdx="0" presStyleCnt="5"/>
      <dgm:spPr/>
      <dgm:t>
        <a:bodyPr/>
        <a:lstStyle/>
        <a:p>
          <a:endParaRPr lang="ru-RU"/>
        </a:p>
      </dgm:t>
    </dgm:pt>
    <dgm:pt modelId="{C930B7D0-E8EA-43EC-BC5B-C73BFAE6C936}" type="pres">
      <dgm:prSet presAssocID="{26DA880D-22B8-4C1E-B072-19C6E49347E9}" presName="root2" presStyleCnt="0"/>
      <dgm:spPr/>
    </dgm:pt>
    <dgm:pt modelId="{E099AFAF-7E86-4E39-9DE9-E8BC480DE34C}" type="pres">
      <dgm:prSet presAssocID="{26DA880D-22B8-4C1E-B072-19C6E49347E9}" presName="LevelTwoTextNode" presStyleLbl="node2" presStyleIdx="0" presStyleCnt="5" custScaleX="507659" custScaleY="131550">
        <dgm:presLayoutVars>
          <dgm:chPref val="3"/>
        </dgm:presLayoutVars>
      </dgm:prSet>
      <dgm:spPr>
        <a:prstGeom prst="hexagon">
          <a:avLst/>
        </a:prstGeom>
      </dgm:spPr>
      <dgm:t>
        <a:bodyPr/>
        <a:lstStyle/>
        <a:p>
          <a:endParaRPr lang="ru-RU"/>
        </a:p>
      </dgm:t>
    </dgm:pt>
    <dgm:pt modelId="{C4627C2F-B198-4C70-8C49-68869157B4F7}" type="pres">
      <dgm:prSet presAssocID="{26DA880D-22B8-4C1E-B072-19C6E49347E9}" presName="level3hierChild" presStyleCnt="0"/>
      <dgm:spPr/>
    </dgm:pt>
    <dgm:pt modelId="{E89F31E8-5AD2-4A6D-8E22-F8A9FB3C98A5}" type="pres">
      <dgm:prSet presAssocID="{D635A1C7-C64F-424D-9EB7-BD5F8270E7E3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B7A6D4EE-4588-4F71-9BB7-CCB09F7AF8C1}" type="pres">
      <dgm:prSet presAssocID="{D635A1C7-C64F-424D-9EB7-BD5F8270E7E3}" presName="connTx" presStyleLbl="parChTrans1D2" presStyleIdx="1" presStyleCnt="5"/>
      <dgm:spPr/>
      <dgm:t>
        <a:bodyPr/>
        <a:lstStyle/>
        <a:p>
          <a:endParaRPr lang="ru-RU"/>
        </a:p>
      </dgm:t>
    </dgm:pt>
    <dgm:pt modelId="{CF0ECB0F-A73F-4355-9200-E4B7551A0EA2}" type="pres">
      <dgm:prSet presAssocID="{29B4B60D-68D9-4A4D-8341-118739BBABFD}" presName="root2" presStyleCnt="0"/>
      <dgm:spPr/>
    </dgm:pt>
    <dgm:pt modelId="{5A0C44BB-1EA7-474E-B205-B7A7F8E3F276}" type="pres">
      <dgm:prSet presAssocID="{29B4B60D-68D9-4A4D-8341-118739BBABFD}" presName="LevelTwoTextNode" presStyleLbl="node2" presStyleIdx="1" presStyleCnt="5" custScaleX="442960" custScaleY="135594">
        <dgm:presLayoutVars>
          <dgm:chPref val="3"/>
        </dgm:presLayoutVars>
      </dgm:prSet>
      <dgm:spPr>
        <a:prstGeom prst="hexagon">
          <a:avLst/>
        </a:prstGeom>
      </dgm:spPr>
      <dgm:t>
        <a:bodyPr/>
        <a:lstStyle/>
        <a:p>
          <a:endParaRPr lang="ru-RU"/>
        </a:p>
      </dgm:t>
    </dgm:pt>
    <dgm:pt modelId="{DF9CB98C-4917-4380-9365-A7D9ADFA81A1}" type="pres">
      <dgm:prSet presAssocID="{29B4B60D-68D9-4A4D-8341-118739BBABFD}" presName="level3hierChild" presStyleCnt="0"/>
      <dgm:spPr/>
    </dgm:pt>
    <dgm:pt modelId="{799D7ED4-6E9F-425C-B7E5-2C3AC425D776}" type="pres">
      <dgm:prSet presAssocID="{BC5C6354-9882-4D5E-9065-A3DEDD92AF1C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784BEA36-EDBC-4E7D-8D3A-7BBCA47F9427}" type="pres">
      <dgm:prSet presAssocID="{BC5C6354-9882-4D5E-9065-A3DEDD92AF1C}" presName="connTx" presStyleLbl="parChTrans1D2" presStyleIdx="2" presStyleCnt="5"/>
      <dgm:spPr/>
      <dgm:t>
        <a:bodyPr/>
        <a:lstStyle/>
        <a:p>
          <a:endParaRPr lang="ru-RU"/>
        </a:p>
      </dgm:t>
    </dgm:pt>
    <dgm:pt modelId="{04BC30BC-7A78-4F92-80A8-13AEC811269F}" type="pres">
      <dgm:prSet presAssocID="{3E943E34-3E8B-4D38-8069-AC73E3DABCAF}" presName="root2" presStyleCnt="0"/>
      <dgm:spPr/>
    </dgm:pt>
    <dgm:pt modelId="{259604C2-6B8E-4AD8-81A2-31B0CEEA2957}" type="pres">
      <dgm:prSet presAssocID="{3E943E34-3E8B-4D38-8069-AC73E3DABCAF}" presName="LevelTwoTextNode" presStyleLbl="node2" presStyleIdx="2" presStyleCnt="5" custScaleX="484753" custScaleY="120756" custLinFactNeighborX="-4195" custLinFactNeighborY="-7778">
        <dgm:presLayoutVars>
          <dgm:chPref val="3"/>
        </dgm:presLayoutVars>
      </dgm:prSet>
      <dgm:spPr>
        <a:prstGeom prst="hexagon">
          <a:avLst/>
        </a:prstGeom>
      </dgm:spPr>
      <dgm:t>
        <a:bodyPr/>
        <a:lstStyle/>
        <a:p>
          <a:endParaRPr lang="ru-RU"/>
        </a:p>
      </dgm:t>
    </dgm:pt>
    <dgm:pt modelId="{30FC6B58-3200-4E75-966D-40F17BF4F6FA}" type="pres">
      <dgm:prSet presAssocID="{3E943E34-3E8B-4D38-8069-AC73E3DABCAF}" presName="level3hierChild" presStyleCnt="0"/>
      <dgm:spPr/>
    </dgm:pt>
    <dgm:pt modelId="{E34C5549-C683-47D3-9769-0342A5863A53}" type="pres">
      <dgm:prSet presAssocID="{78A609E3-2170-424F-876C-03C1BE362A87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43530E51-B3BC-46D4-85C7-0516FC7F89C9}" type="pres">
      <dgm:prSet presAssocID="{78A609E3-2170-424F-876C-03C1BE362A87}" presName="connTx" presStyleLbl="parChTrans1D2" presStyleIdx="3" presStyleCnt="5"/>
      <dgm:spPr/>
      <dgm:t>
        <a:bodyPr/>
        <a:lstStyle/>
        <a:p>
          <a:endParaRPr lang="ru-RU"/>
        </a:p>
      </dgm:t>
    </dgm:pt>
    <dgm:pt modelId="{2805BCF2-23A9-4507-9667-C8EEADC6C377}" type="pres">
      <dgm:prSet presAssocID="{8E7572CB-02B0-4368-90A3-485C748B3866}" presName="root2" presStyleCnt="0"/>
      <dgm:spPr/>
    </dgm:pt>
    <dgm:pt modelId="{B06744B3-F7CE-4BC9-AF72-C6BE4CFE7D2B}" type="pres">
      <dgm:prSet presAssocID="{8E7572CB-02B0-4368-90A3-485C748B3866}" presName="LevelTwoTextNode" presStyleLbl="node2" presStyleIdx="3" presStyleCnt="5" custScaleX="619185" custScaleY="180855" custLinFactNeighborX="5677" custLinFactNeighborY="-1069">
        <dgm:presLayoutVars>
          <dgm:chPref val="3"/>
        </dgm:presLayoutVars>
      </dgm:prSet>
      <dgm:spPr>
        <a:prstGeom prst="hexagon">
          <a:avLst/>
        </a:prstGeom>
      </dgm:spPr>
      <dgm:t>
        <a:bodyPr/>
        <a:lstStyle/>
        <a:p>
          <a:endParaRPr lang="ru-RU"/>
        </a:p>
      </dgm:t>
    </dgm:pt>
    <dgm:pt modelId="{409CEF78-6FD0-4524-8324-BE6EF4D4398E}" type="pres">
      <dgm:prSet presAssocID="{8E7572CB-02B0-4368-90A3-485C748B3866}" presName="level3hierChild" presStyleCnt="0"/>
      <dgm:spPr/>
    </dgm:pt>
    <dgm:pt modelId="{7721EA62-3196-401C-A1E5-FE1B49B62934}" type="pres">
      <dgm:prSet presAssocID="{EDFB70E2-F2AE-4B8B-BD05-F21F552760B4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8213FCA1-51E6-4A10-AC9B-14ECC2EA6146}" type="pres">
      <dgm:prSet presAssocID="{EDFB70E2-F2AE-4B8B-BD05-F21F552760B4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D592CE4-C724-44DA-9090-4A1D2B4EE8FA}" type="pres">
      <dgm:prSet presAssocID="{B86AD5E4-51F1-4BAB-87F8-B60C2E3C1E8B}" presName="root2" presStyleCnt="0"/>
      <dgm:spPr/>
    </dgm:pt>
    <dgm:pt modelId="{3CE876E5-8E28-4D94-A2CC-35E60691D9D2}" type="pres">
      <dgm:prSet presAssocID="{B86AD5E4-51F1-4BAB-87F8-B60C2E3C1E8B}" presName="LevelTwoTextNode" presStyleLbl="node2" presStyleIdx="4" presStyleCnt="5" custScaleX="574575" custScaleY="180855">
        <dgm:presLayoutVars>
          <dgm:chPref val="3"/>
        </dgm:presLayoutVars>
      </dgm:prSet>
      <dgm:spPr>
        <a:prstGeom prst="hexagon">
          <a:avLst/>
        </a:prstGeom>
      </dgm:spPr>
      <dgm:t>
        <a:bodyPr/>
        <a:lstStyle/>
        <a:p>
          <a:endParaRPr lang="ru-RU"/>
        </a:p>
      </dgm:t>
    </dgm:pt>
    <dgm:pt modelId="{236FF595-26F0-4ACA-88AD-CEF576D6942E}" type="pres">
      <dgm:prSet presAssocID="{B86AD5E4-51F1-4BAB-87F8-B60C2E3C1E8B}" presName="level3hierChild" presStyleCnt="0"/>
      <dgm:spPr/>
    </dgm:pt>
    <dgm:pt modelId="{0731A712-0661-47EA-8821-1C943F067FA9}" type="pres">
      <dgm:prSet presAssocID="{729817A8-CE8E-457A-AC72-B6113C584241}" presName="root1" presStyleCnt="0"/>
      <dgm:spPr/>
    </dgm:pt>
    <dgm:pt modelId="{8CE5D35C-8C07-4813-8878-78713605D67C}" type="pres">
      <dgm:prSet presAssocID="{729817A8-CE8E-457A-AC72-B6113C584241}" presName="LevelOneTextNode" presStyleLbl="node0" presStyleIdx="1" presStyleCnt="2" custScaleX="222312" custScaleY="224766" custLinFactY="-79719" custLinFactNeighborX="-5566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590173B-985C-42F7-BE82-4597E1607C51}" type="pres">
      <dgm:prSet presAssocID="{729817A8-CE8E-457A-AC72-B6113C584241}" presName="level2hierChild" presStyleCnt="0"/>
      <dgm:spPr/>
    </dgm:pt>
  </dgm:ptLst>
  <dgm:cxnLst>
    <dgm:cxn modelId="{4B06C8A7-3577-4EEC-A47C-57F3DB37001F}" type="presOf" srcId="{76B358B0-2970-4845-9F8D-047E684D2F25}" destId="{1C82ED86-F4FE-4C79-87E2-762C2B6B41C5}" srcOrd="0" destOrd="0" presId="urn:microsoft.com/office/officeart/2005/8/layout/hierarchy2"/>
    <dgm:cxn modelId="{561A65FA-6DAE-46D3-A671-A201E8EF901C}" type="presOf" srcId="{76B358B0-2970-4845-9F8D-047E684D2F25}" destId="{67DF8FC2-7F50-4F71-9783-E15E3C4DC04F}" srcOrd="1" destOrd="0" presId="urn:microsoft.com/office/officeart/2005/8/layout/hierarchy2"/>
    <dgm:cxn modelId="{15F083F5-C633-4F96-B427-2837AFF5C7B9}" srcId="{A98B69C8-96BF-4E3C-B165-11917163E5BB}" destId="{729817A8-CE8E-457A-AC72-B6113C584241}" srcOrd="1" destOrd="0" parTransId="{D80B9D5B-BF67-4ECF-8695-76348CD6CC27}" sibTransId="{A6961AD0-26BE-45E5-ACCB-DCCFCF3046CC}"/>
    <dgm:cxn modelId="{DAF0AE6A-5B4B-43A1-91A5-29E641A1528E}" type="presOf" srcId="{8E7572CB-02B0-4368-90A3-485C748B3866}" destId="{B06744B3-F7CE-4BC9-AF72-C6BE4CFE7D2B}" srcOrd="0" destOrd="0" presId="urn:microsoft.com/office/officeart/2005/8/layout/hierarchy2"/>
    <dgm:cxn modelId="{332C0602-7BE9-4652-8FF9-692FDED8F2B3}" type="presOf" srcId="{26DA880D-22B8-4C1E-B072-19C6E49347E9}" destId="{E099AFAF-7E86-4E39-9DE9-E8BC480DE34C}" srcOrd="0" destOrd="0" presId="urn:microsoft.com/office/officeart/2005/8/layout/hierarchy2"/>
    <dgm:cxn modelId="{38A6EE60-2B90-4947-932E-B0F40C8068F3}" type="presOf" srcId="{78A609E3-2170-424F-876C-03C1BE362A87}" destId="{E34C5549-C683-47D3-9769-0342A5863A53}" srcOrd="0" destOrd="0" presId="urn:microsoft.com/office/officeart/2005/8/layout/hierarchy2"/>
    <dgm:cxn modelId="{EE0ECD4F-2B6D-47BF-A7D2-45FE1A28D949}" srcId="{9E4E76F2-4B53-40B4-B5AD-0614E4145021}" destId="{29B4B60D-68D9-4A4D-8341-118739BBABFD}" srcOrd="1" destOrd="0" parTransId="{D635A1C7-C64F-424D-9EB7-BD5F8270E7E3}" sibTransId="{C085152B-8D1B-4B2A-88AB-3F2858741FC4}"/>
    <dgm:cxn modelId="{1BBDF042-03D5-40E6-9A3E-76BA42FB51AB}" type="presOf" srcId="{BC5C6354-9882-4D5E-9065-A3DEDD92AF1C}" destId="{784BEA36-EDBC-4E7D-8D3A-7BBCA47F9427}" srcOrd="1" destOrd="0" presId="urn:microsoft.com/office/officeart/2005/8/layout/hierarchy2"/>
    <dgm:cxn modelId="{FB583DBC-3A3C-44B0-B941-78A197AC7EA0}" srcId="{A98B69C8-96BF-4E3C-B165-11917163E5BB}" destId="{9E4E76F2-4B53-40B4-B5AD-0614E4145021}" srcOrd="0" destOrd="0" parTransId="{38210496-7EBF-4231-A62F-14F8DA6962EE}" sibTransId="{D7EDD66C-EB97-4B41-AED7-25025040E22F}"/>
    <dgm:cxn modelId="{C4048CE9-E1B5-45BB-ADEC-47E75371E77B}" srcId="{9E4E76F2-4B53-40B4-B5AD-0614E4145021}" destId="{8E7572CB-02B0-4368-90A3-485C748B3866}" srcOrd="3" destOrd="0" parTransId="{78A609E3-2170-424F-876C-03C1BE362A87}" sibTransId="{93B08ACF-393B-4C4D-8F8C-CAED7A9C2182}"/>
    <dgm:cxn modelId="{CB977135-7512-4730-8F11-7C3F99B5D0ED}" type="presOf" srcId="{29B4B60D-68D9-4A4D-8341-118739BBABFD}" destId="{5A0C44BB-1EA7-474E-B205-B7A7F8E3F276}" srcOrd="0" destOrd="0" presId="urn:microsoft.com/office/officeart/2005/8/layout/hierarchy2"/>
    <dgm:cxn modelId="{A6402D3D-7BA2-4BE5-BE40-53B53AB030BC}" type="presOf" srcId="{9E4E76F2-4B53-40B4-B5AD-0614E4145021}" destId="{B12FE495-37B7-43E0-8EDE-199FDFA89DF3}" srcOrd="0" destOrd="0" presId="urn:microsoft.com/office/officeart/2005/8/layout/hierarchy2"/>
    <dgm:cxn modelId="{5DC99E13-648F-4915-B169-AC719B0D5237}" type="presOf" srcId="{BC5C6354-9882-4D5E-9065-A3DEDD92AF1C}" destId="{799D7ED4-6E9F-425C-B7E5-2C3AC425D776}" srcOrd="0" destOrd="0" presId="urn:microsoft.com/office/officeart/2005/8/layout/hierarchy2"/>
    <dgm:cxn modelId="{941C3440-AD48-426A-A7B2-60D75171AE4D}" srcId="{9E4E76F2-4B53-40B4-B5AD-0614E4145021}" destId="{B86AD5E4-51F1-4BAB-87F8-B60C2E3C1E8B}" srcOrd="4" destOrd="0" parTransId="{EDFB70E2-F2AE-4B8B-BD05-F21F552760B4}" sibTransId="{5B3EAEB3-CBDA-4607-8000-0C7EB435A24D}"/>
    <dgm:cxn modelId="{A8D02F49-ED86-47C0-BADA-DE7CF10CC957}" type="presOf" srcId="{EDFB70E2-F2AE-4B8B-BD05-F21F552760B4}" destId="{7721EA62-3196-401C-A1E5-FE1B49B62934}" srcOrd="0" destOrd="0" presId="urn:microsoft.com/office/officeart/2005/8/layout/hierarchy2"/>
    <dgm:cxn modelId="{223D1C59-FEC2-4343-9A3E-D7273C52FB2C}" type="presOf" srcId="{D635A1C7-C64F-424D-9EB7-BD5F8270E7E3}" destId="{E89F31E8-5AD2-4A6D-8E22-F8A9FB3C98A5}" srcOrd="0" destOrd="0" presId="urn:microsoft.com/office/officeart/2005/8/layout/hierarchy2"/>
    <dgm:cxn modelId="{E90CD8CF-3849-4ADE-8E54-F223F636D3F1}" type="presOf" srcId="{D635A1C7-C64F-424D-9EB7-BD5F8270E7E3}" destId="{B7A6D4EE-4588-4F71-9BB7-CCB09F7AF8C1}" srcOrd="1" destOrd="0" presId="urn:microsoft.com/office/officeart/2005/8/layout/hierarchy2"/>
    <dgm:cxn modelId="{CFC7F45D-8059-4151-A9BA-90AA1B29B1B0}" type="presOf" srcId="{A98B69C8-96BF-4E3C-B165-11917163E5BB}" destId="{6097CD4E-841A-4AC4-B463-98BF9669F062}" srcOrd="0" destOrd="0" presId="urn:microsoft.com/office/officeart/2005/8/layout/hierarchy2"/>
    <dgm:cxn modelId="{F6B6DB64-1B5D-4012-B9FD-EC7DE652F4BB}" type="presOf" srcId="{729817A8-CE8E-457A-AC72-B6113C584241}" destId="{8CE5D35C-8C07-4813-8878-78713605D67C}" srcOrd="0" destOrd="0" presId="urn:microsoft.com/office/officeart/2005/8/layout/hierarchy2"/>
    <dgm:cxn modelId="{A7454C18-86CD-4FE6-B402-C4B6BDD2B1DF}" type="presOf" srcId="{EDFB70E2-F2AE-4B8B-BD05-F21F552760B4}" destId="{8213FCA1-51E6-4A10-AC9B-14ECC2EA6146}" srcOrd="1" destOrd="0" presId="urn:microsoft.com/office/officeart/2005/8/layout/hierarchy2"/>
    <dgm:cxn modelId="{9B42A990-851C-4D97-9814-971754478FDE}" type="presOf" srcId="{B86AD5E4-51F1-4BAB-87F8-B60C2E3C1E8B}" destId="{3CE876E5-8E28-4D94-A2CC-35E60691D9D2}" srcOrd="0" destOrd="0" presId="urn:microsoft.com/office/officeart/2005/8/layout/hierarchy2"/>
    <dgm:cxn modelId="{EC6E1459-5A7D-40A7-8631-97F6B7359647}" srcId="{9E4E76F2-4B53-40B4-B5AD-0614E4145021}" destId="{3E943E34-3E8B-4D38-8069-AC73E3DABCAF}" srcOrd="2" destOrd="0" parTransId="{BC5C6354-9882-4D5E-9065-A3DEDD92AF1C}" sibTransId="{F6E9ED31-FACA-4A85-9A03-F6C4F9170A5D}"/>
    <dgm:cxn modelId="{49B720E0-F185-483F-A182-625EF9C9E3DF}" type="presOf" srcId="{3E943E34-3E8B-4D38-8069-AC73E3DABCAF}" destId="{259604C2-6B8E-4AD8-81A2-31B0CEEA2957}" srcOrd="0" destOrd="0" presId="urn:microsoft.com/office/officeart/2005/8/layout/hierarchy2"/>
    <dgm:cxn modelId="{6DEC9108-8542-4F7B-8F23-C8E9EC18EA19}" srcId="{9E4E76F2-4B53-40B4-B5AD-0614E4145021}" destId="{26DA880D-22B8-4C1E-B072-19C6E49347E9}" srcOrd="0" destOrd="0" parTransId="{76B358B0-2970-4845-9F8D-047E684D2F25}" sibTransId="{59A4A75E-CB5E-4FBD-A61F-699778252D53}"/>
    <dgm:cxn modelId="{B8E0AA12-CFC0-4F88-AE62-85DD56728344}" type="presOf" srcId="{78A609E3-2170-424F-876C-03C1BE362A87}" destId="{43530E51-B3BC-46D4-85C7-0516FC7F89C9}" srcOrd="1" destOrd="0" presId="urn:microsoft.com/office/officeart/2005/8/layout/hierarchy2"/>
    <dgm:cxn modelId="{EA4AB657-2FD0-4560-BAEE-4EBA2EF105F9}" type="presParOf" srcId="{6097CD4E-841A-4AC4-B463-98BF9669F062}" destId="{60743354-3E76-45E8-A554-2AC945AD1848}" srcOrd="0" destOrd="0" presId="urn:microsoft.com/office/officeart/2005/8/layout/hierarchy2"/>
    <dgm:cxn modelId="{83C3EE5B-E0FB-40FB-ABE1-76B3971E5E58}" type="presParOf" srcId="{60743354-3E76-45E8-A554-2AC945AD1848}" destId="{B12FE495-37B7-43E0-8EDE-199FDFA89DF3}" srcOrd="0" destOrd="0" presId="urn:microsoft.com/office/officeart/2005/8/layout/hierarchy2"/>
    <dgm:cxn modelId="{EF7AC000-16E9-467A-BE95-402DC5912F4B}" type="presParOf" srcId="{60743354-3E76-45E8-A554-2AC945AD1848}" destId="{D5122B95-5A96-4312-B1CF-F5ED63C7D0F8}" srcOrd="1" destOrd="0" presId="urn:microsoft.com/office/officeart/2005/8/layout/hierarchy2"/>
    <dgm:cxn modelId="{71BEE26F-A9B8-4C25-A7FE-7A8EE4D2B05B}" type="presParOf" srcId="{D5122B95-5A96-4312-B1CF-F5ED63C7D0F8}" destId="{1C82ED86-F4FE-4C79-87E2-762C2B6B41C5}" srcOrd="0" destOrd="0" presId="urn:microsoft.com/office/officeart/2005/8/layout/hierarchy2"/>
    <dgm:cxn modelId="{A895F310-67F6-4FE7-A2AA-D9FDFA3F5741}" type="presParOf" srcId="{1C82ED86-F4FE-4C79-87E2-762C2B6B41C5}" destId="{67DF8FC2-7F50-4F71-9783-E15E3C4DC04F}" srcOrd="0" destOrd="0" presId="urn:microsoft.com/office/officeart/2005/8/layout/hierarchy2"/>
    <dgm:cxn modelId="{CB80639C-04FA-4C55-B706-21B8FA21C054}" type="presParOf" srcId="{D5122B95-5A96-4312-B1CF-F5ED63C7D0F8}" destId="{C930B7D0-E8EA-43EC-BC5B-C73BFAE6C936}" srcOrd="1" destOrd="0" presId="urn:microsoft.com/office/officeart/2005/8/layout/hierarchy2"/>
    <dgm:cxn modelId="{FF2BBD12-4559-4B65-AE95-C1AD6BEEA387}" type="presParOf" srcId="{C930B7D0-E8EA-43EC-BC5B-C73BFAE6C936}" destId="{E099AFAF-7E86-4E39-9DE9-E8BC480DE34C}" srcOrd="0" destOrd="0" presId="urn:microsoft.com/office/officeart/2005/8/layout/hierarchy2"/>
    <dgm:cxn modelId="{DD1AA3BB-0ABE-401E-A854-35F219B42B39}" type="presParOf" srcId="{C930B7D0-E8EA-43EC-BC5B-C73BFAE6C936}" destId="{C4627C2F-B198-4C70-8C49-68869157B4F7}" srcOrd="1" destOrd="0" presId="urn:microsoft.com/office/officeart/2005/8/layout/hierarchy2"/>
    <dgm:cxn modelId="{6D0FBCE7-1A8E-405B-86E8-42C8115D0C7A}" type="presParOf" srcId="{D5122B95-5A96-4312-B1CF-F5ED63C7D0F8}" destId="{E89F31E8-5AD2-4A6D-8E22-F8A9FB3C98A5}" srcOrd="2" destOrd="0" presId="urn:microsoft.com/office/officeart/2005/8/layout/hierarchy2"/>
    <dgm:cxn modelId="{F8DD22D2-B9A6-4C43-93DF-E7ED78FC8B91}" type="presParOf" srcId="{E89F31E8-5AD2-4A6D-8E22-F8A9FB3C98A5}" destId="{B7A6D4EE-4588-4F71-9BB7-CCB09F7AF8C1}" srcOrd="0" destOrd="0" presId="urn:microsoft.com/office/officeart/2005/8/layout/hierarchy2"/>
    <dgm:cxn modelId="{5C5E72C5-4B58-46D2-B88A-51326AEA0890}" type="presParOf" srcId="{D5122B95-5A96-4312-B1CF-F5ED63C7D0F8}" destId="{CF0ECB0F-A73F-4355-9200-E4B7551A0EA2}" srcOrd="3" destOrd="0" presId="urn:microsoft.com/office/officeart/2005/8/layout/hierarchy2"/>
    <dgm:cxn modelId="{EBF61181-546F-4F28-B459-4C047963A0A2}" type="presParOf" srcId="{CF0ECB0F-A73F-4355-9200-E4B7551A0EA2}" destId="{5A0C44BB-1EA7-474E-B205-B7A7F8E3F276}" srcOrd="0" destOrd="0" presId="urn:microsoft.com/office/officeart/2005/8/layout/hierarchy2"/>
    <dgm:cxn modelId="{CD081FCD-C8EC-4532-A148-BD6DA6970B93}" type="presParOf" srcId="{CF0ECB0F-A73F-4355-9200-E4B7551A0EA2}" destId="{DF9CB98C-4917-4380-9365-A7D9ADFA81A1}" srcOrd="1" destOrd="0" presId="urn:microsoft.com/office/officeart/2005/8/layout/hierarchy2"/>
    <dgm:cxn modelId="{A8ADC2AC-7F1B-4604-8C01-7DE1B7D8F531}" type="presParOf" srcId="{D5122B95-5A96-4312-B1CF-F5ED63C7D0F8}" destId="{799D7ED4-6E9F-425C-B7E5-2C3AC425D776}" srcOrd="4" destOrd="0" presId="urn:microsoft.com/office/officeart/2005/8/layout/hierarchy2"/>
    <dgm:cxn modelId="{3D09142C-1BC2-437C-AB64-EAE7A852A471}" type="presParOf" srcId="{799D7ED4-6E9F-425C-B7E5-2C3AC425D776}" destId="{784BEA36-EDBC-4E7D-8D3A-7BBCA47F9427}" srcOrd="0" destOrd="0" presId="urn:microsoft.com/office/officeart/2005/8/layout/hierarchy2"/>
    <dgm:cxn modelId="{4AEDDEF3-D814-4C9D-BB91-B50C486188B7}" type="presParOf" srcId="{D5122B95-5A96-4312-B1CF-F5ED63C7D0F8}" destId="{04BC30BC-7A78-4F92-80A8-13AEC811269F}" srcOrd="5" destOrd="0" presId="urn:microsoft.com/office/officeart/2005/8/layout/hierarchy2"/>
    <dgm:cxn modelId="{159C4637-A4D0-4279-86AE-DECF74C367DF}" type="presParOf" srcId="{04BC30BC-7A78-4F92-80A8-13AEC811269F}" destId="{259604C2-6B8E-4AD8-81A2-31B0CEEA2957}" srcOrd="0" destOrd="0" presId="urn:microsoft.com/office/officeart/2005/8/layout/hierarchy2"/>
    <dgm:cxn modelId="{224E68E9-85BD-4AD8-AF31-3F47E15F5A04}" type="presParOf" srcId="{04BC30BC-7A78-4F92-80A8-13AEC811269F}" destId="{30FC6B58-3200-4E75-966D-40F17BF4F6FA}" srcOrd="1" destOrd="0" presId="urn:microsoft.com/office/officeart/2005/8/layout/hierarchy2"/>
    <dgm:cxn modelId="{2D55F879-E7A6-4678-88FB-7B7238B63C5F}" type="presParOf" srcId="{D5122B95-5A96-4312-B1CF-F5ED63C7D0F8}" destId="{E34C5549-C683-47D3-9769-0342A5863A53}" srcOrd="6" destOrd="0" presId="urn:microsoft.com/office/officeart/2005/8/layout/hierarchy2"/>
    <dgm:cxn modelId="{FA3362E8-E990-40EF-B6B2-B04F04884D2B}" type="presParOf" srcId="{E34C5549-C683-47D3-9769-0342A5863A53}" destId="{43530E51-B3BC-46D4-85C7-0516FC7F89C9}" srcOrd="0" destOrd="0" presId="urn:microsoft.com/office/officeart/2005/8/layout/hierarchy2"/>
    <dgm:cxn modelId="{3BDAD593-0B9B-4997-A0B6-7714C053608D}" type="presParOf" srcId="{D5122B95-5A96-4312-B1CF-F5ED63C7D0F8}" destId="{2805BCF2-23A9-4507-9667-C8EEADC6C377}" srcOrd="7" destOrd="0" presId="urn:microsoft.com/office/officeart/2005/8/layout/hierarchy2"/>
    <dgm:cxn modelId="{675A7D2C-52EC-4448-B018-AB39EBE3BA3E}" type="presParOf" srcId="{2805BCF2-23A9-4507-9667-C8EEADC6C377}" destId="{B06744B3-F7CE-4BC9-AF72-C6BE4CFE7D2B}" srcOrd="0" destOrd="0" presId="urn:microsoft.com/office/officeart/2005/8/layout/hierarchy2"/>
    <dgm:cxn modelId="{EBC2769E-4074-4478-A061-4EFF050E8299}" type="presParOf" srcId="{2805BCF2-23A9-4507-9667-C8EEADC6C377}" destId="{409CEF78-6FD0-4524-8324-BE6EF4D4398E}" srcOrd="1" destOrd="0" presId="urn:microsoft.com/office/officeart/2005/8/layout/hierarchy2"/>
    <dgm:cxn modelId="{B76164D2-6028-4A54-92C2-6913A5BB0133}" type="presParOf" srcId="{D5122B95-5A96-4312-B1CF-F5ED63C7D0F8}" destId="{7721EA62-3196-401C-A1E5-FE1B49B62934}" srcOrd="8" destOrd="0" presId="urn:microsoft.com/office/officeart/2005/8/layout/hierarchy2"/>
    <dgm:cxn modelId="{04CB54B0-22AE-4B25-8628-4BB998C4E685}" type="presParOf" srcId="{7721EA62-3196-401C-A1E5-FE1B49B62934}" destId="{8213FCA1-51E6-4A10-AC9B-14ECC2EA6146}" srcOrd="0" destOrd="0" presId="urn:microsoft.com/office/officeart/2005/8/layout/hierarchy2"/>
    <dgm:cxn modelId="{78ED8844-DEC0-49EF-AE5A-19FE144EF8BE}" type="presParOf" srcId="{D5122B95-5A96-4312-B1CF-F5ED63C7D0F8}" destId="{AD592CE4-C724-44DA-9090-4A1D2B4EE8FA}" srcOrd="9" destOrd="0" presId="urn:microsoft.com/office/officeart/2005/8/layout/hierarchy2"/>
    <dgm:cxn modelId="{2A9AC4DB-4251-436D-B56B-AD3F63B67E22}" type="presParOf" srcId="{AD592CE4-C724-44DA-9090-4A1D2B4EE8FA}" destId="{3CE876E5-8E28-4D94-A2CC-35E60691D9D2}" srcOrd="0" destOrd="0" presId="urn:microsoft.com/office/officeart/2005/8/layout/hierarchy2"/>
    <dgm:cxn modelId="{C35BC8D1-66D1-478F-B038-E39FB949223C}" type="presParOf" srcId="{AD592CE4-C724-44DA-9090-4A1D2B4EE8FA}" destId="{236FF595-26F0-4ACA-88AD-CEF576D6942E}" srcOrd="1" destOrd="0" presId="urn:microsoft.com/office/officeart/2005/8/layout/hierarchy2"/>
    <dgm:cxn modelId="{BDC92A82-FA39-4D29-82EA-93072B53C222}" type="presParOf" srcId="{6097CD4E-841A-4AC4-B463-98BF9669F062}" destId="{0731A712-0661-47EA-8821-1C943F067FA9}" srcOrd="1" destOrd="0" presId="urn:microsoft.com/office/officeart/2005/8/layout/hierarchy2"/>
    <dgm:cxn modelId="{306E3887-BBC2-4CCB-BA0E-66EFC752C5FB}" type="presParOf" srcId="{0731A712-0661-47EA-8821-1C943F067FA9}" destId="{8CE5D35C-8C07-4813-8878-78713605D67C}" srcOrd="0" destOrd="0" presId="urn:microsoft.com/office/officeart/2005/8/layout/hierarchy2"/>
    <dgm:cxn modelId="{42D438AF-1FFD-4407-AB7E-324491DD4BF0}" type="presParOf" srcId="{0731A712-0661-47EA-8821-1C943F067FA9}" destId="{0590173B-985C-42F7-BE82-4597E1607C5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A02231-7B1A-4763-A8C4-27DC5C7F4F2A}" type="doc">
      <dgm:prSet loTypeId="urn:microsoft.com/office/officeart/2005/8/layout/cycle2" loCatId="cycle" qsTypeId="urn:microsoft.com/office/officeart/2005/8/quickstyle/simple1#2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035305CD-C7BA-4867-A584-3DD297F8EF54}">
      <dgm:prSet phldrT="[Текст]" custT="1"/>
      <dgm:spPr/>
      <dgm:t>
        <a:bodyPr/>
        <a:lstStyle/>
        <a:p>
          <a:pPr rtl="0"/>
          <a:r>
            <a:rPr lang="uz-Cyrl-UZ" sz="1800" u="none" noProof="0" dirty="0" smtClean="0">
              <a:solidFill>
                <a:schemeClr val="tx1"/>
              </a:solidFill>
            </a:rPr>
            <a:t>Бозорни</a:t>
          </a:r>
          <a:r>
            <a:rPr lang="ru-RU" sz="1800" u="none" dirty="0" smtClean="0">
              <a:solidFill>
                <a:schemeClr val="tx1"/>
              </a:solidFill>
            </a:rPr>
            <a:t>, </a:t>
          </a:r>
          <a:r>
            <a:rPr lang="ru-RU" sz="1800" u="none" dirty="0" err="1" smtClean="0">
              <a:solidFill>
                <a:schemeClr val="tx1"/>
              </a:solidFill>
            </a:rPr>
            <a:t>иктисодий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холатни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ва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корхонанинг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ишлаб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чикариш-сотиш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имкониятларини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чукур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ва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хар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томонлама</a:t>
          </a:r>
          <a:r>
            <a:rPr lang="ru-RU" sz="1800" u="none" dirty="0" smtClean="0">
              <a:solidFill>
                <a:schemeClr val="tx1"/>
              </a:solidFill>
            </a:rPr>
            <a:t> </a:t>
          </a:r>
          <a:r>
            <a:rPr lang="ru-RU" sz="1800" u="none" dirty="0" err="1" smtClean="0">
              <a:solidFill>
                <a:schemeClr val="tx1"/>
              </a:solidFill>
            </a:rPr>
            <a:t>урганиш</a:t>
          </a:r>
          <a:r>
            <a:rPr lang="ru-RU" sz="1800" u="none" dirty="0" smtClean="0">
              <a:solidFill>
                <a:schemeClr val="tx1"/>
              </a:solidFill>
            </a:rPr>
            <a:t>;</a:t>
          </a:r>
          <a:endParaRPr lang="ru-RU" sz="1800" b="1" dirty="0">
            <a:solidFill>
              <a:schemeClr val="tx1"/>
            </a:solidFill>
          </a:endParaRPr>
        </a:p>
      </dgm:t>
    </dgm:pt>
    <dgm:pt modelId="{E1625EB9-EB09-4B09-92DC-7BD81275280A}" type="parTrans" cxnId="{E9A14E5A-B77C-439B-836E-3459B0ACFE43}">
      <dgm:prSet/>
      <dgm:spPr/>
      <dgm:t>
        <a:bodyPr/>
        <a:lstStyle/>
        <a:p>
          <a:endParaRPr lang="ru-RU"/>
        </a:p>
      </dgm:t>
    </dgm:pt>
    <dgm:pt modelId="{6BF1978E-C3F5-4BE0-ABFA-A883B8E2851F}" type="sibTrans" cxnId="{E9A14E5A-B77C-439B-836E-3459B0ACFE43}">
      <dgm:prSet/>
      <dgm:spPr/>
      <dgm:t>
        <a:bodyPr/>
        <a:lstStyle/>
        <a:p>
          <a:endParaRPr lang="ru-RU"/>
        </a:p>
      </dgm:t>
    </dgm:pt>
    <dgm:pt modelId="{19A94846-FDE9-41CE-BC8D-D86C1CB2B344}">
      <dgm:prSet phldrT="[Текст]" custT="1"/>
      <dgm:spPr/>
      <dgm:t>
        <a:bodyPr/>
        <a:lstStyle/>
        <a:p>
          <a:pPr rtl="0"/>
          <a:r>
            <a:rPr lang="ru-RU" sz="2400" u="none" dirty="0" err="1" smtClean="0">
              <a:solidFill>
                <a:schemeClr val="tx1"/>
              </a:solidFill>
            </a:rPr>
            <a:t>Ишлаб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чикариш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ва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сотишнинг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харидор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талабларига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аник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жавоб</a:t>
          </a:r>
          <a:r>
            <a:rPr lang="ru-RU" sz="2400" u="none" dirty="0" smtClean="0">
              <a:solidFill>
                <a:schemeClr val="tx1"/>
              </a:solidFill>
            </a:rPr>
            <a:t> </a:t>
          </a:r>
          <a:r>
            <a:rPr lang="ru-RU" sz="2400" u="none" dirty="0" err="1" smtClean="0">
              <a:solidFill>
                <a:schemeClr val="tx1"/>
              </a:solidFill>
            </a:rPr>
            <a:t>бериш</a:t>
          </a:r>
          <a:r>
            <a:rPr lang="ru-RU" sz="2400" u="none" dirty="0" smtClean="0">
              <a:solidFill>
                <a:schemeClr val="tx1"/>
              </a:solidFill>
            </a:rPr>
            <a:t>;</a:t>
          </a:r>
          <a:endParaRPr lang="ru-RU" sz="2400" b="1" dirty="0">
            <a:solidFill>
              <a:schemeClr val="tx1"/>
            </a:solidFill>
          </a:endParaRPr>
        </a:p>
      </dgm:t>
    </dgm:pt>
    <dgm:pt modelId="{8FDEE999-EEE4-4D0F-B255-C0E4A32AF2E4}" type="parTrans" cxnId="{0230B6D6-F45D-4503-BBF8-F58C2095763C}">
      <dgm:prSet/>
      <dgm:spPr/>
      <dgm:t>
        <a:bodyPr/>
        <a:lstStyle/>
        <a:p>
          <a:endParaRPr lang="ru-RU"/>
        </a:p>
      </dgm:t>
    </dgm:pt>
    <dgm:pt modelId="{FCE802C7-C20E-4116-85D5-725E57198B83}" type="sibTrans" cxnId="{0230B6D6-F45D-4503-BBF8-F58C2095763C}">
      <dgm:prSet/>
      <dgm:spPr/>
      <dgm:t>
        <a:bodyPr/>
        <a:lstStyle/>
        <a:p>
          <a:endParaRPr lang="ru-RU"/>
        </a:p>
      </dgm:t>
    </dgm:pt>
    <dgm:pt modelId="{0501A086-88D9-44FB-AD3A-6AF82A2E740C}">
      <dgm:prSet phldrT="[Текст]" custT="1"/>
      <dgm:spPr/>
      <dgm:t>
        <a:bodyPr/>
        <a:lstStyle/>
        <a:p>
          <a:r>
            <a:rPr lang="ru-RU" sz="3200" u="none" dirty="0" err="1" smtClean="0">
              <a:solidFill>
                <a:schemeClr val="tx1"/>
              </a:solidFill>
            </a:rPr>
            <a:t>Бозорни</a:t>
          </a:r>
          <a:r>
            <a:rPr lang="ru-RU" sz="3200" u="none" dirty="0" smtClean="0">
              <a:solidFill>
                <a:schemeClr val="tx1"/>
              </a:solidFill>
            </a:rPr>
            <a:t> </a:t>
          </a:r>
          <a:r>
            <a:rPr lang="ru-RU" sz="3200" u="none" dirty="0" err="1" smtClean="0">
              <a:solidFill>
                <a:schemeClr val="tx1"/>
              </a:solidFill>
            </a:rPr>
            <a:t>сегментлаш</a:t>
          </a:r>
          <a:r>
            <a:rPr lang="ru-RU" sz="3200" u="none" dirty="0" smtClean="0"/>
            <a:t>;</a:t>
          </a:r>
          <a:endParaRPr lang="ru-RU" sz="3200" b="1" dirty="0"/>
        </a:p>
      </dgm:t>
    </dgm:pt>
    <dgm:pt modelId="{3F7FCAC6-C46E-40D2-8D6A-A488126659B9}" type="sibTrans" cxnId="{4C3B97FD-D982-4A6D-A80E-E44E0D37C45E}">
      <dgm:prSet/>
      <dgm:spPr/>
      <dgm:t>
        <a:bodyPr/>
        <a:lstStyle/>
        <a:p>
          <a:endParaRPr lang="ru-RU"/>
        </a:p>
      </dgm:t>
    </dgm:pt>
    <dgm:pt modelId="{97B2543A-4CEE-4F7C-B3FA-0037DA3BFB3A}" type="parTrans" cxnId="{4C3B97FD-D982-4A6D-A80E-E44E0D37C45E}">
      <dgm:prSet/>
      <dgm:spPr/>
      <dgm:t>
        <a:bodyPr/>
        <a:lstStyle/>
        <a:p>
          <a:endParaRPr lang="ru-RU"/>
        </a:p>
      </dgm:t>
    </dgm:pt>
    <dgm:pt modelId="{9E046F7E-AAAB-4F3D-AC82-D9B1305A7823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u="none" dirty="0" err="1" smtClean="0">
              <a:solidFill>
                <a:schemeClr val="tx1"/>
              </a:solidFill>
            </a:rPr>
            <a:t>Янгилик</a:t>
          </a:r>
          <a:r>
            <a:rPr lang="ru-RU" sz="2800" u="none" dirty="0" smtClean="0">
              <a:solidFill>
                <a:schemeClr val="tx1"/>
              </a:solidFill>
            </a:rPr>
            <a:t> </a:t>
          </a:r>
          <a:r>
            <a:rPr lang="ru-RU" sz="2800" u="none" dirty="0" err="1" smtClean="0">
              <a:solidFill>
                <a:schemeClr val="tx1"/>
              </a:solidFill>
            </a:rPr>
            <a:t>киритиш</a:t>
          </a:r>
          <a:r>
            <a:rPr lang="ru-RU" sz="2800" u="none" dirty="0" smtClean="0">
              <a:solidFill>
                <a:schemeClr val="tx1"/>
              </a:solidFill>
            </a:rPr>
            <a:t>;</a:t>
          </a:r>
          <a:endParaRPr lang="ru-RU" sz="2800" b="1" dirty="0">
            <a:solidFill>
              <a:schemeClr val="tx1"/>
            </a:solidFill>
          </a:endParaRPr>
        </a:p>
      </dgm:t>
    </dgm:pt>
    <dgm:pt modelId="{78871D06-B8C3-4074-B8D4-55EFA053985B}" type="sibTrans" cxnId="{06EB187F-D548-430B-8C3B-0A469246305B}">
      <dgm:prSet/>
      <dgm:spPr/>
      <dgm:t>
        <a:bodyPr/>
        <a:lstStyle/>
        <a:p>
          <a:endParaRPr lang="ru-RU"/>
        </a:p>
      </dgm:t>
    </dgm:pt>
    <dgm:pt modelId="{0F93F9A0-DE77-4996-AF08-B68570CE5BFA}" type="parTrans" cxnId="{06EB187F-D548-430B-8C3B-0A469246305B}">
      <dgm:prSet/>
      <dgm:spPr/>
      <dgm:t>
        <a:bodyPr/>
        <a:lstStyle/>
        <a:p>
          <a:endParaRPr lang="ru-RU"/>
        </a:p>
      </dgm:t>
    </dgm:pt>
    <dgm:pt modelId="{3F4F7693-8B74-4830-B887-4A828AA2740B}">
      <dgm:prSet phldrT="[Текст]" custT="1"/>
      <dgm:spPr/>
      <dgm:t>
        <a:bodyPr/>
        <a:lstStyle/>
        <a:p>
          <a:r>
            <a:rPr lang="ru-RU" sz="3000" u="none" dirty="0" err="1" smtClean="0">
              <a:solidFill>
                <a:schemeClr val="tx1"/>
              </a:solidFill>
            </a:rPr>
            <a:t>Режалаштириш</a:t>
          </a:r>
          <a:endParaRPr lang="ru-RU" sz="3000" b="1" dirty="0">
            <a:solidFill>
              <a:schemeClr val="tx1"/>
            </a:solidFill>
          </a:endParaRPr>
        </a:p>
      </dgm:t>
    </dgm:pt>
    <dgm:pt modelId="{831C5806-DFE6-4BFD-A947-2039DD996BB6}" type="sibTrans" cxnId="{85C8FD63-C330-49A9-9FBA-59526E3742F8}">
      <dgm:prSet/>
      <dgm:spPr/>
      <dgm:t>
        <a:bodyPr/>
        <a:lstStyle/>
        <a:p>
          <a:endParaRPr lang="ru-RU"/>
        </a:p>
      </dgm:t>
    </dgm:pt>
    <dgm:pt modelId="{B97ED8D8-E643-42A2-B303-7959606C1D6C}" type="parTrans" cxnId="{85C8FD63-C330-49A9-9FBA-59526E3742F8}">
      <dgm:prSet/>
      <dgm:spPr/>
      <dgm:t>
        <a:bodyPr/>
        <a:lstStyle/>
        <a:p>
          <a:endParaRPr lang="ru-RU"/>
        </a:p>
      </dgm:t>
    </dgm:pt>
    <dgm:pt modelId="{62BC24EA-F16F-44DF-859A-E3B0B813F945}" type="pres">
      <dgm:prSet presAssocID="{A4A02231-7B1A-4763-A8C4-27DC5C7F4F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61B60D-0D20-4D1B-96DC-F985C2AE3ED7}" type="pres">
      <dgm:prSet presAssocID="{035305CD-C7BA-4867-A584-3DD297F8EF54}" presName="node" presStyleLbl="node1" presStyleIdx="0" presStyleCnt="5" custScaleX="295724" custScaleY="103732" custRadScaleRad="111666" custRadScaleInc="185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AC82D-758C-4B0D-95FB-68681DD1EFAA}" type="pres">
      <dgm:prSet presAssocID="{6BF1978E-C3F5-4BE0-ABFA-A883B8E2851F}" presName="sibTrans" presStyleLbl="sibTrans2D1" presStyleIdx="0" presStyleCnt="5"/>
      <dgm:spPr/>
      <dgm:t>
        <a:bodyPr/>
        <a:lstStyle/>
        <a:p>
          <a:endParaRPr lang="ru-RU"/>
        </a:p>
      </dgm:t>
    </dgm:pt>
    <dgm:pt modelId="{D462A982-3BE5-4912-BEAB-83566A4E3AF1}" type="pres">
      <dgm:prSet presAssocID="{6BF1978E-C3F5-4BE0-ABFA-A883B8E2851F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3D84FC64-864F-452D-BAAA-4181A9F77587}" type="pres">
      <dgm:prSet presAssocID="{0501A086-88D9-44FB-AD3A-6AF82A2E740C}" presName="node" presStyleLbl="node1" presStyleIdx="1" presStyleCnt="5" custScaleX="218197" custRadScaleRad="124081" custRadScaleInc="64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66113B-E565-4A4E-B2AE-566E9AEF3E57}" type="pres">
      <dgm:prSet presAssocID="{3F7FCAC6-C46E-40D2-8D6A-A488126659B9}" presName="sibTrans" presStyleLbl="sibTrans2D1" presStyleIdx="1" presStyleCnt="5"/>
      <dgm:spPr/>
      <dgm:t>
        <a:bodyPr/>
        <a:lstStyle/>
        <a:p>
          <a:endParaRPr lang="ru-RU"/>
        </a:p>
      </dgm:t>
    </dgm:pt>
    <dgm:pt modelId="{85C9A2E9-A65A-4198-8E42-7BBA68993263}" type="pres">
      <dgm:prSet presAssocID="{3F7FCAC6-C46E-40D2-8D6A-A488126659B9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5C53D40D-6A71-4576-98AA-D77487DB105F}" type="pres">
      <dgm:prSet presAssocID="{19A94846-FDE9-41CE-BC8D-D86C1CB2B344}" presName="node" presStyleLbl="node1" presStyleIdx="2" presStyleCnt="5" custScaleX="240463" custRadScaleRad="152820" custRadScaleInc="-462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D47B90-43DA-4CC4-B329-FB0FC9D4CFFF}" type="pres">
      <dgm:prSet presAssocID="{FCE802C7-C20E-4116-85D5-725E57198B83}" presName="sibTrans" presStyleLbl="sibTrans2D1" presStyleIdx="2" presStyleCnt="5"/>
      <dgm:spPr/>
      <dgm:t>
        <a:bodyPr/>
        <a:lstStyle/>
        <a:p>
          <a:endParaRPr lang="ru-RU"/>
        </a:p>
      </dgm:t>
    </dgm:pt>
    <dgm:pt modelId="{96617B14-CAA4-446F-B98F-30DB1498F1DA}" type="pres">
      <dgm:prSet presAssocID="{FCE802C7-C20E-4116-85D5-725E57198B83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4C836AE3-7B80-424F-9782-438F2E41BDD0}" type="pres">
      <dgm:prSet presAssocID="{9E046F7E-AAAB-4F3D-AC82-D9B1305A7823}" presName="node" presStyleLbl="node1" presStyleIdx="3" presStyleCnt="5" custScaleX="228761" custScaleY="108496" custRadScaleRad="128295" custRadScaleInc="2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B6EF68-EFF8-46DB-A5C1-13F8F9295966}" type="pres">
      <dgm:prSet presAssocID="{78871D06-B8C3-4074-B8D4-55EFA053985B}" presName="sibTrans" presStyleLbl="sibTrans2D1" presStyleIdx="3" presStyleCnt="5"/>
      <dgm:spPr/>
      <dgm:t>
        <a:bodyPr/>
        <a:lstStyle/>
        <a:p>
          <a:endParaRPr lang="ru-RU"/>
        </a:p>
      </dgm:t>
    </dgm:pt>
    <dgm:pt modelId="{54E597A5-EE4E-4CDC-B5E2-740E5FC260CF}" type="pres">
      <dgm:prSet presAssocID="{78871D06-B8C3-4074-B8D4-55EFA053985B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C5E3730B-D796-4D1E-8117-FE00096FDC67}" type="pres">
      <dgm:prSet presAssocID="{3F4F7693-8B74-4830-B887-4A828AA2740B}" presName="node" presStyleLbl="node1" presStyleIdx="4" presStyleCnt="5" custScaleX="209239" custScaleY="113965" custRadScaleRad="131172" custRadScaleInc="-39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3FD004-B78C-4378-8C95-4BE1FD1016BB}" type="pres">
      <dgm:prSet presAssocID="{831C5806-DFE6-4BFD-A947-2039DD996BB6}" presName="sibTrans" presStyleLbl="sibTrans2D1" presStyleIdx="4" presStyleCnt="5"/>
      <dgm:spPr/>
      <dgm:t>
        <a:bodyPr/>
        <a:lstStyle/>
        <a:p>
          <a:endParaRPr lang="ru-RU"/>
        </a:p>
      </dgm:t>
    </dgm:pt>
    <dgm:pt modelId="{C0BA8E0D-8695-47B4-8DAD-359E01C7DA55}" type="pres">
      <dgm:prSet presAssocID="{831C5806-DFE6-4BFD-A947-2039DD996BB6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C822FC4F-2968-4605-B2A6-D4C7935485FB}" type="presOf" srcId="{FCE802C7-C20E-4116-85D5-725E57198B83}" destId="{96617B14-CAA4-446F-B98F-30DB1498F1DA}" srcOrd="1" destOrd="0" presId="urn:microsoft.com/office/officeart/2005/8/layout/cycle2"/>
    <dgm:cxn modelId="{E9A14E5A-B77C-439B-836E-3459B0ACFE43}" srcId="{A4A02231-7B1A-4763-A8C4-27DC5C7F4F2A}" destId="{035305CD-C7BA-4867-A584-3DD297F8EF54}" srcOrd="0" destOrd="0" parTransId="{E1625EB9-EB09-4B09-92DC-7BD81275280A}" sibTransId="{6BF1978E-C3F5-4BE0-ABFA-A883B8E2851F}"/>
    <dgm:cxn modelId="{8A839745-D96A-4B85-A77B-FB8AC72CCDD9}" type="presOf" srcId="{831C5806-DFE6-4BFD-A947-2039DD996BB6}" destId="{463FD004-B78C-4378-8C95-4BE1FD1016BB}" srcOrd="0" destOrd="0" presId="urn:microsoft.com/office/officeart/2005/8/layout/cycle2"/>
    <dgm:cxn modelId="{4A68F094-CA78-4CFD-A186-2998ED74B3E4}" type="presOf" srcId="{3F7FCAC6-C46E-40D2-8D6A-A488126659B9}" destId="{85C9A2E9-A65A-4198-8E42-7BBA68993263}" srcOrd="1" destOrd="0" presId="urn:microsoft.com/office/officeart/2005/8/layout/cycle2"/>
    <dgm:cxn modelId="{4C3B97FD-D982-4A6D-A80E-E44E0D37C45E}" srcId="{A4A02231-7B1A-4763-A8C4-27DC5C7F4F2A}" destId="{0501A086-88D9-44FB-AD3A-6AF82A2E740C}" srcOrd="1" destOrd="0" parTransId="{97B2543A-4CEE-4F7C-B3FA-0037DA3BFB3A}" sibTransId="{3F7FCAC6-C46E-40D2-8D6A-A488126659B9}"/>
    <dgm:cxn modelId="{87DBEB7D-0C76-4A56-8A18-3A2936953AFD}" type="presOf" srcId="{0501A086-88D9-44FB-AD3A-6AF82A2E740C}" destId="{3D84FC64-864F-452D-BAAA-4181A9F77587}" srcOrd="0" destOrd="0" presId="urn:microsoft.com/office/officeart/2005/8/layout/cycle2"/>
    <dgm:cxn modelId="{58998444-7218-4903-8802-E95FA8B7690D}" type="presOf" srcId="{9E046F7E-AAAB-4F3D-AC82-D9B1305A7823}" destId="{4C836AE3-7B80-424F-9782-438F2E41BDD0}" srcOrd="0" destOrd="0" presId="urn:microsoft.com/office/officeart/2005/8/layout/cycle2"/>
    <dgm:cxn modelId="{659C1979-ED81-4C77-A6D0-C47E25ECC069}" type="presOf" srcId="{19A94846-FDE9-41CE-BC8D-D86C1CB2B344}" destId="{5C53D40D-6A71-4576-98AA-D77487DB105F}" srcOrd="0" destOrd="0" presId="urn:microsoft.com/office/officeart/2005/8/layout/cycle2"/>
    <dgm:cxn modelId="{B5970EF3-5E0D-4E2D-A74D-B83A44B01037}" type="presOf" srcId="{78871D06-B8C3-4074-B8D4-55EFA053985B}" destId="{54E597A5-EE4E-4CDC-B5E2-740E5FC260CF}" srcOrd="1" destOrd="0" presId="urn:microsoft.com/office/officeart/2005/8/layout/cycle2"/>
    <dgm:cxn modelId="{85C8FD63-C330-49A9-9FBA-59526E3742F8}" srcId="{A4A02231-7B1A-4763-A8C4-27DC5C7F4F2A}" destId="{3F4F7693-8B74-4830-B887-4A828AA2740B}" srcOrd="4" destOrd="0" parTransId="{B97ED8D8-E643-42A2-B303-7959606C1D6C}" sibTransId="{831C5806-DFE6-4BFD-A947-2039DD996BB6}"/>
    <dgm:cxn modelId="{80A02B0F-21E1-49EF-8D1F-93260B9E1C05}" type="presOf" srcId="{3F7FCAC6-C46E-40D2-8D6A-A488126659B9}" destId="{0166113B-E565-4A4E-B2AE-566E9AEF3E57}" srcOrd="0" destOrd="0" presId="urn:microsoft.com/office/officeart/2005/8/layout/cycle2"/>
    <dgm:cxn modelId="{30399A10-A43A-4427-94AC-DB67EADBCFBF}" type="presOf" srcId="{831C5806-DFE6-4BFD-A947-2039DD996BB6}" destId="{C0BA8E0D-8695-47B4-8DAD-359E01C7DA55}" srcOrd="1" destOrd="0" presId="urn:microsoft.com/office/officeart/2005/8/layout/cycle2"/>
    <dgm:cxn modelId="{06EB187F-D548-430B-8C3B-0A469246305B}" srcId="{A4A02231-7B1A-4763-A8C4-27DC5C7F4F2A}" destId="{9E046F7E-AAAB-4F3D-AC82-D9B1305A7823}" srcOrd="3" destOrd="0" parTransId="{0F93F9A0-DE77-4996-AF08-B68570CE5BFA}" sibTransId="{78871D06-B8C3-4074-B8D4-55EFA053985B}"/>
    <dgm:cxn modelId="{397084FE-F15B-4EE1-B488-C1133A9CA344}" type="presOf" srcId="{78871D06-B8C3-4074-B8D4-55EFA053985B}" destId="{AFB6EF68-EFF8-46DB-A5C1-13F8F9295966}" srcOrd="0" destOrd="0" presId="urn:microsoft.com/office/officeart/2005/8/layout/cycle2"/>
    <dgm:cxn modelId="{0230B6D6-F45D-4503-BBF8-F58C2095763C}" srcId="{A4A02231-7B1A-4763-A8C4-27DC5C7F4F2A}" destId="{19A94846-FDE9-41CE-BC8D-D86C1CB2B344}" srcOrd="2" destOrd="0" parTransId="{8FDEE999-EEE4-4D0F-B255-C0E4A32AF2E4}" sibTransId="{FCE802C7-C20E-4116-85D5-725E57198B83}"/>
    <dgm:cxn modelId="{47A9C30A-9DCF-4F87-8932-2A624C55DB70}" type="presOf" srcId="{A4A02231-7B1A-4763-A8C4-27DC5C7F4F2A}" destId="{62BC24EA-F16F-44DF-859A-E3B0B813F945}" srcOrd="0" destOrd="0" presId="urn:microsoft.com/office/officeart/2005/8/layout/cycle2"/>
    <dgm:cxn modelId="{5D209933-F492-4993-9F7C-98943205DA91}" type="presOf" srcId="{035305CD-C7BA-4867-A584-3DD297F8EF54}" destId="{9061B60D-0D20-4D1B-96DC-F985C2AE3ED7}" srcOrd="0" destOrd="0" presId="urn:microsoft.com/office/officeart/2005/8/layout/cycle2"/>
    <dgm:cxn modelId="{0946992D-B6EE-45D2-A8C7-A1AAA935730C}" type="presOf" srcId="{6BF1978E-C3F5-4BE0-ABFA-A883B8E2851F}" destId="{6EDAC82D-758C-4B0D-95FB-68681DD1EFAA}" srcOrd="0" destOrd="0" presId="urn:microsoft.com/office/officeart/2005/8/layout/cycle2"/>
    <dgm:cxn modelId="{60518DCA-EE63-45E2-BFD4-D1D19B5E5623}" type="presOf" srcId="{FCE802C7-C20E-4116-85D5-725E57198B83}" destId="{2DD47B90-43DA-4CC4-B329-FB0FC9D4CFFF}" srcOrd="0" destOrd="0" presId="urn:microsoft.com/office/officeart/2005/8/layout/cycle2"/>
    <dgm:cxn modelId="{1B0BAA4D-1CA1-4D95-8A75-D5AD74122D10}" type="presOf" srcId="{3F4F7693-8B74-4830-B887-4A828AA2740B}" destId="{C5E3730B-D796-4D1E-8117-FE00096FDC67}" srcOrd="0" destOrd="0" presId="urn:microsoft.com/office/officeart/2005/8/layout/cycle2"/>
    <dgm:cxn modelId="{0036BF4C-0217-424E-A2FE-A2024CCA4214}" type="presOf" srcId="{6BF1978E-C3F5-4BE0-ABFA-A883B8E2851F}" destId="{D462A982-3BE5-4912-BEAB-83566A4E3AF1}" srcOrd="1" destOrd="0" presId="urn:microsoft.com/office/officeart/2005/8/layout/cycle2"/>
    <dgm:cxn modelId="{E688B4EF-2B4B-414F-87D4-7E723F28E3A0}" type="presParOf" srcId="{62BC24EA-F16F-44DF-859A-E3B0B813F945}" destId="{9061B60D-0D20-4D1B-96DC-F985C2AE3ED7}" srcOrd="0" destOrd="0" presId="urn:microsoft.com/office/officeart/2005/8/layout/cycle2"/>
    <dgm:cxn modelId="{41F8627F-CC76-4278-8186-C7CC14609D80}" type="presParOf" srcId="{62BC24EA-F16F-44DF-859A-E3B0B813F945}" destId="{6EDAC82D-758C-4B0D-95FB-68681DD1EFAA}" srcOrd="1" destOrd="0" presId="urn:microsoft.com/office/officeart/2005/8/layout/cycle2"/>
    <dgm:cxn modelId="{8097DC36-2D2F-449B-94FA-B1D57644530D}" type="presParOf" srcId="{6EDAC82D-758C-4B0D-95FB-68681DD1EFAA}" destId="{D462A982-3BE5-4912-BEAB-83566A4E3AF1}" srcOrd="0" destOrd="0" presId="urn:microsoft.com/office/officeart/2005/8/layout/cycle2"/>
    <dgm:cxn modelId="{1E9E5F12-73BD-409D-B6CC-8F4E8547FBAD}" type="presParOf" srcId="{62BC24EA-F16F-44DF-859A-E3B0B813F945}" destId="{3D84FC64-864F-452D-BAAA-4181A9F77587}" srcOrd="2" destOrd="0" presId="urn:microsoft.com/office/officeart/2005/8/layout/cycle2"/>
    <dgm:cxn modelId="{2D3344FD-5859-404D-8CE6-A4A3FD1A22CA}" type="presParOf" srcId="{62BC24EA-F16F-44DF-859A-E3B0B813F945}" destId="{0166113B-E565-4A4E-B2AE-566E9AEF3E57}" srcOrd="3" destOrd="0" presId="urn:microsoft.com/office/officeart/2005/8/layout/cycle2"/>
    <dgm:cxn modelId="{50C9CA32-6E13-46BF-ADC8-6B0B76640BC7}" type="presParOf" srcId="{0166113B-E565-4A4E-B2AE-566E9AEF3E57}" destId="{85C9A2E9-A65A-4198-8E42-7BBA68993263}" srcOrd="0" destOrd="0" presId="urn:microsoft.com/office/officeart/2005/8/layout/cycle2"/>
    <dgm:cxn modelId="{63F6B6BA-E938-4B2B-B99A-B26A90BFB079}" type="presParOf" srcId="{62BC24EA-F16F-44DF-859A-E3B0B813F945}" destId="{5C53D40D-6A71-4576-98AA-D77487DB105F}" srcOrd="4" destOrd="0" presId="urn:microsoft.com/office/officeart/2005/8/layout/cycle2"/>
    <dgm:cxn modelId="{CBCEA202-9C33-40E4-905A-FFB7B42B3E32}" type="presParOf" srcId="{62BC24EA-F16F-44DF-859A-E3B0B813F945}" destId="{2DD47B90-43DA-4CC4-B329-FB0FC9D4CFFF}" srcOrd="5" destOrd="0" presId="urn:microsoft.com/office/officeart/2005/8/layout/cycle2"/>
    <dgm:cxn modelId="{28FD3FC6-4F85-478E-B8D1-B6F463726A30}" type="presParOf" srcId="{2DD47B90-43DA-4CC4-B329-FB0FC9D4CFFF}" destId="{96617B14-CAA4-446F-B98F-30DB1498F1DA}" srcOrd="0" destOrd="0" presId="urn:microsoft.com/office/officeart/2005/8/layout/cycle2"/>
    <dgm:cxn modelId="{24FEA96E-E6E3-45E4-8A18-F8BBD2023367}" type="presParOf" srcId="{62BC24EA-F16F-44DF-859A-E3B0B813F945}" destId="{4C836AE3-7B80-424F-9782-438F2E41BDD0}" srcOrd="6" destOrd="0" presId="urn:microsoft.com/office/officeart/2005/8/layout/cycle2"/>
    <dgm:cxn modelId="{AB836339-9677-4D91-A8E7-FDE92A4BC4C7}" type="presParOf" srcId="{62BC24EA-F16F-44DF-859A-E3B0B813F945}" destId="{AFB6EF68-EFF8-46DB-A5C1-13F8F9295966}" srcOrd="7" destOrd="0" presId="urn:microsoft.com/office/officeart/2005/8/layout/cycle2"/>
    <dgm:cxn modelId="{8988FADC-FD2A-41FB-82B0-026BE46519F5}" type="presParOf" srcId="{AFB6EF68-EFF8-46DB-A5C1-13F8F9295966}" destId="{54E597A5-EE4E-4CDC-B5E2-740E5FC260CF}" srcOrd="0" destOrd="0" presId="urn:microsoft.com/office/officeart/2005/8/layout/cycle2"/>
    <dgm:cxn modelId="{652BF47D-DED1-4CF5-865C-F3A098DF33ED}" type="presParOf" srcId="{62BC24EA-F16F-44DF-859A-E3B0B813F945}" destId="{C5E3730B-D796-4D1E-8117-FE00096FDC67}" srcOrd="8" destOrd="0" presId="urn:microsoft.com/office/officeart/2005/8/layout/cycle2"/>
    <dgm:cxn modelId="{ADA9464E-9F11-423D-B092-971E832E73A2}" type="presParOf" srcId="{62BC24EA-F16F-44DF-859A-E3B0B813F945}" destId="{463FD004-B78C-4378-8C95-4BE1FD1016BB}" srcOrd="9" destOrd="0" presId="urn:microsoft.com/office/officeart/2005/8/layout/cycle2"/>
    <dgm:cxn modelId="{4E97D69A-39C9-4173-AA3D-D8C52DE35999}" type="presParOf" srcId="{463FD004-B78C-4378-8C95-4BE1FD1016BB}" destId="{C0BA8E0D-8695-47B4-8DAD-359E01C7DA5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9185F8-FC63-4647-A864-C70F4B7FEFF6}">
      <dsp:nvSpPr>
        <dsp:cNvPr id="0" name=""/>
        <dsp:cNvSpPr/>
      </dsp:nvSpPr>
      <dsp:spPr>
        <a:xfrm rot="5400000">
          <a:off x="-123073" y="130562"/>
          <a:ext cx="820490" cy="57434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1</a:t>
          </a:r>
          <a:endParaRPr lang="ru-RU" sz="1600" kern="1200" dirty="0"/>
        </a:p>
      </dsp:txBody>
      <dsp:txXfrm rot="-5400000">
        <a:off x="1" y="294661"/>
        <a:ext cx="574343" cy="246147"/>
      </dsp:txXfrm>
    </dsp:sp>
    <dsp:sp modelId="{0C14238A-BB9E-4897-9A46-EF3ACAAB94C6}">
      <dsp:nvSpPr>
        <dsp:cNvPr id="0" name=""/>
        <dsp:cNvSpPr/>
      </dsp:nvSpPr>
      <dsp:spPr>
        <a:xfrm rot="5400000">
          <a:off x="4592512" y="-4017239"/>
          <a:ext cx="53331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харидорлар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эхтиёжини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урганиш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аниклаш</a:t>
          </a:r>
          <a:r>
            <a:rPr lang="uz-Cyrl-UZ" sz="1800" kern="1200" dirty="0" smtClean="0"/>
            <a:t>;</a:t>
          </a:r>
          <a:endParaRPr lang="ru-RU" sz="1800" kern="1200" dirty="0"/>
        </a:p>
      </dsp:txBody>
      <dsp:txXfrm rot="-5400000">
        <a:off x="574344" y="26963"/>
        <a:ext cx="8543622" cy="481251"/>
      </dsp:txXfrm>
    </dsp:sp>
    <dsp:sp modelId="{81BC747C-BEC9-4E88-BAA2-EFA9FE12CC35}">
      <dsp:nvSpPr>
        <dsp:cNvPr id="0" name=""/>
        <dsp:cNvSpPr/>
      </dsp:nvSpPr>
      <dsp:spPr>
        <a:xfrm rot="5400000">
          <a:off x="-123073" y="878671"/>
          <a:ext cx="820490" cy="574343"/>
        </a:xfrm>
        <a:prstGeom prst="chevron">
          <a:avLst/>
        </a:prstGeom>
        <a:solidFill>
          <a:schemeClr val="accent3">
            <a:hueOff val="-10021"/>
            <a:satOff val="-2834"/>
            <a:lumOff val="-1233"/>
            <a:alphaOff val="0"/>
          </a:schemeClr>
        </a:solidFill>
        <a:ln w="25400" cap="flat" cmpd="sng" algn="ctr">
          <a:solidFill>
            <a:schemeClr val="accent3">
              <a:hueOff val="-10021"/>
              <a:satOff val="-2834"/>
              <a:lumOff val="-1233"/>
              <a:alphaOff val="0"/>
            </a:schemeClr>
          </a:solidFill>
          <a:prstDash val="solid"/>
        </a:ln>
        <a:effectLst>
          <a:reflection blurRad="6350" stA="50000" endA="300" endPos="5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2</a:t>
          </a:r>
          <a:endParaRPr lang="ru-RU" sz="1800" kern="1200" dirty="0"/>
        </a:p>
      </dsp:txBody>
      <dsp:txXfrm rot="-5400000">
        <a:off x="1" y="1042770"/>
        <a:ext cx="574343" cy="246147"/>
      </dsp:txXfrm>
    </dsp:sp>
    <dsp:sp modelId="{99CAAC46-59E5-4519-9876-7D959511F4BE}">
      <dsp:nvSpPr>
        <dsp:cNvPr id="0" name=""/>
        <dsp:cNvSpPr/>
      </dsp:nvSpPr>
      <dsp:spPr>
        <a:xfrm rot="5400000">
          <a:off x="4592372" y="-3303651"/>
          <a:ext cx="53359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нархнинг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фаолиятини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харидорлар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эхтиёжига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мослаштириш</a:t>
          </a:r>
          <a:r>
            <a:rPr lang="ru-RU" sz="1800" kern="1200" dirty="0" smtClean="0"/>
            <a:t>;</a:t>
          </a:r>
          <a:r>
            <a:rPr lang="uz-Cyrl-UZ" sz="1800" kern="1200" dirty="0" smtClean="0"/>
            <a:t> </a:t>
          </a:r>
          <a:endParaRPr lang="ru-RU" sz="1800" kern="1200" dirty="0"/>
        </a:p>
      </dsp:txBody>
      <dsp:txXfrm rot="-5400000">
        <a:off x="574344" y="740425"/>
        <a:ext cx="8543608" cy="481503"/>
      </dsp:txXfrm>
    </dsp:sp>
    <dsp:sp modelId="{C2353110-301A-4272-B78F-1DC17782188F}">
      <dsp:nvSpPr>
        <dsp:cNvPr id="0" name=""/>
        <dsp:cNvSpPr/>
      </dsp:nvSpPr>
      <dsp:spPr>
        <a:xfrm rot="5400000">
          <a:off x="-123073" y="1626780"/>
          <a:ext cx="820490" cy="574343"/>
        </a:xfrm>
        <a:prstGeom prst="chevron">
          <a:avLst/>
        </a:prstGeom>
        <a:solidFill>
          <a:schemeClr val="accent3">
            <a:hueOff val="-20042"/>
            <a:satOff val="-5668"/>
            <a:lumOff val="-2465"/>
            <a:alphaOff val="0"/>
          </a:schemeClr>
        </a:solidFill>
        <a:ln w="25400" cap="flat" cmpd="sng" algn="ctr">
          <a:solidFill>
            <a:schemeClr val="accent3">
              <a:hueOff val="-20042"/>
              <a:satOff val="-5668"/>
              <a:lumOff val="-2465"/>
              <a:alphaOff val="0"/>
            </a:schemeClr>
          </a:solidFill>
          <a:prstDash val="solid"/>
        </a:ln>
        <a:effectLst>
          <a:reflection blurRad="6350" stA="50000" endA="300" endPos="5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</a:t>
          </a:r>
          <a:endParaRPr lang="ru-RU" sz="1800" kern="1200" dirty="0"/>
        </a:p>
      </dsp:txBody>
      <dsp:txXfrm rot="-5400000">
        <a:off x="1" y="1790879"/>
        <a:ext cx="574343" cy="246147"/>
      </dsp:txXfrm>
    </dsp:sp>
    <dsp:sp modelId="{C4EB3FF4-2D98-43E7-8D87-B0009E3F5A1E}">
      <dsp:nvSpPr>
        <dsp:cNvPr id="0" name=""/>
        <dsp:cNvSpPr/>
      </dsp:nvSpPr>
      <dsp:spPr>
        <a:xfrm rot="5400000">
          <a:off x="4592512" y="-2514462"/>
          <a:ext cx="53331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аввало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талаб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таклиф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тугрисида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олинган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маълумотлар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асосида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бозорни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урганиш</a:t>
          </a:r>
          <a:r>
            <a:rPr lang="uz-Cyrl-UZ" sz="1800" kern="1200" dirty="0" smtClean="0"/>
            <a:t>;</a:t>
          </a:r>
          <a:endParaRPr lang="ru-RU" sz="1800" kern="1200" dirty="0"/>
        </a:p>
      </dsp:txBody>
      <dsp:txXfrm rot="-5400000">
        <a:off x="574344" y="1529740"/>
        <a:ext cx="8543622" cy="481251"/>
      </dsp:txXfrm>
    </dsp:sp>
    <dsp:sp modelId="{48CE96BF-5C16-48C1-A1B5-0FC954AA7F2E}">
      <dsp:nvSpPr>
        <dsp:cNvPr id="0" name=""/>
        <dsp:cNvSpPr/>
      </dsp:nvSpPr>
      <dsp:spPr>
        <a:xfrm rot="5400000">
          <a:off x="-123073" y="2374888"/>
          <a:ext cx="820490" cy="574343"/>
        </a:xfrm>
        <a:prstGeom prst="chevron">
          <a:avLst/>
        </a:prstGeom>
        <a:solidFill>
          <a:schemeClr val="accent3">
            <a:hueOff val="-30064"/>
            <a:satOff val="-8502"/>
            <a:lumOff val="-3698"/>
            <a:alphaOff val="0"/>
          </a:schemeClr>
        </a:solidFill>
        <a:ln w="25400" cap="flat" cmpd="sng" algn="ctr">
          <a:solidFill>
            <a:schemeClr val="accent3">
              <a:hueOff val="-30064"/>
              <a:satOff val="-8502"/>
              <a:lumOff val="-3698"/>
              <a:alphaOff val="0"/>
            </a:schemeClr>
          </a:solidFill>
          <a:prstDash val="solid"/>
        </a:ln>
        <a:effectLst>
          <a:reflection blurRad="6350" stA="50000" endA="300" endPos="5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4</a:t>
          </a:r>
          <a:endParaRPr lang="ru-RU" sz="1800" kern="1200" dirty="0"/>
        </a:p>
      </dsp:txBody>
      <dsp:txXfrm rot="-5400000">
        <a:off x="1" y="2538987"/>
        <a:ext cx="574343" cy="246147"/>
      </dsp:txXfrm>
    </dsp:sp>
    <dsp:sp modelId="{FFEC4CE0-3D15-45BF-9DF6-E3FA86D71D78}">
      <dsp:nvSpPr>
        <dsp:cNvPr id="0" name=""/>
        <dsp:cNvSpPr/>
      </dsp:nvSpPr>
      <dsp:spPr>
        <a:xfrm rot="5400000">
          <a:off x="4592512" y="-1766353"/>
          <a:ext cx="53331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товарлар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рекламасини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ташкил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этиш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харидорларни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товарларни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сотиб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олишга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кизикишини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орттириш</a:t>
          </a:r>
          <a:r>
            <a:rPr lang="ru-RU" sz="1800" kern="1200" dirty="0" smtClean="0"/>
            <a:t>;</a:t>
          </a:r>
          <a:endParaRPr lang="ru-RU" sz="1800" kern="1200" dirty="0"/>
        </a:p>
      </dsp:txBody>
      <dsp:txXfrm rot="-5400000">
        <a:off x="574344" y="2277849"/>
        <a:ext cx="8543622" cy="481251"/>
      </dsp:txXfrm>
    </dsp:sp>
    <dsp:sp modelId="{351DD799-0232-488B-BF1C-73C213079B37}">
      <dsp:nvSpPr>
        <dsp:cNvPr id="0" name=""/>
        <dsp:cNvSpPr/>
      </dsp:nvSpPr>
      <dsp:spPr>
        <a:xfrm rot="5400000">
          <a:off x="-123073" y="3122997"/>
          <a:ext cx="820490" cy="574343"/>
        </a:xfrm>
        <a:prstGeom prst="chevron">
          <a:avLst/>
        </a:prstGeom>
        <a:solidFill>
          <a:schemeClr val="accent3">
            <a:hueOff val="-40085"/>
            <a:satOff val="-11337"/>
            <a:lumOff val="-4930"/>
            <a:alphaOff val="0"/>
          </a:schemeClr>
        </a:solidFill>
        <a:ln w="25400" cap="flat" cmpd="sng" algn="ctr">
          <a:solidFill>
            <a:schemeClr val="accent3">
              <a:hueOff val="-40085"/>
              <a:satOff val="-11337"/>
              <a:lumOff val="-4930"/>
              <a:alphaOff val="0"/>
            </a:schemeClr>
          </a:solidFill>
          <a:prstDash val="solid"/>
        </a:ln>
        <a:effectLst>
          <a:reflection blurRad="6350" stA="50000" endA="300" endPos="5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5</a:t>
          </a:r>
          <a:endParaRPr lang="ru-RU" sz="1800" kern="1200" dirty="0"/>
        </a:p>
      </dsp:txBody>
      <dsp:txXfrm rot="-5400000">
        <a:off x="1" y="3287096"/>
        <a:ext cx="574343" cy="246147"/>
      </dsp:txXfrm>
    </dsp:sp>
    <dsp:sp modelId="{F124E78D-0638-463D-BAFB-50665C6C8E01}">
      <dsp:nvSpPr>
        <dsp:cNvPr id="0" name=""/>
        <dsp:cNvSpPr/>
      </dsp:nvSpPr>
      <dsp:spPr>
        <a:xfrm rot="5400000">
          <a:off x="4592512" y="-1018244"/>
          <a:ext cx="53331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товар </a:t>
          </a:r>
          <a:r>
            <a:rPr lang="ru-RU" sz="1800" kern="1200" dirty="0" err="1" smtClean="0"/>
            <a:t>яратувчи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ёки</a:t>
          </a:r>
          <a:r>
            <a:rPr lang="ru-RU" sz="1800" kern="1200" dirty="0" smtClean="0"/>
            <a:t> уни </a:t>
          </a:r>
          <a:r>
            <a:rPr lang="ru-RU" sz="1800" kern="1200" dirty="0" err="1" smtClean="0"/>
            <a:t>сотувчи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нарх</a:t>
          </a:r>
          <a:r>
            <a:rPr lang="ru-RU" sz="1800" kern="1200" dirty="0" smtClean="0"/>
            <a:t>  </a:t>
          </a:r>
          <a:r>
            <a:rPr lang="ru-RU" sz="1800" kern="1200" dirty="0" err="1" smtClean="0"/>
            <a:t>тадкикотларини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амалга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ошириш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учун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маълумотлар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туплаш</a:t>
          </a:r>
          <a:r>
            <a:rPr lang="ru-RU" sz="1800" kern="1200" dirty="0" smtClean="0"/>
            <a:t>  </a:t>
          </a:r>
          <a:r>
            <a:rPr lang="ru-RU" sz="1800" kern="1200" dirty="0" err="1" smtClean="0"/>
            <a:t>ва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тахлил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килиш</a:t>
          </a:r>
          <a:r>
            <a:rPr lang="ru-RU" sz="1800" kern="1200" dirty="0" smtClean="0"/>
            <a:t>;</a:t>
          </a:r>
          <a:r>
            <a:rPr lang="en-US" sz="1800" kern="1200" dirty="0" smtClean="0"/>
            <a:t>;</a:t>
          </a:r>
          <a:endParaRPr lang="ru-RU" sz="1800" kern="1200" dirty="0"/>
        </a:p>
      </dsp:txBody>
      <dsp:txXfrm rot="-5400000">
        <a:off x="574344" y="3025958"/>
        <a:ext cx="8543622" cy="481251"/>
      </dsp:txXfrm>
    </dsp:sp>
    <dsp:sp modelId="{408817AC-27C2-4C91-AFF9-A3C09F7503A0}">
      <dsp:nvSpPr>
        <dsp:cNvPr id="0" name=""/>
        <dsp:cNvSpPr/>
      </dsp:nvSpPr>
      <dsp:spPr>
        <a:xfrm rot="5400000">
          <a:off x="-123073" y="3871106"/>
          <a:ext cx="820490" cy="574343"/>
        </a:xfrm>
        <a:prstGeom prst="chevron">
          <a:avLst/>
        </a:prstGeom>
        <a:solidFill>
          <a:schemeClr val="accent3">
            <a:hueOff val="-50106"/>
            <a:satOff val="-14171"/>
            <a:lumOff val="-6163"/>
            <a:alphaOff val="0"/>
          </a:schemeClr>
        </a:solidFill>
        <a:ln w="25400" cap="flat" cmpd="sng" algn="ctr">
          <a:solidFill>
            <a:schemeClr val="accent3">
              <a:hueOff val="-50106"/>
              <a:satOff val="-14171"/>
              <a:lumOff val="-6163"/>
              <a:alphaOff val="0"/>
            </a:schemeClr>
          </a:solidFill>
          <a:prstDash val="solid"/>
        </a:ln>
        <a:effectLst>
          <a:reflection blurRad="6350" stA="50000" endA="300" endPos="5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6</a:t>
          </a:r>
          <a:endParaRPr lang="ru-RU" sz="1800" kern="1200" dirty="0"/>
        </a:p>
      </dsp:txBody>
      <dsp:txXfrm rot="-5400000">
        <a:off x="1" y="4035205"/>
        <a:ext cx="574343" cy="246147"/>
      </dsp:txXfrm>
    </dsp:sp>
    <dsp:sp modelId="{2C533AD1-86B9-4988-9EBA-8ABCD9D2ADA7}">
      <dsp:nvSpPr>
        <dsp:cNvPr id="0" name=""/>
        <dsp:cNvSpPr/>
      </dsp:nvSpPr>
      <dsp:spPr>
        <a:xfrm rot="5400000">
          <a:off x="4592512" y="-270136"/>
          <a:ext cx="53331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товарни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бозога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чикаришдаги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барча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хизматлар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тугрисида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маълумотлар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олиш</a:t>
          </a:r>
          <a:r>
            <a:rPr lang="ru-RU" sz="1800" kern="1200" dirty="0" smtClean="0"/>
            <a:t>;</a:t>
          </a:r>
          <a:endParaRPr lang="ru-RU" sz="1800" kern="1200" dirty="0"/>
        </a:p>
      </dsp:txBody>
      <dsp:txXfrm rot="-5400000">
        <a:off x="574344" y="3774066"/>
        <a:ext cx="8543622" cy="481251"/>
      </dsp:txXfrm>
    </dsp:sp>
    <dsp:sp modelId="{7F1159A7-A3F0-47BC-9B09-474FA5F080CF}">
      <dsp:nvSpPr>
        <dsp:cNvPr id="0" name=""/>
        <dsp:cNvSpPr/>
      </dsp:nvSpPr>
      <dsp:spPr>
        <a:xfrm rot="5400000">
          <a:off x="-123073" y="4619215"/>
          <a:ext cx="820490" cy="574343"/>
        </a:xfrm>
        <a:prstGeom prst="chevron">
          <a:avLst/>
        </a:prstGeom>
        <a:solidFill>
          <a:schemeClr val="accent3">
            <a:hueOff val="-60127"/>
            <a:satOff val="-17005"/>
            <a:lumOff val="-7395"/>
            <a:alphaOff val="0"/>
          </a:schemeClr>
        </a:solidFill>
        <a:ln w="25400" cap="flat" cmpd="sng" algn="ctr">
          <a:solidFill>
            <a:schemeClr val="accent3">
              <a:hueOff val="-60127"/>
              <a:satOff val="-17005"/>
              <a:lumOff val="-7395"/>
              <a:alphaOff val="0"/>
            </a:schemeClr>
          </a:solidFill>
          <a:prstDash val="solid"/>
        </a:ln>
        <a:effectLst>
          <a:reflection blurRad="6350" stA="50000" endA="300" endPos="5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7</a:t>
          </a:r>
          <a:endParaRPr lang="ru-RU" sz="1800" kern="1200" dirty="0"/>
        </a:p>
      </dsp:txBody>
      <dsp:txXfrm rot="-5400000">
        <a:off x="1" y="4783314"/>
        <a:ext cx="574343" cy="246147"/>
      </dsp:txXfrm>
    </dsp:sp>
    <dsp:sp modelId="{F583CB44-4DCD-48A1-84B9-1D61FD526344}">
      <dsp:nvSpPr>
        <dsp:cNvPr id="0" name=""/>
        <dsp:cNvSpPr/>
      </dsp:nvSpPr>
      <dsp:spPr>
        <a:xfrm rot="5400000">
          <a:off x="4592512" y="477972"/>
          <a:ext cx="53331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тулдирувчи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товарлар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урнини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босувчи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товарлар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тугрисида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ахборот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йигиш</a:t>
          </a:r>
          <a:r>
            <a:rPr lang="en-US" sz="1800" kern="1200" dirty="0" smtClean="0"/>
            <a:t>;</a:t>
          </a:r>
          <a:endParaRPr lang="ru-RU" sz="1800" kern="1200" dirty="0"/>
        </a:p>
      </dsp:txBody>
      <dsp:txXfrm rot="-5400000">
        <a:off x="574344" y="4522174"/>
        <a:ext cx="8543622" cy="481251"/>
      </dsp:txXfrm>
    </dsp:sp>
    <dsp:sp modelId="{5BAF1A6A-5EE6-498C-86ED-C8D767F358C7}">
      <dsp:nvSpPr>
        <dsp:cNvPr id="0" name=""/>
        <dsp:cNvSpPr/>
      </dsp:nvSpPr>
      <dsp:spPr>
        <a:xfrm rot="5400000">
          <a:off x="-123073" y="5367323"/>
          <a:ext cx="820490" cy="574343"/>
        </a:xfrm>
        <a:prstGeom prst="chevron">
          <a:avLst/>
        </a:prstGeom>
        <a:solidFill>
          <a:schemeClr val="accent3">
            <a:hueOff val="-70148"/>
            <a:satOff val="-19839"/>
            <a:lumOff val="-8628"/>
            <a:alphaOff val="0"/>
          </a:schemeClr>
        </a:solidFill>
        <a:ln w="25400" cap="flat" cmpd="sng" algn="ctr">
          <a:solidFill>
            <a:schemeClr val="accent3">
              <a:hueOff val="-70148"/>
              <a:satOff val="-19839"/>
              <a:lumOff val="-8628"/>
              <a:alphaOff val="0"/>
            </a:schemeClr>
          </a:solidFill>
          <a:prstDash val="solid"/>
        </a:ln>
        <a:effectLst>
          <a:reflection blurRad="6350" stA="50000" endA="300" endPos="5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8</a:t>
          </a:r>
          <a:endParaRPr lang="ru-RU" sz="1800" kern="1200" dirty="0"/>
        </a:p>
      </dsp:txBody>
      <dsp:txXfrm rot="-5400000">
        <a:off x="1" y="5531422"/>
        <a:ext cx="574343" cy="246147"/>
      </dsp:txXfrm>
    </dsp:sp>
    <dsp:sp modelId="{60F586D7-4526-43D2-B021-F07CB86AE6EA}">
      <dsp:nvSpPr>
        <dsp:cNvPr id="0" name=""/>
        <dsp:cNvSpPr/>
      </dsp:nvSpPr>
      <dsp:spPr>
        <a:xfrm rot="5400000">
          <a:off x="4592512" y="1160915"/>
          <a:ext cx="533319" cy="8569656"/>
        </a:xfrm>
        <a:prstGeom prst="round2SameRect">
          <a:avLst/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товарларга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булган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талабни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истикболлаш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уларни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амлага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оширишни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назорат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килишдан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иборатдир</a:t>
          </a:r>
          <a:r>
            <a:rPr lang="ru-RU" sz="1800" kern="1200" dirty="0" smtClean="0"/>
            <a:t>.</a:t>
          </a:r>
          <a:endParaRPr lang="ru-RU" sz="1800" kern="1200" dirty="0"/>
        </a:p>
      </dsp:txBody>
      <dsp:txXfrm rot="-5400000">
        <a:off x="574344" y="5205117"/>
        <a:ext cx="8543622" cy="4812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2FE495-37B7-43E0-8EDE-199FDFA89DF3}">
      <dsp:nvSpPr>
        <dsp:cNvPr id="0" name=""/>
        <dsp:cNvSpPr/>
      </dsp:nvSpPr>
      <dsp:spPr>
        <a:xfrm>
          <a:off x="1009" y="2579264"/>
          <a:ext cx="2242665" cy="749810"/>
        </a:xfrm>
        <a:prstGeom prst="homePlate">
          <a:avLst/>
        </a:prstGeom>
        <a:gradFill rotWithShape="0">
          <a:gsLst>
            <a:gs pos="0">
              <a:schemeClr val="accent5">
                <a:alpha val="8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5">
                <a:alpha val="8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alpha val="8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alpha val="8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5">
                <a:alpha val="8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5">
                <a:alpha val="8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5">
                <a:alpha val="8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09" y="2579264"/>
        <a:ext cx="2055213" cy="749810"/>
      </dsp:txXfrm>
    </dsp:sp>
    <dsp:sp modelId="{1C82ED86-F4FE-4C79-87E2-762C2B6B41C5}">
      <dsp:nvSpPr>
        <dsp:cNvPr id="0" name=""/>
        <dsp:cNvSpPr/>
      </dsp:nvSpPr>
      <dsp:spPr>
        <a:xfrm rot="17009593">
          <a:off x="1621575" y="2158023"/>
          <a:ext cx="1622862" cy="14224"/>
        </a:xfrm>
        <a:custGeom>
          <a:avLst/>
          <a:gdLst/>
          <a:ahLst/>
          <a:cxnLst/>
          <a:rect l="0" t="0" r="0" b="0"/>
          <a:pathLst>
            <a:path>
              <a:moveTo>
                <a:pt x="0" y="7112"/>
              </a:moveTo>
              <a:lnTo>
                <a:pt x="1622862" y="7112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392435" y="2124563"/>
        <a:ext cx="81143" cy="81143"/>
      </dsp:txXfrm>
    </dsp:sp>
    <dsp:sp modelId="{E099AFAF-7E86-4E39-9DE9-E8BC480DE34C}">
      <dsp:nvSpPr>
        <dsp:cNvPr id="0" name=""/>
        <dsp:cNvSpPr/>
      </dsp:nvSpPr>
      <dsp:spPr>
        <a:xfrm>
          <a:off x="2622338" y="1067905"/>
          <a:ext cx="4757386" cy="616392"/>
        </a:xfrm>
        <a:prstGeom prst="hexagon">
          <a:avLst/>
        </a:prstGeom>
        <a:gradFill rotWithShape="0">
          <a:gsLst>
            <a:gs pos="0">
              <a:schemeClr val="accent5">
                <a:alpha val="7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5">
                <a:alpha val="7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бозорни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эгаллаш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70153" y="1125926"/>
        <a:ext cx="3861756" cy="500350"/>
      </dsp:txXfrm>
    </dsp:sp>
    <dsp:sp modelId="{E89F31E8-5AD2-4A6D-8E22-F8A9FB3C98A5}">
      <dsp:nvSpPr>
        <dsp:cNvPr id="0" name=""/>
        <dsp:cNvSpPr/>
      </dsp:nvSpPr>
      <dsp:spPr>
        <a:xfrm rot="17594216">
          <a:off x="1953120" y="2506098"/>
          <a:ext cx="959772" cy="14224"/>
        </a:xfrm>
        <a:custGeom>
          <a:avLst/>
          <a:gdLst/>
          <a:ahLst/>
          <a:cxnLst/>
          <a:rect l="0" t="0" r="0" b="0"/>
          <a:pathLst>
            <a:path>
              <a:moveTo>
                <a:pt x="0" y="7112"/>
              </a:moveTo>
              <a:lnTo>
                <a:pt x="959772" y="7112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409012" y="2489216"/>
        <a:ext cx="47988" cy="47988"/>
      </dsp:txXfrm>
    </dsp:sp>
    <dsp:sp modelId="{5A0C44BB-1EA7-474E-B205-B7A7F8E3F276}">
      <dsp:nvSpPr>
        <dsp:cNvPr id="0" name=""/>
        <dsp:cNvSpPr/>
      </dsp:nvSpPr>
      <dsp:spPr>
        <a:xfrm>
          <a:off x="2622338" y="1754582"/>
          <a:ext cx="4151077" cy="635340"/>
        </a:xfrm>
        <a:prstGeom prst="hexagon">
          <a:avLst/>
        </a:prstGeom>
        <a:gradFill rotWithShape="0">
          <a:gsLst>
            <a:gs pos="0">
              <a:schemeClr val="accent5">
                <a:alpha val="7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5">
                <a:alpha val="7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рентабеллик</a:t>
          </a:r>
          <a:r>
            <a:rPr lang="en-US" sz="2400" kern="1200" dirty="0" smtClean="0">
              <a:solidFill>
                <a:schemeClr val="tx1"/>
              </a:solidFill>
            </a:rPr>
            <a:t>;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21206" y="1815630"/>
        <a:ext cx="3353341" cy="513244"/>
      </dsp:txXfrm>
    </dsp:sp>
    <dsp:sp modelId="{799D7ED4-6E9F-425C-B7E5-2C3AC425D776}">
      <dsp:nvSpPr>
        <dsp:cNvPr id="0" name=""/>
        <dsp:cNvSpPr/>
      </dsp:nvSpPr>
      <dsp:spPr>
        <a:xfrm rot="19433736">
          <a:off x="2203341" y="2823307"/>
          <a:ext cx="420017" cy="14224"/>
        </a:xfrm>
        <a:custGeom>
          <a:avLst/>
          <a:gdLst/>
          <a:ahLst/>
          <a:cxnLst/>
          <a:rect l="0" t="0" r="0" b="0"/>
          <a:pathLst>
            <a:path>
              <a:moveTo>
                <a:pt x="0" y="7112"/>
              </a:moveTo>
              <a:lnTo>
                <a:pt x="420017" y="7112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402850" y="2819919"/>
        <a:ext cx="21000" cy="21000"/>
      </dsp:txXfrm>
    </dsp:sp>
    <dsp:sp modelId="{259604C2-6B8E-4AD8-81A2-31B0CEEA2957}">
      <dsp:nvSpPr>
        <dsp:cNvPr id="0" name=""/>
        <dsp:cNvSpPr/>
      </dsp:nvSpPr>
      <dsp:spPr>
        <a:xfrm>
          <a:off x="2583025" y="2423762"/>
          <a:ext cx="4542729" cy="565815"/>
        </a:xfrm>
        <a:prstGeom prst="hexagon">
          <a:avLst/>
        </a:prstGeom>
        <a:gradFill rotWithShape="0">
          <a:gsLst>
            <a:gs pos="0">
              <a:schemeClr val="accent5">
                <a:alpha val="7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5">
                <a:alpha val="7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молиявий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баркарорлик</a:t>
          </a:r>
          <a:r>
            <a:rPr lang="en-US" sz="2400" kern="1200" dirty="0" smtClean="0">
              <a:solidFill>
                <a:schemeClr val="tx1"/>
              </a:solidFill>
            </a:rPr>
            <a:t>;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08737" y="2476786"/>
        <a:ext cx="3691305" cy="459767"/>
      </dsp:txXfrm>
    </dsp:sp>
    <dsp:sp modelId="{E34C5549-C683-47D3-9769-0342A5863A53}">
      <dsp:nvSpPr>
        <dsp:cNvPr id="0" name=""/>
        <dsp:cNvSpPr/>
      </dsp:nvSpPr>
      <dsp:spPr>
        <a:xfrm rot="3338197">
          <a:off x="2095712" y="3227475"/>
          <a:ext cx="679412" cy="14224"/>
        </a:xfrm>
        <a:custGeom>
          <a:avLst/>
          <a:gdLst/>
          <a:ahLst/>
          <a:cxnLst/>
          <a:rect l="0" t="0" r="0" b="0"/>
          <a:pathLst>
            <a:path>
              <a:moveTo>
                <a:pt x="0" y="7112"/>
              </a:moveTo>
              <a:lnTo>
                <a:pt x="679412" y="7112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418433" y="3217602"/>
        <a:ext cx="33970" cy="33970"/>
      </dsp:txXfrm>
    </dsp:sp>
    <dsp:sp modelId="{B06744B3-F7CE-4BC9-AF72-C6BE4CFE7D2B}">
      <dsp:nvSpPr>
        <dsp:cNvPr id="0" name=""/>
        <dsp:cNvSpPr/>
      </dsp:nvSpPr>
      <dsp:spPr>
        <a:xfrm>
          <a:off x="2627162" y="3091298"/>
          <a:ext cx="5802521" cy="847416"/>
        </a:xfrm>
        <a:prstGeom prst="hexagon">
          <a:avLst/>
        </a:prstGeom>
        <a:gradFill rotWithShape="0">
          <a:gsLst>
            <a:gs pos="0">
              <a:schemeClr val="accent5">
                <a:alpha val="7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5">
                <a:alpha val="7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err="1" smtClean="0">
              <a:solidFill>
                <a:schemeClr val="tx1"/>
              </a:solidFill>
            </a:rPr>
            <a:t>ишлаб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чикаришни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ижтимоий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омилларини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таъминлаш</a:t>
          </a:r>
          <a:r>
            <a:rPr lang="en-US" sz="2000" b="0" kern="1200" dirty="0" smtClean="0">
              <a:solidFill>
                <a:schemeClr val="tx1"/>
              </a:solidFill>
            </a:rPr>
            <a:t>;</a:t>
          </a:r>
          <a:endParaRPr lang="ru-RU" sz="2000" b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81323" y="3172229"/>
        <a:ext cx="4694199" cy="685554"/>
      </dsp:txXfrm>
    </dsp:sp>
    <dsp:sp modelId="{7721EA62-3196-401C-A1E5-FE1B49B62934}">
      <dsp:nvSpPr>
        <dsp:cNvPr id="0" name=""/>
        <dsp:cNvSpPr/>
      </dsp:nvSpPr>
      <dsp:spPr>
        <a:xfrm rot="4540887">
          <a:off x="1667451" y="3688830"/>
          <a:ext cx="1531109" cy="14224"/>
        </a:xfrm>
        <a:custGeom>
          <a:avLst/>
          <a:gdLst/>
          <a:ahLst/>
          <a:cxnLst/>
          <a:rect l="0" t="0" r="0" b="0"/>
          <a:pathLst>
            <a:path>
              <a:moveTo>
                <a:pt x="0" y="7112"/>
              </a:moveTo>
              <a:lnTo>
                <a:pt x="1531109" y="7112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394728" y="3657664"/>
        <a:ext cx="76555" cy="76555"/>
      </dsp:txXfrm>
    </dsp:sp>
    <dsp:sp modelId="{3CE876E5-8E28-4D94-A2CC-35E60691D9D2}">
      <dsp:nvSpPr>
        <dsp:cNvPr id="0" name=""/>
        <dsp:cNvSpPr/>
      </dsp:nvSpPr>
      <dsp:spPr>
        <a:xfrm>
          <a:off x="2622338" y="4014007"/>
          <a:ext cx="5384471" cy="847416"/>
        </a:xfrm>
        <a:prstGeom prst="hexagon">
          <a:avLst/>
        </a:prstGeom>
        <a:gradFill rotWithShape="0">
          <a:gsLst>
            <a:gs pos="0">
              <a:schemeClr val="accent5">
                <a:alpha val="7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alpha val="7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5">
                <a:alpha val="7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5">
                <a:alpha val="7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err="1" smtClean="0">
              <a:solidFill>
                <a:schemeClr val="tx1"/>
              </a:solidFill>
            </a:rPr>
            <a:t>бозордаги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мавжуд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ва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престижни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ташкил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этиш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ва</a:t>
          </a:r>
          <a:r>
            <a:rPr lang="ru-RU" sz="2000" b="0" kern="1200" dirty="0" smtClean="0">
              <a:solidFill>
                <a:schemeClr val="tx1"/>
              </a:solidFill>
            </a:rPr>
            <a:t> </a:t>
          </a:r>
          <a:r>
            <a:rPr lang="ru-RU" sz="2000" b="0" kern="1200" dirty="0" err="1" smtClean="0">
              <a:solidFill>
                <a:schemeClr val="tx1"/>
              </a:solidFill>
            </a:rPr>
            <a:t>мустахкамлаш</a:t>
          </a:r>
          <a:r>
            <a:rPr lang="ru-RU" sz="2000" b="0" kern="1200" dirty="0" smtClean="0">
              <a:solidFill>
                <a:schemeClr val="tx1"/>
              </a:solidFill>
            </a:rPr>
            <a:t>.</a:t>
          </a:r>
          <a:endParaRPr lang="ru-RU" sz="2000" b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41662" y="4095739"/>
        <a:ext cx="4345823" cy="683952"/>
      </dsp:txXfrm>
    </dsp:sp>
    <dsp:sp modelId="{8CE5D35C-8C07-4813-8878-78713605D67C}">
      <dsp:nvSpPr>
        <dsp:cNvPr id="0" name=""/>
        <dsp:cNvSpPr/>
      </dsp:nvSpPr>
      <dsp:spPr>
        <a:xfrm>
          <a:off x="0" y="2567760"/>
          <a:ext cx="2083335" cy="10531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alpha val="8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5">
                <a:alpha val="8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5">
                <a:alpha val="8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5">
                <a:alpha val="8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5">
                <a:alpha val="8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5">
                <a:alpha val="8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5">
                <a:alpha val="8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err="1" smtClean="0">
              <a:solidFill>
                <a:schemeClr val="tx1"/>
              </a:solidFill>
            </a:rPr>
            <a:t>Фирманинг</a:t>
          </a:r>
          <a:r>
            <a:rPr lang="ru-RU" sz="1800" b="1" u="sng" kern="1200" dirty="0" smtClean="0">
              <a:solidFill>
                <a:schemeClr val="tx1"/>
              </a:solidFill>
            </a:rPr>
            <a:t> </a:t>
          </a:r>
          <a:r>
            <a:rPr lang="ru-RU" sz="1800" b="1" u="sng" kern="1200" dirty="0" err="1" smtClean="0">
              <a:solidFill>
                <a:schemeClr val="tx1"/>
              </a:solidFill>
            </a:rPr>
            <a:t>асосий</a:t>
          </a:r>
          <a:r>
            <a:rPr lang="ru-RU" sz="1800" b="1" u="sng" kern="1200" dirty="0" smtClean="0">
              <a:solidFill>
                <a:schemeClr val="tx1"/>
              </a:solidFill>
            </a:rPr>
            <a:t> </a:t>
          </a:r>
          <a:r>
            <a:rPr lang="ru-RU" sz="1800" b="1" u="sng" kern="1200" dirty="0" err="1" smtClean="0">
              <a:solidFill>
                <a:schemeClr val="tx1"/>
              </a:solidFill>
            </a:rPr>
            <a:t>максадларига</a:t>
          </a:r>
          <a:r>
            <a:rPr lang="ru-RU" sz="1800" b="1" u="sng" kern="1200" dirty="0" smtClean="0">
              <a:solidFill>
                <a:schemeClr val="tx1"/>
              </a:solidFill>
            </a:rPr>
            <a:t> </a:t>
          </a:r>
          <a:r>
            <a:rPr lang="ru-RU" sz="1800" b="1" u="sng" kern="1200" dirty="0" err="1" smtClean="0">
              <a:solidFill>
                <a:schemeClr val="tx1"/>
              </a:solidFill>
            </a:rPr>
            <a:t>куйидагилар</a:t>
          </a:r>
          <a:r>
            <a:rPr lang="ru-RU" sz="1800" b="1" u="sng" kern="1200" dirty="0" smtClean="0">
              <a:solidFill>
                <a:schemeClr val="tx1"/>
              </a:solidFill>
            </a:rPr>
            <a:t> </a:t>
          </a:r>
          <a:r>
            <a:rPr lang="ru-RU" sz="1800" b="1" u="sng" kern="1200" dirty="0" err="1" smtClean="0">
              <a:solidFill>
                <a:schemeClr val="tx1"/>
              </a:solidFill>
            </a:rPr>
            <a:t>киради</a:t>
          </a:r>
          <a:r>
            <a:rPr lang="ru-RU" sz="1800" b="1" u="sng" kern="1200" dirty="0" smtClean="0">
              <a:solidFill>
                <a:schemeClr val="tx1"/>
              </a:solidFill>
            </a:rPr>
            <a:t>:</a:t>
          </a:r>
          <a:endParaRPr lang="ru-RU" sz="1800" b="1" u="sng" kern="1200" dirty="0">
            <a:solidFill>
              <a:schemeClr val="tx1"/>
            </a:solidFill>
          </a:endParaRPr>
        </a:p>
      </dsp:txBody>
      <dsp:txXfrm>
        <a:off x="30846" y="2598606"/>
        <a:ext cx="2021643" cy="9914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1B60D-0D20-4D1B-96DC-F985C2AE3ED7}">
      <dsp:nvSpPr>
        <dsp:cNvPr id="0" name=""/>
        <dsp:cNvSpPr/>
      </dsp:nvSpPr>
      <dsp:spPr>
        <a:xfrm>
          <a:off x="2112140" y="-52925"/>
          <a:ext cx="5289922" cy="1855562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u="none" kern="1200" noProof="0" dirty="0" smtClean="0">
              <a:solidFill>
                <a:schemeClr val="tx1"/>
              </a:solidFill>
            </a:rPr>
            <a:t>Бозорни</a:t>
          </a:r>
          <a:r>
            <a:rPr lang="ru-RU" sz="1800" u="none" kern="1200" dirty="0" smtClean="0">
              <a:solidFill>
                <a:schemeClr val="tx1"/>
              </a:solidFill>
            </a:rPr>
            <a:t>, </a:t>
          </a:r>
          <a:r>
            <a:rPr lang="ru-RU" sz="1800" u="none" kern="1200" dirty="0" err="1" smtClean="0">
              <a:solidFill>
                <a:schemeClr val="tx1"/>
              </a:solidFill>
            </a:rPr>
            <a:t>иктисодий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холатни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ва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корхонанинг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ишлаб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чикариш-сотиш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имкониятларини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чукур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ва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хар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томонлама</a:t>
          </a:r>
          <a:r>
            <a:rPr lang="ru-RU" sz="1800" u="none" kern="1200" dirty="0" smtClean="0">
              <a:solidFill>
                <a:schemeClr val="tx1"/>
              </a:solidFill>
            </a:rPr>
            <a:t> </a:t>
          </a:r>
          <a:r>
            <a:rPr lang="ru-RU" sz="1800" u="none" kern="1200" dirty="0" err="1" smtClean="0">
              <a:solidFill>
                <a:schemeClr val="tx1"/>
              </a:solidFill>
            </a:rPr>
            <a:t>урганиш</a:t>
          </a:r>
          <a:r>
            <a:rPr lang="ru-RU" sz="1800" u="none" kern="1200" dirty="0" smtClean="0">
              <a:solidFill>
                <a:schemeClr val="tx1"/>
              </a:solidFill>
            </a:rPr>
            <a:t>;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2886831" y="218816"/>
        <a:ext cx="3740540" cy="1312080"/>
      </dsp:txXfrm>
    </dsp:sp>
    <dsp:sp modelId="{6EDAC82D-758C-4B0D-95FB-68681DD1EFAA}">
      <dsp:nvSpPr>
        <dsp:cNvPr id="0" name=""/>
        <dsp:cNvSpPr/>
      </dsp:nvSpPr>
      <dsp:spPr>
        <a:xfrm rot="12812475">
          <a:off x="5950512" y="1375583"/>
          <a:ext cx="34547" cy="603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10800000">
        <a:off x="5960013" y="1499190"/>
        <a:ext cx="24183" cy="362233"/>
      </dsp:txXfrm>
    </dsp:sp>
    <dsp:sp modelId="{3D84FC64-864F-452D-BAAA-4181A9F77587}">
      <dsp:nvSpPr>
        <dsp:cNvPr id="0" name=""/>
        <dsp:cNvSpPr/>
      </dsp:nvSpPr>
      <dsp:spPr>
        <a:xfrm>
          <a:off x="5098039" y="1500198"/>
          <a:ext cx="3903116" cy="1788803"/>
        </a:xfrm>
        <a:prstGeom prst="ellipse">
          <a:avLst/>
        </a:prstGeom>
        <a:solidFill>
          <a:schemeClr val="accent2">
            <a:shade val="80000"/>
            <a:hueOff val="-54562"/>
            <a:satOff val="-774"/>
            <a:lumOff val="66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u="none" kern="1200" dirty="0" err="1" smtClean="0">
              <a:solidFill>
                <a:schemeClr val="tx1"/>
              </a:solidFill>
            </a:rPr>
            <a:t>Бозорни</a:t>
          </a:r>
          <a:r>
            <a:rPr lang="ru-RU" sz="3200" u="none" kern="1200" dirty="0" smtClean="0">
              <a:solidFill>
                <a:schemeClr val="tx1"/>
              </a:solidFill>
            </a:rPr>
            <a:t> </a:t>
          </a:r>
          <a:r>
            <a:rPr lang="ru-RU" sz="3200" u="none" kern="1200" dirty="0" err="1" smtClean="0">
              <a:solidFill>
                <a:schemeClr val="tx1"/>
              </a:solidFill>
            </a:rPr>
            <a:t>сегментлаш</a:t>
          </a:r>
          <a:r>
            <a:rPr lang="ru-RU" sz="3200" u="none" kern="1200" dirty="0" smtClean="0"/>
            <a:t>;</a:t>
          </a:r>
          <a:endParaRPr lang="ru-RU" sz="3200" b="1" kern="1200" dirty="0"/>
        </a:p>
      </dsp:txBody>
      <dsp:txXfrm>
        <a:off x="5669637" y="1762162"/>
        <a:ext cx="2759920" cy="1264875"/>
      </dsp:txXfrm>
    </dsp:sp>
    <dsp:sp modelId="{0166113B-E565-4A4E-B2AE-566E9AEF3E57}">
      <dsp:nvSpPr>
        <dsp:cNvPr id="0" name=""/>
        <dsp:cNvSpPr/>
      </dsp:nvSpPr>
      <dsp:spPr>
        <a:xfrm rot="5658801">
          <a:off x="6724432" y="3400080"/>
          <a:ext cx="453119" cy="603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54548"/>
            <a:satOff val="-933"/>
            <a:lumOff val="598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10800000">
        <a:off x="6797512" y="3453049"/>
        <a:ext cx="317183" cy="362233"/>
      </dsp:txXfrm>
    </dsp:sp>
    <dsp:sp modelId="{5C53D40D-6A71-4576-98AA-D77487DB105F}">
      <dsp:nvSpPr>
        <dsp:cNvPr id="0" name=""/>
        <dsp:cNvSpPr/>
      </dsp:nvSpPr>
      <dsp:spPr>
        <a:xfrm>
          <a:off x="4699744" y="4140550"/>
          <a:ext cx="4301411" cy="1788803"/>
        </a:xfrm>
        <a:prstGeom prst="ellipse">
          <a:avLst/>
        </a:prstGeom>
        <a:solidFill>
          <a:schemeClr val="accent2">
            <a:shade val="80000"/>
            <a:hueOff val="-109124"/>
            <a:satOff val="-1548"/>
            <a:lumOff val="133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u="none" kern="1200" dirty="0" err="1" smtClean="0">
              <a:solidFill>
                <a:schemeClr val="tx1"/>
              </a:solidFill>
            </a:rPr>
            <a:t>Ишлаб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чикариш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ва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сотишнинг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харидор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талабларига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аник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жавоб</a:t>
          </a:r>
          <a:r>
            <a:rPr lang="ru-RU" sz="2400" u="none" kern="1200" dirty="0" smtClean="0">
              <a:solidFill>
                <a:schemeClr val="tx1"/>
              </a:solidFill>
            </a:rPr>
            <a:t> </a:t>
          </a:r>
          <a:r>
            <a:rPr lang="ru-RU" sz="2400" u="none" kern="1200" dirty="0" err="1" smtClean="0">
              <a:solidFill>
                <a:schemeClr val="tx1"/>
              </a:solidFill>
            </a:rPr>
            <a:t>бериш</a:t>
          </a:r>
          <a:r>
            <a:rPr lang="ru-RU" sz="2400" u="none" kern="1200" dirty="0" smtClean="0">
              <a:solidFill>
                <a:schemeClr val="tx1"/>
              </a:solidFill>
            </a:rPr>
            <a:t>;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5329671" y="4402514"/>
        <a:ext cx="3041557" cy="1264875"/>
      </dsp:txXfrm>
    </dsp:sp>
    <dsp:sp modelId="{2DD47B90-43DA-4CC4-B329-FB0FC9D4CFFF}">
      <dsp:nvSpPr>
        <dsp:cNvPr id="0" name=""/>
        <dsp:cNvSpPr/>
      </dsp:nvSpPr>
      <dsp:spPr>
        <a:xfrm rot="10817641">
          <a:off x="4476586" y="4721314"/>
          <a:ext cx="157815" cy="603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109095"/>
            <a:satOff val="-1866"/>
            <a:lumOff val="1197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10800000">
        <a:off x="4523930" y="4842179"/>
        <a:ext cx="110471" cy="362233"/>
      </dsp:txXfrm>
    </dsp:sp>
    <dsp:sp modelId="{4C836AE3-7B80-424F-9782-438F2E41BDD0}">
      <dsp:nvSpPr>
        <dsp:cNvPr id="0" name=""/>
        <dsp:cNvSpPr/>
      </dsp:nvSpPr>
      <dsp:spPr>
        <a:xfrm>
          <a:off x="310181" y="4041498"/>
          <a:ext cx="4092085" cy="1940780"/>
        </a:xfrm>
        <a:prstGeom prst="ellipse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u="none" kern="1200" dirty="0" err="1" smtClean="0">
              <a:solidFill>
                <a:schemeClr val="tx1"/>
              </a:solidFill>
            </a:rPr>
            <a:t>Янгилик</a:t>
          </a:r>
          <a:r>
            <a:rPr lang="ru-RU" sz="2800" u="none" kern="1200" dirty="0" smtClean="0">
              <a:solidFill>
                <a:schemeClr val="tx1"/>
              </a:solidFill>
            </a:rPr>
            <a:t> </a:t>
          </a:r>
          <a:r>
            <a:rPr lang="ru-RU" sz="2800" u="none" kern="1200" dirty="0" err="1" smtClean="0">
              <a:solidFill>
                <a:schemeClr val="tx1"/>
              </a:solidFill>
            </a:rPr>
            <a:t>киритиш</a:t>
          </a:r>
          <a:r>
            <a:rPr lang="ru-RU" sz="2800" u="none" kern="1200" dirty="0" smtClean="0">
              <a:solidFill>
                <a:schemeClr val="tx1"/>
              </a:solidFill>
            </a:rPr>
            <a:t>;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909453" y="4325719"/>
        <a:ext cx="2893541" cy="1372338"/>
      </dsp:txXfrm>
    </dsp:sp>
    <dsp:sp modelId="{AFB6EF68-EFF8-46DB-A5C1-13F8F9295966}">
      <dsp:nvSpPr>
        <dsp:cNvPr id="0" name=""/>
        <dsp:cNvSpPr/>
      </dsp:nvSpPr>
      <dsp:spPr>
        <a:xfrm rot="15590738">
          <a:off x="1924776" y="3391348"/>
          <a:ext cx="390527" cy="603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163643"/>
            <a:satOff val="-2799"/>
            <a:lumOff val="1796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10800000">
        <a:off x="1993683" y="3569753"/>
        <a:ext cx="273369" cy="362233"/>
      </dsp:txXfrm>
    </dsp:sp>
    <dsp:sp modelId="{C5E3730B-D796-4D1E-8117-FE00096FDC67}">
      <dsp:nvSpPr>
        <dsp:cNvPr id="0" name=""/>
        <dsp:cNvSpPr/>
      </dsp:nvSpPr>
      <dsp:spPr>
        <a:xfrm>
          <a:off x="0" y="1285883"/>
          <a:ext cx="3742875" cy="2038610"/>
        </a:xfrm>
        <a:prstGeom prst="ellipse">
          <a:avLst/>
        </a:prstGeom>
        <a:solidFill>
          <a:schemeClr val="accent2">
            <a:shade val="80000"/>
            <a:hueOff val="-218248"/>
            <a:satOff val="-3095"/>
            <a:lumOff val="266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u="none" kern="1200" dirty="0" err="1" smtClean="0">
              <a:solidFill>
                <a:schemeClr val="tx1"/>
              </a:solidFill>
            </a:rPr>
            <a:t>Режалаштириш</a:t>
          </a:r>
          <a:endParaRPr lang="ru-RU" sz="3000" b="1" kern="1200" dirty="0">
            <a:solidFill>
              <a:schemeClr val="tx1"/>
            </a:solidFill>
          </a:endParaRPr>
        </a:p>
      </dsp:txBody>
      <dsp:txXfrm>
        <a:off x="548131" y="1584431"/>
        <a:ext cx="2646613" cy="1441514"/>
      </dsp:txXfrm>
    </dsp:sp>
    <dsp:sp modelId="{463FD004-B78C-4378-8C95-4BE1FD1016BB}">
      <dsp:nvSpPr>
        <dsp:cNvPr id="0" name=""/>
        <dsp:cNvSpPr/>
      </dsp:nvSpPr>
      <dsp:spPr>
        <a:xfrm rot="9218030">
          <a:off x="3234982" y="1323602"/>
          <a:ext cx="15569" cy="6037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218191"/>
            <a:satOff val="-3732"/>
            <a:lumOff val="2395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10800000">
        <a:off x="3239410" y="1443309"/>
        <a:ext cx="10898" cy="3622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cs typeface="+mn-cs"/>
              </a:defRPr>
            </a:lvl1pPr>
          </a:lstStyle>
          <a:p>
            <a:pPr>
              <a:defRPr/>
            </a:pPr>
            <a:fld id="{4D9A5227-C3C7-485C-8157-777D695DE5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07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C9CE3AB3-DC86-4347-90AB-2897232D4DE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804A29-A818-478A-9078-D04D8DECF7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BA0450-6331-48FF-9B2B-57CB8D239F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BDA6FD-445C-4E54-B0D9-E818303F473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2EC2CB-4071-4A25-9D0C-099164723E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3C022-0042-4205-AAA5-256B43ECE13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9C8C59-BC39-48FA-9296-CA5C0558C1B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15B2BC-4D21-4120-8F9E-C91454BB10B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FADCA-5070-4A27-8B13-36BF430BB51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269249-1F91-418D-8456-6C2DDF994BA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24BE8D-2761-4344-9B40-A3D9A61823A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3914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E565D-03FF-4D54-B4AC-67B61BF1B2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391400" cy="838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F9CCF-C549-47C3-BA12-EBD028444F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9CE3AB3-DC86-4347-90AB-2897232D4DE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>
            <a:spLocks noGrp="1" noChangeArrowheads="1"/>
          </p:cNvSpPr>
          <p:nvPr>
            <p:ph type="title"/>
          </p:nvPr>
        </p:nvSpPr>
        <p:spPr>
          <a:xfrm>
            <a:off x="1214437" y="0"/>
            <a:ext cx="7750051" cy="1428750"/>
          </a:xfrm>
        </p:spPr>
        <p:txBody>
          <a:bodyPr/>
          <a:lstStyle/>
          <a:p>
            <a:pPr algn="ctr"/>
            <a:r>
              <a:rPr lang="uz-Cyrl-UZ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1.Мавзу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:КИРИШ.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ҚИШЛОҚ ХЎЖАЛИГИ МАХСУЛОТЛАР МАРКЕТИНГИНИНГ МАЗМУНИ </a:t>
            </a:r>
            <a:r>
              <a:rPr lang="uz-Cyrl-UZ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 АХАМИЯТИ.</a:t>
            </a:r>
            <a:endParaRPr lang="en-US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8434" name="Group 39"/>
          <p:cNvGrpSpPr>
            <a:grpSpLocks/>
          </p:cNvGrpSpPr>
          <p:nvPr/>
        </p:nvGrpSpPr>
        <p:grpSpPr bwMode="auto">
          <a:xfrm>
            <a:off x="2928938" y="2571750"/>
            <a:ext cx="879475" cy="338138"/>
            <a:chOff x="1492" y="1538"/>
            <a:chExt cx="624" cy="240"/>
          </a:xfrm>
        </p:grpSpPr>
        <p:sp>
          <p:nvSpPr>
            <p:cNvPr id="18461" name="Line 40"/>
            <p:cNvSpPr>
              <a:spLocks noChangeShapeType="1"/>
            </p:cNvSpPr>
            <p:nvPr/>
          </p:nvSpPr>
          <p:spPr bwMode="auto">
            <a:xfrm>
              <a:off x="1732" y="1538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2" name="Line 41"/>
            <p:cNvSpPr>
              <a:spLocks noChangeShapeType="1"/>
            </p:cNvSpPr>
            <p:nvPr/>
          </p:nvSpPr>
          <p:spPr bwMode="auto">
            <a:xfrm flipV="1">
              <a:off x="1492" y="1538"/>
              <a:ext cx="240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8" name="AutoShape 45"/>
          <p:cNvSpPr>
            <a:spLocks noChangeArrowheads="1"/>
          </p:cNvSpPr>
          <p:nvPr/>
        </p:nvSpPr>
        <p:spPr bwMode="gray">
          <a:xfrm>
            <a:off x="3857624" y="2060848"/>
            <a:ext cx="5286375" cy="69346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ru-RU" dirty="0" err="1" smtClean="0">
                <a:cs typeface="+mn-cs"/>
              </a:rPr>
              <a:t>Кириш</a:t>
            </a:r>
            <a:r>
              <a:rPr lang="ru-RU" dirty="0" smtClean="0">
                <a:cs typeface="+mn-cs"/>
              </a:rPr>
              <a:t>. </a:t>
            </a:r>
            <a:r>
              <a:rPr lang="ru-RU" dirty="0" err="1" smtClean="0">
                <a:cs typeface="+mn-cs"/>
              </a:rPr>
              <a:t>Маркетингнинг</a:t>
            </a:r>
            <a:r>
              <a:rPr lang="ru-RU" dirty="0" smtClean="0">
                <a:cs typeface="+mn-cs"/>
              </a:rPr>
              <a:t> </a:t>
            </a:r>
            <a:r>
              <a:rPr lang="ru-RU" dirty="0" err="1">
                <a:cs typeface="+mn-cs"/>
              </a:rPr>
              <a:t>асосий</a:t>
            </a:r>
            <a:r>
              <a:rPr lang="ru-RU" dirty="0">
                <a:cs typeface="+mn-cs"/>
              </a:rPr>
              <a:t> </a:t>
            </a:r>
            <a:r>
              <a:rPr lang="ru-RU" dirty="0" err="1">
                <a:cs typeface="+mn-cs"/>
              </a:rPr>
              <a:t>тамойиллари</a:t>
            </a:r>
            <a:endParaRPr lang="ru-RU" b="0" dirty="0">
              <a:cs typeface="+mn-cs"/>
            </a:endParaRPr>
          </a:p>
        </p:txBody>
      </p:sp>
      <p:sp>
        <p:nvSpPr>
          <p:cNvPr id="60" name="Oval 52"/>
          <p:cNvSpPr>
            <a:spLocks noChangeArrowheads="1"/>
          </p:cNvSpPr>
          <p:nvPr/>
        </p:nvSpPr>
        <p:spPr bwMode="gray">
          <a:xfrm>
            <a:off x="3714750" y="2428875"/>
            <a:ext cx="203200" cy="2032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8437" name="Line 36"/>
          <p:cNvSpPr>
            <a:spLocks noChangeShapeType="1"/>
          </p:cNvSpPr>
          <p:nvPr/>
        </p:nvSpPr>
        <p:spPr bwMode="auto">
          <a:xfrm flipV="1">
            <a:off x="3214688" y="3357563"/>
            <a:ext cx="6080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2" name="AutoShape 47"/>
          <p:cNvSpPr>
            <a:spLocks noChangeArrowheads="1"/>
          </p:cNvSpPr>
          <p:nvPr/>
        </p:nvSpPr>
        <p:spPr bwMode="gray">
          <a:xfrm>
            <a:off x="3917950" y="2968076"/>
            <a:ext cx="5226050" cy="75006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8439" name="Rectangle 48"/>
          <p:cNvSpPr>
            <a:spLocks noChangeArrowheads="1"/>
          </p:cNvSpPr>
          <p:nvPr/>
        </p:nvSpPr>
        <p:spPr bwMode="auto">
          <a:xfrm>
            <a:off x="3786188" y="3071813"/>
            <a:ext cx="48545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uz-Cyrl-UZ" dirty="0" smtClean="0"/>
              <a:t>Қишлоқ </a:t>
            </a:r>
            <a:r>
              <a:rPr lang="uz-Cyrl-UZ" dirty="0"/>
              <a:t>хўжалиги махсулотлар маркетингининг</a:t>
            </a:r>
            <a:r>
              <a:rPr lang="ru-RU" dirty="0" smtClean="0"/>
              <a:t> </a:t>
            </a:r>
            <a:r>
              <a:rPr lang="ru-RU" dirty="0" err="1"/>
              <a:t>мазмуни</a:t>
            </a:r>
            <a:r>
              <a:rPr lang="uz-Cyrl-UZ" b="0" dirty="0">
                <a:solidFill>
                  <a:srgbClr val="1C1C1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b="0" dirty="0">
              <a:solidFill>
                <a:srgbClr val="1C1C1C"/>
              </a:solidFill>
            </a:endParaRPr>
          </a:p>
        </p:txBody>
      </p:sp>
      <p:sp>
        <p:nvSpPr>
          <p:cNvPr id="64" name="Oval 51"/>
          <p:cNvSpPr>
            <a:spLocks noChangeArrowheads="1"/>
          </p:cNvSpPr>
          <p:nvPr/>
        </p:nvSpPr>
        <p:spPr bwMode="gray">
          <a:xfrm>
            <a:off x="3714750" y="3214688"/>
            <a:ext cx="211138" cy="214312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8441" name="Line 37"/>
          <p:cNvSpPr>
            <a:spLocks noChangeShapeType="1"/>
          </p:cNvSpPr>
          <p:nvPr/>
        </p:nvSpPr>
        <p:spPr bwMode="auto">
          <a:xfrm>
            <a:off x="3214688" y="4143375"/>
            <a:ext cx="541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6" name="AutoShape 49"/>
          <p:cNvSpPr>
            <a:spLocks noChangeArrowheads="1"/>
          </p:cNvSpPr>
          <p:nvPr/>
        </p:nvSpPr>
        <p:spPr bwMode="gray">
          <a:xfrm>
            <a:off x="3932237" y="3798063"/>
            <a:ext cx="5211762" cy="656844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8443" name="TextBox 66"/>
          <p:cNvSpPr txBox="1">
            <a:spLocks noChangeArrowheads="1"/>
          </p:cNvSpPr>
          <p:nvPr/>
        </p:nvSpPr>
        <p:spPr bwMode="auto">
          <a:xfrm>
            <a:off x="4313237" y="3993029"/>
            <a:ext cx="42322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вазифалари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8" name="Oval 52"/>
          <p:cNvSpPr>
            <a:spLocks noChangeArrowheads="1"/>
          </p:cNvSpPr>
          <p:nvPr/>
        </p:nvSpPr>
        <p:spPr bwMode="gray">
          <a:xfrm>
            <a:off x="3714750" y="4000500"/>
            <a:ext cx="203200" cy="2032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grpSp>
        <p:nvGrpSpPr>
          <p:cNvPr id="18445" name="Group 42"/>
          <p:cNvGrpSpPr>
            <a:grpSpLocks/>
          </p:cNvGrpSpPr>
          <p:nvPr/>
        </p:nvGrpSpPr>
        <p:grpSpPr bwMode="auto">
          <a:xfrm>
            <a:off x="2857500" y="4643438"/>
            <a:ext cx="946150" cy="269875"/>
            <a:chOff x="1444" y="3218"/>
            <a:chExt cx="672" cy="192"/>
          </a:xfrm>
        </p:grpSpPr>
        <p:sp>
          <p:nvSpPr>
            <p:cNvPr id="18459" name="Line 43"/>
            <p:cNvSpPr>
              <a:spLocks noChangeShapeType="1"/>
            </p:cNvSpPr>
            <p:nvPr/>
          </p:nvSpPr>
          <p:spPr bwMode="auto">
            <a:xfrm>
              <a:off x="1732" y="3410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0" name="Line 44"/>
            <p:cNvSpPr>
              <a:spLocks noChangeShapeType="1"/>
            </p:cNvSpPr>
            <p:nvPr/>
          </p:nvSpPr>
          <p:spPr bwMode="auto">
            <a:xfrm>
              <a:off x="1444" y="3218"/>
              <a:ext cx="288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74" name="AutoShape 57"/>
          <p:cNvSpPr>
            <a:spLocks noChangeArrowheads="1"/>
          </p:cNvSpPr>
          <p:nvPr/>
        </p:nvSpPr>
        <p:spPr bwMode="gray">
          <a:xfrm>
            <a:off x="3932238" y="4643438"/>
            <a:ext cx="5204958" cy="74765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r>
              <a:rPr lang="ru-RU" dirty="0">
                <a:cs typeface="+mn-cs"/>
              </a:rPr>
              <a:t> </a:t>
            </a:r>
          </a:p>
        </p:txBody>
      </p:sp>
      <p:sp>
        <p:nvSpPr>
          <p:cNvPr id="75" name="Oval 59"/>
          <p:cNvSpPr>
            <a:spLocks noChangeArrowheads="1"/>
          </p:cNvSpPr>
          <p:nvPr/>
        </p:nvSpPr>
        <p:spPr bwMode="gray">
          <a:xfrm>
            <a:off x="3714750" y="4786313"/>
            <a:ext cx="203200" cy="203200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grpSp>
        <p:nvGrpSpPr>
          <p:cNvPr id="18448" name="Group 60"/>
          <p:cNvGrpSpPr>
            <a:grpSpLocks/>
          </p:cNvGrpSpPr>
          <p:nvPr/>
        </p:nvGrpSpPr>
        <p:grpSpPr bwMode="auto">
          <a:xfrm>
            <a:off x="857250" y="2500313"/>
            <a:ext cx="2373313" cy="2371725"/>
            <a:chOff x="192" y="1631"/>
            <a:chExt cx="1684" cy="1683"/>
          </a:xfrm>
        </p:grpSpPr>
        <p:sp>
          <p:nvSpPr>
            <p:cNvPr id="78" name="Oval 61"/>
            <p:cNvSpPr>
              <a:spLocks noChangeArrowheads="1"/>
            </p:cNvSpPr>
            <p:nvPr/>
          </p:nvSpPr>
          <p:spPr bwMode="gray">
            <a:xfrm>
              <a:off x="192" y="1631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79" name="Oval 62"/>
            <p:cNvSpPr>
              <a:spLocks noChangeArrowheads="1"/>
            </p:cNvSpPr>
            <p:nvPr/>
          </p:nvSpPr>
          <p:spPr bwMode="gray">
            <a:xfrm>
              <a:off x="304" y="1740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80" name="Oval 63"/>
            <p:cNvSpPr>
              <a:spLocks noChangeArrowheads="1"/>
            </p:cNvSpPr>
            <p:nvPr/>
          </p:nvSpPr>
          <p:spPr bwMode="gray">
            <a:xfrm>
              <a:off x="288" y="1754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8453" name="Oval 64"/>
            <p:cNvSpPr>
              <a:spLocks noChangeArrowheads="1"/>
            </p:cNvSpPr>
            <p:nvPr/>
          </p:nvSpPr>
          <p:spPr bwMode="gray">
            <a:xfrm>
              <a:off x="375" y="1814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454" name="Oval 65"/>
            <p:cNvSpPr>
              <a:spLocks noChangeArrowheads="1"/>
            </p:cNvSpPr>
            <p:nvPr/>
          </p:nvSpPr>
          <p:spPr bwMode="gray">
            <a:xfrm>
              <a:off x="396" y="1835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455" name="Oval 66"/>
            <p:cNvSpPr>
              <a:spLocks noChangeArrowheads="1"/>
            </p:cNvSpPr>
            <p:nvPr/>
          </p:nvSpPr>
          <p:spPr bwMode="gray">
            <a:xfrm>
              <a:off x="412" y="1842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456" name="Oval 67"/>
            <p:cNvSpPr>
              <a:spLocks noChangeArrowheads="1"/>
            </p:cNvSpPr>
            <p:nvPr/>
          </p:nvSpPr>
          <p:spPr bwMode="gray">
            <a:xfrm>
              <a:off x="426" y="1854"/>
              <a:ext cx="1177" cy="116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457" name="Oval 68"/>
            <p:cNvSpPr>
              <a:spLocks noChangeArrowheads="1"/>
            </p:cNvSpPr>
            <p:nvPr/>
          </p:nvSpPr>
          <p:spPr bwMode="gray">
            <a:xfrm>
              <a:off x="480" y="1872"/>
              <a:ext cx="1144" cy="984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458" name="Text Box 69"/>
            <p:cNvSpPr txBox="1">
              <a:spLocks noChangeArrowheads="1"/>
            </p:cNvSpPr>
            <p:nvPr/>
          </p:nvSpPr>
          <p:spPr bwMode="gray">
            <a:xfrm>
              <a:off x="425" y="2286"/>
              <a:ext cx="1297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z-Cyrl-UZ" sz="2800" i="1">
                  <a:solidFill>
                    <a:srgbClr val="000000"/>
                  </a:solidFill>
                </a:rPr>
                <a:t>  РЕЖА</a:t>
              </a:r>
              <a:r>
                <a:rPr lang="en-US" sz="2800" i="1">
                  <a:solidFill>
                    <a:srgbClr val="000000"/>
                  </a:solidFill>
                </a:rPr>
                <a:t>:</a:t>
              </a:r>
            </a:p>
          </p:txBody>
        </p:sp>
      </p:grpSp>
      <p:sp>
        <p:nvSpPr>
          <p:cNvPr id="18449" name="Rectangle 2"/>
          <p:cNvSpPr>
            <a:spLocks noChangeArrowheads="1"/>
          </p:cNvSpPr>
          <p:nvPr/>
        </p:nvSpPr>
        <p:spPr bwMode="auto">
          <a:xfrm>
            <a:off x="3932237" y="4362361"/>
            <a:ext cx="46783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endParaRPr lang="ru-RU" dirty="0" smtClean="0">
              <a:cs typeface="Times New Roman" pitchFamily="18" charset="0"/>
            </a:endParaRPr>
          </a:p>
          <a:p>
            <a:pPr algn="ctr"/>
            <a:r>
              <a:rPr lang="ru-RU" dirty="0" err="1" smtClean="0">
                <a:cs typeface="Times New Roman" pitchFamily="18" charset="0"/>
              </a:rPr>
              <a:t>Талабнинг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>
                <a:cs typeface="Times New Roman" pitchFamily="18" charset="0"/>
              </a:rPr>
              <a:t>холати</a:t>
            </a:r>
            <a:r>
              <a:rPr lang="ru-RU" dirty="0">
                <a:cs typeface="Times New Roman" pitchFamily="18" charset="0"/>
              </a:rPr>
              <a:t> </a:t>
            </a:r>
            <a:r>
              <a:rPr lang="ru-RU" dirty="0" err="1">
                <a:cs typeface="Times New Roman" pitchFamily="18" charset="0"/>
              </a:rPr>
              <a:t>ва</a:t>
            </a:r>
            <a:r>
              <a:rPr lang="ru-RU" dirty="0">
                <a:cs typeface="Times New Roman" pitchFamily="18" charset="0"/>
              </a:rPr>
              <a:t> </a:t>
            </a:r>
            <a:r>
              <a:rPr lang="ru-RU" dirty="0" err="1">
                <a:cs typeface="Times New Roman" pitchFamily="18" charset="0"/>
              </a:rPr>
              <a:t>унинг</a:t>
            </a:r>
            <a:r>
              <a:rPr lang="ru-RU" dirty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ривож</a:t>
            </a:r>
            <a:r>
              <a:rPr lang="ru-RU" dirty="0" smtClean="0">
                <a:cs typeface="Times New Roman" pitchFamily="18" charset="0"/>
              </a:rPr>
              <a:t>-</a:t>
            </a:r>
          </a:p>
          <a:p>
            <a:pPr algn="ctr"/>
            <a:r>
              <a:rPr lang="ru-RU" dirty="0" err="1" smtClean="0">
                <a:cs typeface="Times New Roman" pitchFamily="18" charset="0"/>
              </a:rPr>
              <a:t>ланишига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кўра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>
                <a:cs typeface="Times New Roman" pitchFamily="18" charset="0"/>
              </a:rPr>
              <a:t>маркетинг </a:t>
            </a:r>
            <a:r>
              <a:rPr lang="ru-RU" dirty="0" err="1">
                <a:cs typeface="Times New Roman" pitchFamily="18" charset="0"/>
              </a:rPr>
              <a:t>турлари</a:t>
            </a:r>
            <a:r>
              <a:rPr lang="ru-RU" dirty="0">
                <a:cs typeface="Times New Roman" pitchFamily="18" charset="0"/>
              </a:rPr>
              <a:t>.</a:t>
            </a:r>
            <a:endParaRPr lang="ru-RU" dirty="0"/>
          </a:p>
          <a:p>
            <a:pPr algn="ctr" eaLnBrk="0" hangingPunct="0"/>
            <a:endParaRPr lang="ru-RU" b="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7" y="332656"/>
            <a:ext cx="8424936" cy="953219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1. </a:t>
            </a:r>
            <a:r>
              <a:rPr lang="ru-RU" sz="2800" dirty="0" err="1" smtClean="0">
                <a:solidFill>
                  <a:schemeClr val="tx1"/>
                </a:solidFill>
              </a:rPr>
              <a:t>Маркетингнинг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</a:rPr>
              <a:t>асосий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</a:rPr>
              <a:t>тамойиллари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42910" y="1285860"/>
            <a:ext cx="8143931" cy="521497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uz-Cyrl-UZ" sz="2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	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Маркетинг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тамойиллари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маркетинг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асосини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ва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унинг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мохиятини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очиб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берувчи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холат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талабдир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.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Маркетингни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мохияти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– товар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ишлаб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чикариш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ва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хизмат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курсатиш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албатта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истеъмолчига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талаб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ишлаб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чикариш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имкониятларини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доимо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бозор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талабига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мулжаллашдан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иборат</a:t>
            </a:r>
            <a:r>
              <a:rPr lang="ru-RU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. </a:t>
            </a:r>
            <a:r>
              <a:rPr lang="uz-Cyrl-UZ" b="1" cap="all" dirty="0" smtClean="0">
                <a:ln/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endParaRPr lang="en-US" b="1" cap="all" dirty="0">
              <a:ln/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Текст 2"/>
          <p:cNvSpPr>
            <a:spLocks noGrp="1"/>
          </p:cNvSpPr>
          <p:nvPr>
            <p:ph type="body" sz="half" idx="1"/>
          </p:nvPr>
        </p:nvSpPr>
        <p:spPr>
          <a:xfrm>
            <a:off x="4143375" y="1071563"/>
            <a:ext cx="4500563" cy="5214937"/>
          </a:xfrm>
        </p:spPr>
        <p:txBody>
          <a:bodyPr/>
          <a:lstStyle/>
          <a:p>
            <a:pPr algn="just">
              <a:buFontTx/>
              <a:buNone/>
            </a:pPr>
            <a:r>
              <a:rPr lang="uz-Cyrl-UZ" smtClean="0"/>
              <a:t>		</a:t>
            </a:r>
            <a:endParaRPr lang="ru-RU" sz="1800" smtClean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88"/>
            <a:ext cx="9144000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6609" name="Rectangle 1"/>
          <p:cNvSpPr>
            <a:spLocks noChangeArrowheads="1"/>
          </p:cNvSpPr>
          <p:nvPr/>
        </p:nvSpPr>
        <p:spPr bwMode="auto">
          <a:xfrm>
            <a:off x="214313" y="214313"/>
            <a:ext cx="83899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400" dirty="0" err="1">
                <a:cs typeface="Times New Roman" pitchFamily="18" charset="0"/>
              </a:rPr>
              <a:t>Маркетинг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мохиятидан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куйидаги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асосий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тамойиллар</a:t>
            </a:r>
            <a:endParaRPr lang="ru-RU" sz="2400" dirty="0">
              <a:cs typeface="Times New Roman" pitchFamily="18" charset="0"/>
            </a:endParaRPr>
          </a:p>
          <a:p>
            <a:pPr algn="ctr"/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келиб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чикади</a:t>
            </a:r>
            <a:r>
              <a:rPr lang="en-US" sz="2400" dirty="0">
                <a:cs typeface="Times New Roman" pitchFamily="18" charset="0"/>
              </a:rPr>
              <a:t>:</a:t>
            </a:r>
            <a:endParaRPr lang="en-US" sz="2400" dirty="0"/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0" y="1428750"/>
            <a:ext cx="9183688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>
              <a:buFontTx/>
              <a:buChar char="•"/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истеъмолчиларга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нима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керак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булса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ушани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ишлаб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чикариш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керак</a:t>
            </a:r>
            <a:r>
              <a:rPr lang="ru-RU" sz="2000" dirty="0">
                <a:cs typeface="Times New Roman" pitchFamily="18" charset="0"/>
              </a:rPr>
              <a:t>;</a:t>
            </a:r>
            <a:endParaRPr lang="ru-RU" sz="2000" dirty="0"/>
          </a:p>
          <a:p>
            <a:pPr algn="just" eaLnBrk="0" hangingPunct="0">
              <a:buFontTx/>
              <a:buChar char="•"/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Бозорда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товарлар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ва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хизматлар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таклифи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билан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эмас</a:t>
            </a:r>
            <a:r>
              <a:rPr lang="ru-RU" sz="2000" dirty="0">
                <a:cs typeface="Times New Roman" pitchFamily="18" charset="0"/>
              </a:rPr>
              <a:t>, балки </a:t>
            </a: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истеъмолчиларн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муаммоларини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ечиш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воситалари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билан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ишлаш</a:t>
            </a:r>
            <a:r>
              <a:rPr lang="ru-RU" sz="2000" dirty="0">
                <a:cs typeface="Times New Roman" pitchFamily="18" charset="0"/>
              </a:rPr>
              <a:t>;</a:t>
            </a:r>
            <a:endParaRPr lang="ru-RU" sz="2000" dirty="0"/>
          </a:p>
          <a:p>
            <a:pPr algn="just" eaLnBrk="0" hangingPunct="0">
              <a:buFontTx/>
              <a:buChar char="•"/>
              <a:tabLst>
                <a:tab pos="228600" algn="l"/>
              </a:tabLst>
            </a:pPr>
            <a:r>
              <a:rPr lang="ru-RU" sz="2000" dirty="0">
                <a:cs typeface="Times New Roman" pitchFamily="18" charset="0"/>
              </a:rPr>
              <a:t>товар </a:t>
            </a:r>
            <a:r>
              <a:rPr lang="ru-RU" sz="2000" dirty="0" err="1">
                <a:cs typeface="Times New Roman" pitchFamily="18" charset="0"/>
              </a:rPr>
              <a:t>ишлаб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чикаришни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эхтиёж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ва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талабни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тадкик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килгандан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сунг</a:t>
            </a:r>
            <a:endParaRPr lang="ru-RU" sz="2000" dirty="0">
              <a:cs typeface="Times New Roman" pitchFamily="18" charset="0"/>
            </a:endParaRP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ташкил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этиш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керак</a:t>
            </a:r>
            <a:r>
              <a:rPr lang="ru-RU" sz="2000" dirty="0">
                <a:cs typeface="Times New Roman" pitchFamily="18" charset="0"/>
              </a:rPr>
              <a:t>;</a:t>
            </a:r>
            <a:endParaRPr lang="ru-RU" sz="2000" dirty="0"/>
          </a:p>
          <a:p>
            <a:pPr algn="just" eaLnBrk="0" hangingPunct="0">
              <a:buFontTx/>
              <a:buChar char="•"/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фирмани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ишлаб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чикариш</a:t>
            </a:r>
            <a:r>
              <a:rPr lang="ru-RU" sz="2000" dirty="0">
                <a:cs typeface="Times New Roman" pitchFamily="18" charset="0"/>
              </a:rPr>
              <a:t>-экспорт </a:t>
            </a:r>
            <a:r>
              <a:rPr lang="ru-RU" sz="2000" dirty="0" err="1">
                <a:cs typeface="Times New Roman" pitchFamily="18" charset="0"/>
              </a:rPr>
              <a:t>фаолиятининг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охирги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 smtClean="0">
                <a:cs typeface="Times New Roman" pitchFamily="18" charset="0"/>
              </a:rPr>
              <a:t>натижалари</a:t>
            </a:r>
            <a:endParaRPr lang="ru-RU" sz="2000" dirty="0" smtClean="0">
              <a:cs typeface="Times New Roman" pitchFamily="18" charset="0"/>
            </a:endParaRP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 smtClean="0">
                <a:cs typeface="Times New Roman" pitchFamily="18" charset="0"/>
              </a:rPr>
              <a:t>ни </a:t>
            </a:r>
            <a:r>
              <a:rPr lang="ru-RU" sz="2000" dirty="0" err="1" smtClean="0">
                <a:cs typeface="Times New Roman" pitchFamily="18" charset="0"/>
              </a:rPr>
              <a:t>кучайтириш</a:t>
            </a:r>
            <a:r>
              <a:rPr lang="ru-RU" sz="2000" dirty="0" smtClean="0">
                <a:cs typeface="Times New Roman" pitchFamily="18" charset="0"/>
              </a:rPr>
              <a:t>;</a:t>
            </a:r>
            <a:endParaRPr lang="ru-RU" sz="2000" dirty="0" smtClean="0"/>
          </a:p>
          <a:p>
            <a:pPr algn="just" eaLnBrk="0" hangingPunct="0">
              <a:buFontTx/>
              <a:buChar char="•"/>
              <a:tabLst>
                <a:tab pos="228600" algn="l"/>
              </a:tabLst>
            </a:pPr>
            <a:r>
              <a:rPr lang="ru-RU" sz="2000" dirty="0" smtClean="0">
                <a:cs typeface="Times New Roman" pitchFamily="18" charset="0"/>
              </a:rPr>
              <a:t>маркетинг </a:t>
            </a:r>
            <a:r>
              <a:rPr lang="ru-RU" sz="2000" dirty="0" err="1">
                <a:cs typeface="Times New Roman" pitchFamily="18" charset="0"/>
              </a:rPr>
              <a:t>концепцияси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воситаларини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куллаш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асосида</a:t>
            </a:r>
            <a:r>
              <a:rPr lang="ru-RU" sz="2000" dirty="0">
                <a:cs typeface="Times New Roman" pitchFamily="18" charset="0"/>
              </a:rPr>
              <a:t> маркетинг </a:t>
            </a: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дастурини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шакллантиришга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олиб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келувчи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куйилган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максадларга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эри</a:t>
            </a:r>
            <a:endParaRPr lang="ru-RU" sz="2000" dirty="0">
              <a:cs typeface="Times New Roman" pitchFamily="18" charset="0"/>
            </a:endParaRP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>
                <a:cs typeface="Times New Roman" pitchFamily="18" charset="0"/>
              </a:rPr>
              <a:t>шиш </a:t>
            </a:r>
            <a:r>
              <a:rPr lang="ru-RU" sz="2000" dirty="0" err="1">
                <a:cs typeface="Times New Roman" pitchFamily="18" charset="0"/>
              </a:rPr>
              <a:t>учун</a:t>
            </a:r>
            <a:r>
              <a:rPr lang="ru-RU" sz="2000" dirty="0">
                <a:cs typeface="Times New Roman" pitchFamily="18" charset="0"/>
              </a:rPr>
              <a:t> комплекс </a:t>
            </a:r>
            <a:r>
              <a:rPr lang="ru-RU" sz="2000" dirty="0" err="1">
                <a:cs typeface="Times New Roman" pitchFamily="18" charset="0"/>
              </a:rPr>
              <a:t>ёндошиш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ва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максадли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дастур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услубини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ишлатиш</a:t>
            </a:r>
            <a:r>
              <a:rPr lang="ru-RU" sz="2000" dirty="0">
                <a:cs typeface="Times New Roman" pitchFamily="18" charset="0"/>
              </a:rPr>
              <a:t>;</a:t>
            </a:r>
            <a:endParaRPr lang="ru-RU" sz="2000" dirty="0"/>
          </a:p>
          <a:p>
            <a:pPr algn="just" eaLnBrk="0" hangingPunct="0">
              <a:buFontTx/>
              <a:buChar char="•"/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товарни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истеъмолчига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силжитишни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барча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бугинларини</a:t>
            </a:r>
            <a:r>
              <a:rPr lang="ru-RU" sz="2000" dirty="0">
                <a:cs typeface="Times New Roman" pitchFamily="18" charset="0"/>
              </a:rPr>
              <a:t> маркетинг</a:t>
            </a: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билан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камраб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олиш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максадида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бир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вактни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узида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максадли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йуналти</a:t>
            </a:r>
            <a:endParaRPr lang="ru-RU" sz="2000" dirty="0">
              <a:cs typeface="Times New Roman" pitchFamily="18" charset="0"/>
            </a:endParaRP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рилган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таъсир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асосида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бозор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талабига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мос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келувчи</a:t>
            </a:r>
            <a:r>
              <a:rPr lang="ru-RU" sz="2000" dirty="0">
                <a:cs typeface="Times New Roman" pitchFamily="18" charset="0"/>
              </a:rPr>
              <a:t> товар </a:t>
            </a:r>
            <a:r>
              <a:rPr lang="ru-RU" sz="2000" dirty="0" err="1">
                <a:cs typeface="Times New Roman" pitchFamily="18" charset="0"/>
              </a:rPr>
              <a:t>ишлаб</a:t>
            </a:r>
            <a:r>
              <a:rPr lang="ru-RU" sz="2000" dirty="0">
                <a:cs typeface="Times New Roman" pitchFamily="18" charset="0"/>
              </a:rPr>
              <a:t> </a:t>
            </a:r>
          </a:p>
          <a:p>
            <a:pPr algn="just" eaLnBrk="0" hangingPunct="0">
              <a:tabLst>
                <a:tab pos="228600" algn="l"/>
              </a:tabLst>
            </a:pPr>
            <a:r>
              <a:rPr lang="ru-RU" sz="2000" dirty="0" err="1">
                <a:cs typeface="Times New Roman" pitchFamily="18" charset="0"/>
              </a:rPr>
              <a:t>чикариш</a:t>
            </a:r>
            <a:r>
              <a:rPr lang="ru-RU" sz="2000" dirty="0">
                <a:cs typeface="Times New Roman" pitchFamily="18" charset="0"/>
              </a:rPr>
              <a:t> стратегия </a:t>
            </a:r>
            <a:r>
              <a:rPr lang="ru-RU" sz="2000" dirty="0" err="1">
                <a:cs typeface="Times New Roman" pitchFamily="18" charset="0"/>
              </a:rPr>
              <a:t>ва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тактикасини</a:t>
            </a:r>
            <a:r>
              <a:rPr lang="ru-RU" sz="2000" dirty="0">
                <a:cs typeface="Times New Roman" pitchFamily="18" charset="0"/>
              </a:rPr>
              <a:t> </a:t>
            </a:r>
            <a:r>
              <a:rPr lang="ru-RU" sz="2000" dirty="0" err="1">
                <a:cs typeface="Times New Roman" pitchFamily="18" charset="0"/>
              </a:rPr>
              <a:t>кулл</a:t>
            </a:r>
            <a:r>
              <a:rPr lang="ru-RU" sz="2000" b="0" dirty="0" err="1">
                <a:cs typeface="Times New Roman" pitchFamily="18" charset="0"/>
              </a:rPr>
              <a:t>аш</a:t>
            </a:r>
            <a:r>
              <a:rPr lang="ru-RU" sz="2000" b="0" dirty="0">
                <a:cs typeface="Times New Roman" pitchFamily="18" charset="0"/>
              </a:rPr>
              <a:t>;</a:t>
            </a:r>
            <a:endParaRPr lang="ru-RU" sz="2000" b="0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88" y="1857375"/>
            <a:ext cx="3357562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519"/>
          <p:cNvSpPr>
            <a:spLocks noChangeArrowheads="1"/>
          </p:cNvSpPr>
          <p:nvPr/>
        </p:nvSpPr>
        <p:spPr bwMode="gray">
          <a:xfrm>
            <a:off x="571500" y="3714750"/>
            <a:ext cx="3071813" cy="2944813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 algn="ctr">
            <a:solidFill>
              <a:schemeClr val="bg1">
                <a:alpha val="70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tx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7504" y="764704"/>
            <a:ext cx="8928992" cy="589485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just">
              <a:defRPr/>
            </a:pP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корхона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фаолиятини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маркетинг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хизматини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бозорда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товар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хулк-атворини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башорат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килиши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стратегик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режалаштиришни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амалга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ошириш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асосида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самарали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коммуникацияни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узок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муддатли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истикболига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мулжал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олиш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;</a:t>
            </a:r>
          </a:p>
          <a:p>
            <a:pPr algn="just">
              <a:defRPr/>
            </a:pP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товарни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яшаш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даврини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барча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боскичларини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ишлаб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чикариш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товар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таксимлашни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ижтимоий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иктисодий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омилларини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хисобга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олиш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;</a:t>
            </a:r>
          </a:p>
          <a:p>
            <a:pPr algn="just">
              <a:defRPr/>
            </a:pP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ташкилот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тармоклар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режасига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нисбатан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бозорни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бирламчи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эканлигини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эслаш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;</a:t>
            </a:r>
          </a:p>
          <a:p>
            <a:pPr algn="just">
              <a:defRPr/>
            </a:pP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талаб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таклифни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баланслаштириш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максадида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режаларни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тармоклараро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кооррдинациялаш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узаро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таъсирини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ушлаб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туриш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;</a:t>
            </a:r>
          </a:p>
          <a:p>
            <a:pPr algn="just">
              <a:defRPr/>
            </a:pP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товар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бозори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ёки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фирма имиджи (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обруйи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)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ракобатли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афзалликни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кидириш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шакллантириш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жараёнида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аник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холатда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агрессивликка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,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хужумкорликка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,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фаолликка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интилиш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,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умумий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холда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маркетингнинг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асосий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тамойиллари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–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бу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бозорни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билиш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,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унга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мослашиш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ва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бозорга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таъсир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утказишдан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 </a:t>
            </a:r>
            <a:r>
              <a:rPr lang="ru-RU" sz="2000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иборат</a:t>
            </a:r>
            <a:r>
              <a:rPr lang="ru-RU" sz="2000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6350" stA="55000" endA="50" endPos="85000" dist="29997" dir="5400000" sy="-100000" algn="bl" rotWithShape="0"/>
                </a:effectLst>
              </a:rPr>
              <a:t>.</a:t>
            </a:r>
          </a:p>
          <a:p>
            <a:pPr algn="just">
              <a:buFontTx/>
              <a:buNone/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Freeform 43"/>
          <p:cNvSpPr>
            <a:spLocks/>
          </p:cNvSpPr>
          <p:nvPr/>
        </p:nvSpPr>
        <p:spPr bwMode="invGray">
          <a:xfrm>
            <a:off x="6429375" y="1785938"/>
            <a:ext cx="2143125" cy="1000125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0" name="Freeform 45"/>
          <p:cNvSpPr>
            <a:spLocks/>
          </p:cNvSpPr>
          <p:nvPr/>
        </p:nvSpPr>
        <p:spPr bwMode="invGray">
          <a:xfrm flipH="1">
            <a:off x="642938" y="1714500"/>
            <a:ext cx="2500312" cy="1019175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1" name="Freeform 44"/>
          <p:cNvSpPr>
            <a:spLocks/>
          </p:cNvSpPr>
          <p:nvPr/>
        </p:nvSpPr>
        <p:spPr bwMode="invGray">
          <a:xfrm>
            <a:off x="3643313" y="2286000"/>
            <a:ext cx="366712" cy="2571750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2"/>
              <a:gd name="T25" fmla="*/ 0 h 604"/>
              <a:gd name="T26" fmla="*/ 142 w 142"/>
              <a:gd name="T27" fmla="*/ 604 h 60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2" name="Freeform 45"/>
          <p:cNvSpPr>
            <a:spLocks/>
          </p:cNvSpPr>
          <p:nvPr/>
        </p:nvSpPr>
        <p:spPr bwMode="invGray">
          <a:xfrm flipH="1">
            <a:off x="2071688" y="2286000"/>
            <a:ext cx="1900237" cy="1376363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3" name="Freeform 43"/>
          <p:cNvSpPr>
            <a:spLocks/>
          </p:cNvSpPr>
          <p:nvPr/>
        </p:nvSpPr>
        <p:spPr bwMode="invGray">
          <a:xfrm>
            <a:off x="5072063" y="2214563"/>
            <a:ext cx="1900237" cy="1376362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4" name="Freeform 44"/>
          <p:cNvSpPr>
            <a:spLocks/>
          </p:cNvSpPr>
          <p:nvPr/>
        </p:nvSpPr>
        <p:spPr bwMode="invGray">
          <a:xfrm>
            <a:off x="5000625" y="2143125"/>
            <a:ext cx="366713" cy="2714625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2"/>
              <a:gd name="T25" fmla="*/ 0 h 604"/>
              <a:gd name="T26" fmla="*/ 142 w 142"/>
              <a:gd name="T27" fmla="*/ 604 h 60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AutoShape 58"/>
          <p:cNvSpPr>
            <a:spLocks noChangeArrowheads="1"/>
          </p:cNvSpPr>
          <p:nvPr/>
        </p:nvSpPr>
        <p:spPr bwMode="ltGray">
          <a:xfrm>
            <a:off x="1785938" y="1214438"/>
            <a:ext cx="5643562" cy="12144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 algn="ctr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3200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2536" name="Group 46"/>
          <p:cNvGrpSpPr>
            <a:grpSpLocks/>
          </p:cNvGrpSpPr>
          <p:nvPr/>
        </p:nvGrpSpPr>
        <p:grpSpPr bwMode="auto">
          <a:xfrm>
            <a:off x="0" y="2714625"/>
            <a:ext cx="1576388" cy="1643063"/>
            <a:chOff x="4320" y="1152"/>
            <a:chExt cx="414" cy="402"/>
          </a:xfrm>
        </p:grpSpPr>
        <p:sp>
          <p:nvSpPr>
            <p:cNvPr id="7" name="AutoShape 4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8" name="Freeform 4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grpSp>
        <p:nvGrpSpPr>
          <p:cNvPr id="22537" name="Group 50"/>
          <p:cNvGrpSpPr>
            <a:grpSpLocks/>
          </p:cNvGrpSpPr>
          <p:nvPr/>
        </p:nvGrpSpPr>
        <p:grpSpPr bwMode="auto">
          <a:xfrm>
            <a:off x="1285875" y="3643313"/>
            <a:ext cx="2000250" cy="1643062"/>
            <a:chOff x="4320" y="1152"/>
            <a:chExt cx="414" cy="402"/>
          </a:xfrm>
        </p:grpSpPr>
        <p:sp>
          <p:nvSpPr>
            <p:cNvPr id="10" name="AutoShape 51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1" name="Freeform 52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grpSp>
        <p:nvGrpSpPr>
          <p:cNvPr id="22538" name="Group 53"/>
          <p:cNvGrpSpPr>
            <a:grpSpLocks/>
          </p:cNvGrpSpPr>
          <p:nvPr/>
        </p:nvGrpSpPr>
        <p:grpSpPr bwMode="auto">
          <a:xfrm>
            <a:off x="3143250" y="4857750"/>
            <a:ext cx="1362075" cy="1322388"/>
            <a:chOff x="4320" y="1152"/>
            <a:chExt cx="414" cy="402"/>
          </a:xfrm>
        </p:grpSpPr>
        <p:sp>
          <p:nvSpPr>
            <p:cNvPr id="13" name="AutoShape 54"/>
            <p:cNvSpPr>
              <a:spLocks noChangeArrowheads="1"/>
            </p:cNvSpPr>
            <p:nvPr/>
          </p:nvSpPr>
          <p:spPr bwMode="lt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" name="Freeform 55"/>
            <p:cNvSpPr>
              <a:spLocks/>
            </p:cNvSpPr>
            <p:nvPr/>
          </p:nvSpPr>
          <p:spPr bwMode="lt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grpSp>
        <p:nvGrpSpPr>
          <p:cNvPr id="22539" name="Group 53"/>
          <p:cNvGrpSpPr>
            <a:grpSpLocks/>
          </p:cNvGrpSpPr>
          <p:nvPr/>
        </p:nvGrpSpPr>
        <p:grpSpPr bwMode="auto">
          <a:xfrm>
            <a:off x="5857875" y="3643313"/>
            <a:ext cx="1857375" cy="1500187"/>
            <a:chOff x="4320" y="1152"/>
            <a:chExt cx="414" cy="402"/>
          </a:xfrm>
        </p:grpSpPr>
        <p:sp>
          <p:nvSpPr>
            <p:cNvPr id="16" name="AutoShape 54"/>
            <p:cNvSpPr>
              <a:spLocks noChangeArrowheads="1"/>
            </p:cNvSpPr>
            <p:nvPr/>
          </p:nvSpPr>
          <p:spPr bwMode="lt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55"/>
            <p:cNvSpPr>
              <a:spLocks/>
            </p:cNvSpPr>
            <p:nvPr/>
          </p:nvSpPr>
          <p:spPr bwMode="lt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8" name="Group 46"/>
          <p:cNvGrpSpPr>
            <a:grpSpLocks/>
          </p:cNvGrpSpPr>
          <p:nvPr/>
        </p:nvGrpSpPr>
        <p:grpSpPr bwMode="auto">
          <a:xfrm>
            <a:off x="4643438" y="4857760"/>
            <a:ext cx="1362075" cy="1322387"/>
            <a:chOff x="4320" y="1152"/>
            <a:chExt cx="414" cy="402"/>
          </a:xfrm>
          <a:solidFill>
            <a:srgbClr val="CC3399">
              <a:alpha val="94118"/>
            </a:srgbClr>
          </a:solidFill>
        </p:grpSpPr>
        <p:sp>
          <p:nvSpPr>
            <p:cNvPr id="19" name="AutoShape 4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style>
            <a:lnRef idx="0">
              <a:scrgbClr r="0" g="0" b="0"/>
            </a:lnRef>
            <a:fillRef idx="1002">
              <a:schemeClr val="dk2"/>
            </a:fillRef>
            <a:effectRef idx="0">
              <a:scrgbClr r="0" g="0" b="0"/>
            </a:effectRef>
            <a:fontRef idx="major"/>
          </p:style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style>
            <a:lnRef idx="0">
              <a:scrgbClr r="0" g="0" b="0"/>
            </a:lnRef>
            <a:fillRef idx="1002">
              <a:schemeClr val="dk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1" name="Group 46"/>
          <p:cNvGrpSpPr>
            <a:grpSpLocks/>
          </p:cNvGrpSpPr>
          <p:nvPr/>
        </p:nvGrpSpPr>
        <p:grpSpPr bwMode="auto">
          <a:xfrm>
            <a:off x="7358082" y="2786058"/>
            <a:ext cx="1785918" cy="1571636"/>
            <a:chOff x="4320" y="1152"/>
            <a:chExt cx="414" cy="402"/>
          </a:xfrm>
          <a:solidFill>
            <a:srgbClr val="00B0F0"/>
          </a:solidFill>
        </p:grpSpPr>
        <p:sp>
          <p:nvSpPr>
            <p:cNvPr id="22" name="AutoShape 4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23" name="Freeform 4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sp>
        <p:nvSpPr>
          <p:cNvPr id="22542" name="Rectangle 49"/>
          <p:cNvSpPr>
            <a:spLocks noChangeArrowheads="1"/>
          </p:cNvSpPr>
          <p:nvPr/>
        </p:nvSpPr>
        <p:spPr bwMode="gray">
          <a:xfrm>
            <a:off x="7215188" y="2928938"/>
            <a:ext cx="2174875" cy="1200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>
                <a:solidFill>
                  <a:srgbClr val="C00000"/>
                </a:solidFill>
              </a:rPr>
              <a:t>маркетинг-</a:t>
            </a:r>
          </a:p>
          <a:p>
            <a:pPr algn="ctr"/>
            <a:r>
              <a:rPr lang="ru-RU" sz="2400">
                <a:solidFill>
                  <a:srgbClr val="C00000"/>
                </a:solidFill>
              </a:rPr>
              <a:t>менеджмент </a:t>
            </a:r>
          </a:p>
          <a:p>
            <a:pPr algn="ctr"/>
            <a:r>
              <a:rPr lang="ru-RU" sz="2400">
                <a:solidFill>
                  <a:srgbClr val="C00000"/>
                </a:solidFill>
              </a:rPr>
              <a:t>функцияси</a:t>
            </a:r>
            <a:endParaRPr lang="en-US" sz="2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43" name="Rectangle 1"/>
          <p:cNvSpPr>
            <a:spLocks noChangeArrowheads="1"/>
          </p:cNvSpPr>
          <p:nvPr/>
        </p:nvSpPr>
        <p:spPr bwMode="auto">
          <a:xfrm>
            <a:off x="-4971" y="142543"/>
            <a:ext cx="9609554" cy="1184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pPr algn="ctr" eaLnBrk="0" hangingPunct="0"/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Cyrl-UZ" sz="2800" dirty="0">
                <a:solidFill>
                  <a:schemeClr val="bg1"/>
                </a:solidFill>
              </a:rPr>
              <a:t>Қишлоқ хўжалиги махсулотлар маркетингининг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endParaRPr lang="ru-RU" sz="2800" dirty="0" smtClean="0">
              <a:solidFill>
                <a:schemeClr val="bg1"/>
              </a:solidFill>
            </a:endParaRPr>
          </a:p>
          <a:p>
            <a:pPr algn="ctr" eaLnBrk="0" hangingPunct="0"/>
            <a:r>
              <a:rPr lang="ru-RU" sz="2800" dirty="0" err="1" smtClean="0">
                <a:solidFill>
                  <a:schemeClr val="bg1"/>
                </a:solidFill>
              </a:rPr>
              <a:t>мазмуни</a:t>
            </a:r>
            <a:r>
              <a:rPr lang="uz-Cyrl-UZ" sz="2800" b="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0" dirty="0">
              <a:solidFill>
                <a:schemeClr val="bg1"/>
              </a:solidFill>
            </a:endParaRPr>
          </a:p>
          <a:p>
            <a:pPr eaLnBrk="0" hangingPunct="0"/>
            <a:endParaRPr lang="ru-RU" b="0" dirty="0"/>
          </a:p>
        </p:txBody>
      </p:sp>
      <p:sp>
        <p:nvSpPr>
          <p:cNvPr id="194562" name="Rectangle 2"/>
          <p:cNvSpPr>
            <a:spLocks noChangeArrowheads="1"/>
          </p:cNvSpPr>
          <p:nvPr/>
        </p:nvSpPr>
        <p:spPr bwMode="auto">
          <a:xfrm>
            <a:off x="928662" y="1428736"/>
            <a:ext cx="667785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698500" algn="ctr">
              <a:defRPr/>
            </a:pPr>
            <a:r>
              <a:rPr lang="ru-RU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>
                <a:ln w="1905"/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Маркетинг </a:t>
            </a:r>
            <a:r>
              <a:rPr lang="ru-RU" sz="2400" dirty="0" err="1">
                <a:ln w="1905"/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функциялари</a:t>
            </a:r>
            <a:r>
              <a:rPr lang="ru-RU" sz="2400" dirty="0">
                <a:ln w="1905"/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6 та </a:t>
            </a:r>
            <a:r>
              <a:rPr lang="ru-RU" sz="2400" dirty="0" err="1">
                <a:ln w="1905"/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гурухга</a:t>
            </a:r>
            <a:r>
              <a:rPr lang="ru-RU" sz="2400" dirty="0">
                <a:ln w="1905"/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indent="698500" algn="ctr">
              <a:defRPr/>
            </a:pPr>
            <a:r>
              <a:rPr lang="ru-RU" sz="2400" dirty="0" err="1">
                <a:ln w="1905"/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булинади</a:t>
            </a:r>
            <a:r>
              <a:rPr lang="ru-RU" sz="2400" dirty="0">
                <a:ln w="1905"/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ru-RU" sz="2400" dirty="0">
              <a:ln w="1905"/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545" name="Rectangle 3"/>
          <p:cNvSpPr>
            <a:spLocks noChangeArrowheads="1"/>
          </p:cNvSpPr>
          <p:nvPr/>
        </p:nvSpPr>
        <p:spPr bwMode="auto">
          <a:xfrm>
            <a:off x="-214313" y="2928938"/>
            <a:ext cx="2143126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200">
                <a:solidFill>
                  <a:srgbClr val="00B0F0"/>
                </a:solidFill>
                <a:cs typeface="Times New Roman" pitchFamily="18" charset="0"/>
              </a:rPr>
              <a:t>маркетинг тадкикот-</a:t>
            </a:r>
          </a:p>
          <a:p>
            <a:pPr algn="ctr"/>
            <a:r>
              <a:rPr lang="ru-RU" sz="2200">
                <a:solidFill>
                  <a:srgbClr val="00B0F0"/>
                </a:solidFill>
                <a:cs typeface="Times New Roman" pitchFamily="18" charset="0"/>
              </a:rPr>
              <a:t>лари</a:t>
            </a:r>
            <a:endParaRPr lang="ru-RU" sz="2200">
              <a:solidFill>
                <a:srgbClr val="00B0F0"/>
              </a:solidFill>
            </a:endParaRPr>
          </a:p>
        </p:txBody>
      </p:sp>
      <p:sp>
        <p:nvSpPr>
          <p:cNvPr id="194564" name="Rectangle 4"/>
          <p:cNvSpPr>
            <a:spLocks noChangeArrowheads="1"/>
          </p:cNvSpPr>
          <p:nvPr/>
        </p:nvSpPr>
        <p:spPr bwMode="auto">
          <a:xfrm>
            <a:off x="1071563" y="3786188"/>
            <a:ext cx="2286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1600">
                <a:solidFill>
                  <a:srgbClr val="262626"/>
                </a:solidFill>
                <a:cs typeface="Times New Roman" pitchFamily="18" charset="0"/>
              </a:rPr>
              <a:t>махсулот ассортименти </a:t>
            </a:r>
          </a:p>
          <a:p>
            <a:pPr algn="ctr"/>
            <a:r>
              <a:rPr lang="ru-RU" sz="1600">
                <a:solidFill>
                  <a:srgbClr val="262626"/>
                </a:solidFill>
                <a:cs typeface="Times New Roman" pitchFamily="18" charset="0"/>
              </a:rPr>
              <a:t>ишлаб чикариш сохасини </a:t>
            </a:r>
          </a:p>
          <a:p>
            <a:pPr algn="ctr"/>
            <a:r>
              <a:rPr lang="ru-RU" sz="1600">
                <a:solidFill>
                  <a:srgbClr val="262626"/>
                </a:solidFill>
                <a:cs typeface="Times New Roman" pitchFamily="18" charset="0"/>
              </a:rPr>
              <a:t>ривожлантириш</a:t>
            </a:r>
            <a:endParaRPr lang="ru-RU" sz="1600">
              <a:solidFill>
                <a:srgbClr val="262626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928938" y="5000625"/>
            <a:ext cx="1785937" cy="9286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/>
            <a:r>
              <a:rPr lang="ru-RU">
                <a:solidFill>
                  <a:srgbClr val="262626"/>
                </a:solidFill>
                <a:cs typeface="Times New Roman" pitchFamily="18" charset="0"/>
              </a:rPr>
              <a:t>сотиш ва </a:t>
            </a:r>
          </a:p>
          <a:p>
            <a:pPr algn="ctr" eaLnBrk="0" hangingPunct="0"/>
            <a:r>
              <a:rPr lang="ru-RU">
                <a:solidFill>
                  <a:srgbClr val="262626"/>
                </a:solidFill>
                <a:cs typeface="Times New Roman" pitchFamily="18" charset="0"/>
              </a:rPr>
              <a:t>таксимот </a:t>
            </a:r>
          </a:p>
          <a:p>
            <a:pPr algn="ctr" eaLnBrk="0" hangingPunct="0"/>
            <a:r>
              <a:rPr lang="ru-RU">
                <a:solidFill>
                  <a:srgbClr val="262626"/>
                </a:solidFill>
                <a:cs typeface="Times New Roman" pitchFamily="18" charset="0"/>
              </a:rPr>
              <a:t>функцияси</a:t>
            </a:r>
            <a:endParaRPr lang="ru-RU">
              <a:solidFill>
                <a:srgbClr val="262626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572000" y="5072063"/>
            <a:ext cx="1500188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 err="1">
                <a:solidFill>
                  <a:schemeClr val="accent3">
                    <a:lumMod val="65000"/>
                  </a:schemeClr>
                </a:solidFill>
                <a:cs typeface="+mn-cs"/>
              </a:rPr>
              <a:t>товарни</a:t>
            </a:r>
            <a:r>
              <a:rPr lang="ru-RU" sz="2000" dirty="0">
                <a:solidFill>
                  <a:schemeClr val="accent3">
                    <a:lumMod val="65000"/>
                  </a:schemeClr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ru-RU" sz="2000" dirty="0" err="1">
                <a:solidFill>
                  <a:schemeClr val="accent3">
                    <a:lumMod val="65000"/>
                  </a:schemeClr>
                </a:solidFill>
                <a:cs typeface="+mn-cs"/>
              </a:rPr>
              <a:t>силжитиш</a:t>
            </a:r>
            <a:endParaRPr lang="ru-RU" sz="2000" dirty="0">
              <a:solidFill>
                <a:schemeClr val="accent3">
                  <a:lumMod val="65000"/>
                </a:schemeClr>
              </a:solidFill>
              <a:cs typeface="+mn-cs"/>
            </a:endParaRPr>
          </a:p>
        </p:txBody>
      </p:sp>
      <p:sp>
        <p:nvSpPr>
          <p:cNvPr id="22549" name="Прямоугольник 40"/>
          <p:cNvSpPr>
            <a:spLocks noChangeArrowheads="1"/>
          </p:cNvSpPr>
          <p:nvPr/>
        </p:nvSpPr>
        <p:spPr bwMode="auto">
          <a:xfrm>
            <a:off x="5786438" y="3571875"/>
            <a:ext cx="2000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/>
              <a:t>нархни ташкил</a:t>
            </a:r>
          </a:p>
          <a:p>
            <a:pPr algn="ctr"/>
            <a:r>
              <a:rPr lang="ru-RU" sz="2400"/>
              <a:t> этиш функцияси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Documents and Settings\User\Рабочий стол\Новая папка\1385911591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3429000"/>
            <a:ext cx="3500438" cy="312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body" sz="half" idx="1"/>
          </p:nvPr>
        </p:nvSpPr>
        <p:spPr bwMode="hidden">
          <a:xfrm>
            <a:off x="357158" y="1071546"/>
            <a:ext cx="8358246" cy="5786454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>
              <a:buFontTx/>
              <a:buNone/>
              <a:defRPr/>
            </a:pPr>
            <a:r>
              <a:rPr lang="uz-Cyrl-UZ" sz="1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Маркетинг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тадкикотлари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функциясида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халкаро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бозорни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тахлил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сотиш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бозорини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тадкик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истеъмолчи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эхтиёжларини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тадкик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маркетинг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операцияларини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урганиш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ахборот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туплаш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кайта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маркетинг-микс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комплексини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тадкик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ракобатларни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урганиш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бенчмаркетинг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талабни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сотишни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башорат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бошкалар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урганилади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None/>
              <a:defRPr/>
            </a:pP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Тахлилий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функцияда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ташки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мухит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омиллари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бозор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элементлари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холати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истеъмолчилар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бозорни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тузилиши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товар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товарни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тузилиши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фирманинг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мухити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тахлил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килинади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 Бунда фирма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рахбарияти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килинадиган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жараён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молия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ахволи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ташкилий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тузилиш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бозорни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бошкалар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хисобга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None/>
              <a:defRPr/>
            </a:pP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Ташки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мухит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омилларига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истеъмолчилар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ракобат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хукумат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иктисодиёт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технология,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мустакил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оммавий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ахборот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килинмайдиган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None/>
              <a:defRPr/>
            </a:pP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Махсулот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оркали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маркетинг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фаолиятида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махсулотларни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махсулотлар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чикаришни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чикариш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сохасиа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товар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ракобатдошлиги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сифатни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бошкариш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товар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сиёсатини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чикиш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масалалари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хал </a:t>
            </a:r>
            <a:r>
              <a:rPr lang="ru-RU" sz="1800" dirty="0" err="1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sz="1800" dirty="0" smtClean="0">
                <a:ln w="190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None/>
              <a:defRPr/>
            </a:pPr>
            <a:endParaRPr lang="ru-RU" sz="1800" dirty="0">
              <a:ln w="1905">
                <a:solidFill>
                  <a:schemeClr val="tx1"/>
                </a:solidFill>
              </a:ln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50" endPos="85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9" name="AutoShape 3"/>
          <p:cNvSpPr>
            <a:spLocks noChangeArrowheads="1"/>
          </p:cNvSpPr>
          <p:nvPr/>
        </p:nvSpPr>
        <p:spPr bwMode="gray">
          <a:xfrm>
            <a:off x="642938" y="2357438"/>
            <a:ext cx="2614612" cy="3594100"/>
          </a:xfrm>
          <a:prstGeom prst="downArrow">
            <a:avLst>
              <a:gd name="adj1" fmla="val 65009"/>
              <a:gd name="adj2" fmla="val 57931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0980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ObliqueTopRight">
              <a:rot lat="0" lon="600000" rev="0"/>
            </a:camera>
            <a:lightRig rig="legacyFlat3" dir="t"/>
          </a:scene3d>
          <a:sp3d extrusionH="430200" prstMaterial="legacyPlastic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92513" name="Rectangle 1"/>
          <p:cNvSpPr>
            <a:spLocks noChangeArrowheads="1"/>
          </p:cNvSpPr>
          <p:nvPr/>
        </p:nvSpPr>
        <p:spPr bwMode="auto">
          <a:xfrm>
            <a:off x="0" y="1352921"/>
            <a:ext cx="9036495" cy="452431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Товарни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силжитиш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функцияси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натижасида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сотишни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рагбатлантириш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ва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реклама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сиёсатини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ишлаб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чикиш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сотишни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рагбатлантиришни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самарали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инструментларини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асослаш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товарни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силжитиш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тугрисида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мультимедиа </a:t>
            </a:r>
          </a:p>
          <a:p>
            <a:pPr algn="just">
              <a:defRPr/>
            </a:pP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технологияларини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асослаш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ички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фирма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рекламасини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ташкил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этиш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just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сотув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ишларини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рагбатлантириш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тулик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урганилади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Нархни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ташкил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этиш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функцияси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оркали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нархни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шаклланиш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стратегияси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ва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тактикасини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ишлаб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чикиш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сотувни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хар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бир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бозори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учун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хар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бир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махсулот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algn="just" eaLnBrk="0" hangingPunct="0">
              <a:defRPr/>
            </a:pP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учун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яшаш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даврини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турли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боскичларида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жорий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нархлар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узгариши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механизмини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тузиш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ракобатчи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нархини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тахлил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килиш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янги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махсулот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учун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нарх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белгилаш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кабилар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хал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этилади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Маркетинг-менеджмент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функцияси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эса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маркетингни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бошкаришни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ташкил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этиш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назорат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килиш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маркетинг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хизматини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ташкилий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тузилишини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ишлаб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чикиш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маркетинг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фаолияти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тизимида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бошкарув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карорларини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оптималлаштириш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аудит,  маркетинг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хизмати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фаолияти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самарадорлигини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бахолаш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кабиларни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ў</a:t>
            </a:r>
            <a:r>
              <a:rPr lang="ru-RU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рганади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601" name="Прямая соединительная линия 52"/>
          <p:cNvCxnSpPr>
            <a:cxnSpLocks noChangeShapeType="1"/>
            <a:stCxn id="25631" idx="2"/>
            <a:endCxn id="25615" idx="0"/>
          </p:cNvCxnSpPr>
          <p:nvPr/>
        </p:nvCxnSpPr>
        <p:spPr bwMode="auto">
          <a:xfrm rot="16200000" flipH="1">
            <a:off x="5845175" y="987425"/>
            <a:ext cx="311150" cy="2286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5602" name="Прямая соединительная линия 50"/>
          <p:cNvCxnSpPr>
            <a:cxnSpLocks noChangeShapeType="1"/>
            <a:stCxn id="25613" idx="0"/>
            <a:endCxn id="25631" idx="2"/>
          </p:cNvCxnSpPr>
          <p:nvPr/>
        </p:nvCxnSpPr>
        <p:spPr bwMode="auto">
          <a:xfrm rot="5400000" flipH="1" flipV="1">
            <a:off x="3433763" y="862012"/>
            <a:ext cx="311150" cy="25368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44" name="Rectangle 79"/>
          <p:cNvSpPr>
            <a:spLocks noChangeArrowheads="1"/>
          </p:cNvSpPr>
          <p:nvPr/>
        </p:nvSpPr>
        <p:spPr bwMode="gray">
          <a:xfrm>
            <a:off x="7858125" y="4429125"/>
            <a:ext cx="1085850" cy="785813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45" name="Rectangle 79"/>
          <p:cNvSpPr>
            <a:spLocks noChangeArrowheads="1"/>
          </p:cNvSpPr>
          <p:nvPr/>
        </p:nvSpPr>
        <p:spPr bwMode="gray">
          <a:xfrm>
            <a:off x="6500813" y="4429125"/>
            <a:ext cx="1143000" cy="928688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42" name="Rectangle 79"/>
          <p:cNvSpPr>
            <a:spLocks noChangeArrowheads="1"/>
          </p:cNvSpPr>
          <p:nvPr/>
        </p:nvSpPr>
        <p:spPr bwMode="gray">
          <a:xfrm>
            <a:off x="7929563" y="3286125"/>
            <a:ext cx="1085850" cy="785813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43" name="Rectangle 79"/>
          <p:cNvSpPr>
            <a:spLocks noChangeArrowheads="1"/>
          </p:cNvSpPr>
          <p:nvPr/>
        </p:nvSpPr>
        <p:spPr bwMode="gray">
          <a:xfrm>
            <a:off x="6500813" y="3286125"/>
            <a:ext cx="1085850" cy="785813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5" name="Rectangle 90"/>
          <p:cNvSpPr>
            <a:spLocks noChangeArrowheads="1"/>
          </p:cNvSpPr>
          <p:nvPr/>
        </p:nvSpPr>
        <p:spPr bwMode="gray">
          <a:xfrm>
            <a:off x="285750" y="3286125"/>
            <a:ext cx="1085850" cy="8572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6" name="Rectangle 91"/>
          <p:cNvSpPr>
            <a:spLocks noChangeArrowheads="1"/>
          </p:cNvSpPr>
          <p:nvPr/>
        </p:nvSpPr>
        <p:spPr bwMode="gray">
          <a:xfrm>
            <a:off x="1643063" y="3286125"/>
            <a:ext cx="1143000" cy="1500188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40" name="Rectangle 91"/>
          <p:cNvSpPr>
            <a:spLocks noChangeArrowheads="1"/>
          </p:cNvSpPr>
          <p:nvPr/>
        </p:nvSpPr>
        <p:spPr bwMode="gray">
          <a:xfrm>
            <a:off x="2928938" y="3286125"/>
            <a:ext cx="1085850" cy="928688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7" name="Rectangle 79"/>
          <p:cNvSpPr>
            <a:spLocks noChangeArrowheads="1"/>
          </p:cNvSpPr>
          <p:nvPr/>
        </p:nvSpPr>
        <p:spPr bwMode="gray">
          <a:xfrm>
            <a:off x="5000625" y="4500563"/>
            <a:ext cx="1085850" cy="785812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8" name="Rectangle 80"/>
          <p:cNvSpPr>
            <a:spLocks noChangeArrowheads="1"/>
          </p:cNvSpPr>
          <p:nvPr/>
        </p:nvSpPr>
        <p:spPr bwMode="gray">
          <a:xfrm>
            <a:off x="5000625" y="3286125"/>
            <a:ext cx="1085850" cy="785813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5612" name="AutoShape 82"/>
          <p:cNvSpPr>
            <a:spLocks noChangeArrowheads="1"/>
          </p:cNvSpPr>
          <p:nvPr/>
        </p:nvSpPr>
        <p:spPr bwMode="gray">
          <a:xfrm>
            <a:off x="857250" y="2286000"/>
            <a:ext cx="2928938" cy="714375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12700" algn="ctr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13" name="AutoShape 83"/>
          <p:cNvSpPr>
            <a:spLocks noChangeArrowheads="1"/>
          </p:cNvSpPr>
          <p:nvPr/>
        </p:nvSpPr>
        <p:spPr bwMode="gray">
          <a:xfrm>
            <a:off x="857250" y="2286000"/>
            <a:ext cx="2928938" cy="357188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folHlink">
                  <a:alpha val="70000"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14" name="AutoShape 85"/>
          <p:cNvSpPr>
            <a:spLocks noChangeArrowheads="1"/>
          </p:cNvSpPr>
          <p:nvPr/>
        </p:nvSpPr>
        <p:spPr bwMode="gray">
          <a:xfrm>
            <a:off x="5715000" y="2286000"/>
            <a:ext cx="2857500" cy="71437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 algn="ctr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15" name="AutoShape 86"/>
          <p:cNvSpPr>
            <a:spLocks noChangeArrowheads="1"/>
          </p:cNvSpPr>
          <p:nvPr/>
        </p:nvSpPr>
        <p:spPr bwMode="gray">
          <a:xfrm>
            <a:off x="5715000" y="2286000"/>
            <a:ext cx="2857500" cy="433388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accent2">
                  <a:alpha val="70000"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16" name="Text Box 93"/>
          <p:cNvSpPr txBox="1">
            <a:spLocks noChangeArrowheads="1"/>
          </p:cNvSpPr>
          <p:nvPr/>
        </p:nvSpPr>
        <p:spPr bwMode="gray">
          <a:xfrm>
            <a:off x="928688" y="2428875"/>
            <a:ext cx="2643187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Доимий харажатлар</a:t>
            </a:r>
            <a:endParaRPr lang="en-US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Box 94"/>
          <p:cNvSpPr txBox="1">
            <a:spLocks noChangeArrowheads="1"/>
          </p:cNvSpPr>
          <p:nvPr/>
        </p:nvSpPr>
        <p:spPr bwMode="gray">
          <a:xfrm>
            <a:off x="285750" y="3429000"/>
            <a:ext cx="10715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z-Cyrl-U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Ижара ҳақи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Box 95"/>
          <p:cNvSpPr txBox="1">
            <a:spLocks noChangeArrowheads="1"/>
          </p:cNvSpPr>
          <p:nvPr/>
        </p:nvSpPr>
        <p:spPr bwMode="gray">
          <a:xfrm>
            <a:off x="1643063" y="3286125"/>
            <a:ext cx="1143000" cy="1384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uz-Cyrl-UZ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Бино-иншоот, машина-ускуналар амортизацияси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96"/>
          <p:cNvSpPr txBox="1">
            <a:spLocks noChangeArrowheads="1"/>
          </p:cNvSpPr>
          <p:nvPr/>
        </p:nvSpPr>
        <p:spPr bwMode="gray">
          <a:xfrm>
            <a:off x="5000625" y="3500438"/>
            <a:ext cx="1000125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z-Cyrl-UZ" sz="1600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Хом-ашё</a:t>
            </a:r>
            <a:endParaRPr lang="en-US" dirty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+mn-cs"/>
            </a:endParaRPr>
          </a:p>
        </p:txBody>
      </p:sp>
      <p:sp>
        <p:nvSpPr>
          <p:cNvPr id="26" name="Text Box 101"/>
          <p:cNvSpPr txBox="1">
            <a:spLocks noChangeArrowheads="1"/>
          </p:cNvSpPr>
          <p:nvPr/>
        </p:nvSpPr>
        <p:spPr bwMode="gray">
          <a:xfrm>
            <a:off x="6357938" y="3357563"/>
            <a:ext cx="130810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z-Cyrl-UZ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Энергия, ёнилғи</a:t>
            </a:r>
            <a:endParaRPr lang="en-US" sz="1400" dirty="0">
              <a:solidFill>
                <a:schemeClr val="bg1"/>
              </a:solidFill>
              <a:cs typeface="+mn-cs"/>
            </a:endParaRPr>
          </a:p>
        </p:txBody>
      </p:sp>
      <p:sp>
        <p:nvSpPr>
          <p:cNvPr id="27" name="Text Box 102"/>
          <p:cNvSpPr txBox="1">
            <a:spLocks noChangeArrowheads="1"/>
          </p:cNvSpPr>
          <p:nvPr/>
        </p:nvSpPr>
        <p:spPr bwMode="gray">
          <a:xfrm>
            <a:off x="8001000" y="3500438"/>
            <a:ext cx="114300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z-Cyrl-UZ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 ҳақи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5622" name="Group 107"/>
          <p:cNvGrpSpPr>
            <a:grpSpLocks/>
          </p:cNvGrpSpPr>
          <p:nvPr/>
        </p:nvGrpSpPr>
        <p:grpSpPr bwMode="auto">
          <a:xfrm>
            <a:off x="2928938" y="1143000"/>
            <a:ext cx="3857625" cy="831850"/>
            <a:chOff x="3964" y="2071"/>
            <a:chExt cx="1484" cy="330"/>
          </a:xfrm>
        </p:grpSpPr>
        <p:sp>
          <p:nvSpPr>
            <p:cNvPr id="25631" name="AutoShape 108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2" name="AutoShape 109"/>
            <p:cNvSpPr>
              <a:spLocks noChangeArrowheads="1"/>
            </p:cNvSpPr>
            <p:nvPr/>
          </p:nvSpPr>
          <p:spPr bwMode="gray">
            <a:xfrm>
              <a:off x="3964" y="2071"/>
              <a:ext cx="1484" cy="170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tx2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623" name="Text Box 110"/>
          <p:cNvSpPr txBox="1">
            <a:spLocks noChangeArrowheads="1"/>
          </p:cNvSpPr>
          <p:nvPr/>
        </p:nvSpPr>
        <p:spPr bwMode="gray">
          <a:xfrm>
            <a:off x="3143250" y="1214438"/>
            <a:ext cx="3286125" cy="646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 чиқариш хажмига боғлиқлигига кўра</a:t>
            </a:r>
            <a:endParaRPr lang="en-US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 Box 95"/>
          <p:cNvSpPr txBox="1">
            <a:spLocks noChangeArrowheads="1"/>
          </p:cNvSpPr>
          <p:nvPr/>
        </p:nvSpPr>
        <p:spPr bwMode="gray">
          <a:xfrm>
            <a:off x="2857500" y="3357563"/>
            <a:ext cx="1214438" cy="738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uz-Cyrl-UZ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Қарз учун тўланадиган пул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 Box 102"/>
          <p:cNvSpPr txBox="1">
            <a:spLocks noChangeArrowheads="1"/>
          </p:cNvSpPr>
          <p:nvPr/>
        </p:nvSpPr>
        <p:spPr bwMode="gray">
          <a:xfrm>
            <a:off x="6429375" y="4500563"/>
            <a:ext cx="1285875" cy="738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z-Cyrl-UZ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Транспорт ёллаш харажатлари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 Box 102"/>
          <p:cNvSpPr txBox="1">
            <a:spLocks noChangeArrowheads="1"/>
          </p:cNvSpPr>
          <p:nvPr/>
        </p:nvSpPr>
        <p:spPr bwMode="gray">
          <a:xfrm rot="10800000" flipV="1">
            <a:off x="7858125" y="4643438"/>
            <a:ext cx="1000125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uz-Cyrl-UZ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Солиқлар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 Box 102"/>
          <p:cNvSpPr txBox="1">
            <a:spLocks noChangeArrowheads="1"/>
          </p:cNvSpPr>
          <p:nvPr/>
        </p:nvSpPr>
        <p:spPr bwMode="gray">
          <a:xfrm>
            <a:off x="5072063" y="4643438"/>
            <a:ext cx="928687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182326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z-Cyrl-UZ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Социал суғурта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28" name="Text Box 96"/>
          <p:cNvSpPr txBox="1">
            <a:spLocks noChangeArrowheads="1"/>
          </p:cNvSpPr>
          <p:nvPr/>
        </p:nvSpPr>
        <p:spPr bwMode="gray">
          <a:xfrm>
            <a:off x="5786438" y="2428875"/>
            <a:ext cx="2928937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z-Cyrl-UZ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Ўзгарувчи харажатлар</a:t>
            </a:r>
            <a:endParaRPr lang="en-US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1489" name="Rectangle 1"/>
          <p:cNvSpPr>
            <a:spLocks noChangeArrowheads="1"/>
          </p:cNvSpPr>
          <p:nvPr/>
        </p:nvSpPr>
        <p:spPr bwMode="auto">
          <a:xfrm>
            <a:off x="357158" y="357166"/>
            <a:ext cx="8429684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Маркетинг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функциялари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фирмани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бошка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функциялари,яъни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ишлаб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чикариш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кадрлар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моддий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техника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таъминоти,молиявий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бухгалтерия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хисоби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функциялари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билан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бирга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амалга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оширилади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6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Маркетинг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функциясини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фирмани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бошка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функцияларидан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фарки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шундан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иборатки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маркетинг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функцияси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фирмалар,унинг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истеъмолчилари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мижозлари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уртасида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айирбошлаш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жараёнини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амалга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ошириш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ташкил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этишга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каратилгандир.Шунинг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учун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хам маркетинг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функцияси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доимо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узгариб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борадиган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эхтиёждаги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талабни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шаклланиши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яратилиши,ривожланишида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жавобгарликка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00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эгадир</a:t>
            </a:r>
            <a:r>
              <a:rPr lang="ru-RU" sz="26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26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 descr="circuler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57663" y="2768600"/>
            <a:ext cx="2309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Arc 4"/>
          <p:cNvSpPr>
            <a:spLocks/>
          </p:cNvSpPr>
          <p:nvPr/>
        </p:nvSpPr>
        <p:spPr bwMode="gray">
          <a:xfrm rot="5400000" flipH="1" flipV="1">
            <a:off x="3556000" y="3290888"/>
            <a:ext cx="2297113" cy="1265237"/>
          </a:xfrm>
          <a:custGeom>
            <a:avLst/>
            <a:gdLst>
              <a:gd name="T0" fmla="*/ 0 w 43192"/>
              <a:gd name="T1" fmla="*/ 1218366 h 21809"/>
              <a:gd name="T2" fmla="*/ 2297071 w 43192"/>
              <a:gd name="T3" fmla="*/ 1265242 h 21809"/>
              <a:gd name="T4" fmla="*/ 1148349 w 43192"/>
              <a:gd name="T5" fmla="*/ 1253117 h 21809"/>
              <a:gd name="T6" fmla="*/ 0 60000 65536"/>
              <a:gd name="T7" fmla="*/ 0 60000 65536"/>
              <a:gd name="T8" fmla="*/ 0 60000 65536"/>
              <a:gd name="T9" fmla="*/ 0 w 43192"/>
              <a:gd name="T10" fmla="*/ 0 h 21809"/>
              <a:gd name="T11" fmla="*/ 43192 w 43192"/>
              <a:gd name="T12" fmla="*/ 21809 h 2180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92" h="21809" fill="none" extrusionOk="0">
                <a:moveTo>
                  <a:pt x="0" y="21001"/>
                </a:moveTo>
                <a:cubicBezTo>
                  <a:pt x="324" y="9309"/>
                  <a:pt x="9895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cubicBezTo>
                  <a:pt x="43192" y="21669"/>
                  <a:pt x="43191" y="21739"/>
                  <a:pt x="43190" y="21808"/>
                </a:cubicBezTo>
              </a:path>
              <a:path w="43192" h="21809" stroke="0" extrusionOk="0">
                <a:moveTo>
                  <a:pt x="0" y="21001"/>
                </a:moveTo>
                <a:cubicBezTo>
                  <a:pt x="324" y="9309"/>
                  <a:pt x="9895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cubicBezTo>
                  <a:pt x="43192" y="21669"/>
                  <a:pt x="43191" y="21739"/>
                  <a:pt x="43190" y="21808"/>
                </a:cubicBezTo>
                <a:lnTo>
                  <a:pt x="21592" y="21600"/>
                </a:lnTo>
                <a:close/>
              </a:path>
            </a:pathLst>
          </a:custGeom>
          <a:solidFill>
            <a:schemeClr val="hlink">
              <a:alpha val="85881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27" name="Arc 5"/>
          <p:cNvSpPr>
            <a:spLocks/>
          </p:cNvSpPr>
          <p:nvPr/>
        </p:nvSpPr>
        <p:spPr bwMode="ltGray">
          <a:xfrm rot="-5109568" flipH="1" flipV="1">
            <a:off x="4746625" y="3311525"/>
            <a:ext cx="2270125" cy="1292225"/>
          </a:xfrm>
          <a:custGeom>
            <a:avLst/>
            <a:gdLst>
              <a:gd name="T0" fmla="*/ 3524 w 43180"/>
              <a:gd name="T1" fmla="*/ 1291682 h 23297"/>
              <a:gd name="T2" fmla="*/ 2271060 w 43180"/>
              <a:gd name="T3" fmla="*/ 1145975 h 23297"/>
              <a:gd name="T4" fmla="*/ 1136056 w 43180"/>
              <a:gd name="T5" fmla="*/ 1197593 h 23297"/>
              <a:gd name="T6" fmla="*/ 0 60000 65536"/>
              <a:gd name="T7" fmla="*/ 0 60000 65536"/>
              <a:gd name="T8" fmla="*/ 0 60000 65536"/>
              <a:gd name="T9" fmla="*/ 0 w 43180"/>
              <a:gd name="T10" fmla="*/ 0 h 23297"/>
              <a:gd name="T11" fmla="*/ 43180 w 43180"/>
              <a:gd name="T12" fmla="*/ 23297 h 232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80" h="23297" fill="none" extrusionOk="0">
                <a:moveTo>
                  <a:pt x="66" y="23297"/>
                </a:moveTo>
                <a:cubicBezTo>
                  <a:pt x="22" y="22732"/>
                  <a:pt x="0" y="2216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167" y="-1"/>
                  <a:pt x="42681" y="9112"/>
                  <a:pt x="43179" y="20669"/>
                </a:cubicBezTo>
              </a:path>
              <a:path w="43180" h="23297" stroke="0" extrusionOk="0">
                <a:moveTo>
                  <a:pt x="66" y="23297"/>
                </a:moveTo>
                <a:cubicBezTo>
                  <a:pt x="22" y="22732"/>
                  <a:pt x="0" y="2216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167" y="-1"/>
                  <a:pt x="42681" y="9112"/>
                  <a:pt x="43179" y="20669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2">
              <a:alpha val="98822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6628" name="Group 6"/>
          <p:cNvGrpSpPr>
            <a:grpSpLocks/>
          </p:cNvGrpSpPr>
          <p:nvPr/>
        </p:nvGrpSpPr>
        <p:grpSpPr bwMode="auto">
          <a:xfrm rot="-3733502" flipH="1" flipV="1">
            <a:off x="4828382" y="4317206"/>
            <a:ext cx="2005012" cy="485775"/>
            <a:chOff x="2532" y="1051"/>
            <a:chExt cx="893" cy="246"/>
          </a:xfrm>
        </p:grpSpPr>
        <p:grpSp>
          <p:nvGrpSpPr>
            <p:cNvPr id="26670" name="Group 7"/>
            <p:cNvGrpSpPr>
              <a:grpSpLocks/>
            </p:cNvGrpSpPr>
            <p:nvPr/>
          </p:nvGrpSpPr>
          <p:grpSpPr bwMode="auto">
            <a:xfrm>
              <a:off x="2528" y="1060"/>
              <a:ext cx="742" cy="186"/>
              <a:chOff x="1565" y="2568"/>
              <a:chExt cx="1118" cy="279"/>
            </a:xfrm>
          </p:grpSpPr>
          <p:sp>
            <p:nvSpPr>
              <p:cNvPr id="26676" name="AutoShape 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7" name="AutoShape 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8" name="AutoShape 1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9" name="AutoShape 1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26671" name="Group 12"/>
            <p:cNvGrpSpPr>
              <a:grpSpLocks/>
            </p:cNvGrpSpPr>
            <p:nvPr/>
          </p:nvGrpSpPr>
          <p:grpSpPr bwMode="auto">
            <a:xfrm rot="1353540">
              <a:off x="2680" y="1110"/>
              <a:ext cx="742" cy="186"/>
              <a:chOff x="1565" y="2568"/>
              <a:chExt cx="1118" cy="279"/>
            </a:xfrm>
          </p:grpSpPr>
          <p:sp>
            <p:nvSpPr>
              <p:cNvPr id="26672" name="AutoShape 1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3" name="AutoShape 1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4" name="AutoShape 1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75" name="AutoShape 1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26629" name="Text Box 17"/>
          <p:cNvSpPr txBox="1">
            <a:spLocks noChangeArrowheads="1"/>
          </p:cNvSpPr>
          <p:nvPr/>
        </p:nvSpPr>
        <p:spPr bwMode="black">
          <a:xfrm>
            <a:off x="5429250" y="3357563"/>
            <a:ext cx="912813" cy="1077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>
                <a:latin typeface="Times New Roman" pitchFamily="18" charset="0"/>
                <a:cs typeface="Times New Roman" pitchFamily="18" charset="0"/>
              </a:rPr>
              <a:t>Қисқа муддат харажатлари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0" name="Text Box 18"/>
          <p:cNvSpPr txBox="1">
            <a:spLocks noChangeArrowheads="1"/>
          </p:cNvSpPr>
          <p:nvPr/>
        </p:nvSpPr>
        <p:spPr bwMode="auto">
          <a:xfrm>
            <a:off x="4071938" y="3357563"/>
            <a:ext cx="1357312" cy="1077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>
                <a:latin typeface="Times New Roman" pitchFamily="18" charset="0"/>
                <a:cs typeface="Times New Roman" pitchFamily="18" charset="0"/>
              </a:rPr>
              <a:t>Узоқ муддатли даврий харажатлар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1" name="Line 19"/>
          <p:cNvSpPr>
            <a:spLocks noChangeShapeType="1"/>
          </p:cNvSpPr>
          <p:nvPr/>
        </p:nvSpPr>
        <p:spPr bwMode="auto">
          <a:xfrm>
            <a:off x="3843338" y="3182938"/>
            <a:ext cx="342900" cy="1079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2" name="Line 20"/>
          <p:cNvSpPr>
            <a:spLocks noChangeShapeType="1"/>
          </p:cNvSpPr>
          <p:nvPr/>
        </p:nvSpPr>
        <p:spPr bwMode="auto">
          <a:xfrm flipV="1">
            <a:off x="3914775" y="4875213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3" name="Line 21"/>
          <p:cNvSpPr>
            <a:spLocks noChangeShapeType="1"/>
          </p:cNvSpPr>
          <p:nvPr/>
        </p:nvSpPr>
        <p:spPr bwMode="auto">
          <a:xfrm rot="18903867" flipV="1">
            <a:off x="5938838" y="5075238"/>
            <a:ext cx="123825" cy="2794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4" name="Line 22"/>
          <p:cNvSpPr>
            <a:spLocks noChangeShapeType="1"/>
          </p:cNvSpPr>
          <p:nvPr/>
        </p:nvSpPr>
        <p:spPr bwMode="auto">
          <a:xfrm rot="2103433" flipV="1">
            <a:off x="3719513" y="4076700"/>
            <a:ext cx="249237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5" name="Line 23"/>
          <p:cNvSpPr>
            <a:spLocks noChangeShapeType="1"/>
          </p:cNvSpPr>
          <p:nvPr/>
        </p:nvSpPr>
        <p:spPr bwMode="auto">
          <a:xfrm rot="-6456755" flipH="1" flipV="1">
            <a:off x="5746750" y="2601913"/>
            <a:ext cx="342900" cy="1079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6" name="Line 24"/>
          <p:cNvSpPr>
            <a:spLocks noChangeShapeType="1"/>
          </p:cNvSpPr>
          <p:nvPr/>
        </p:nvSpPr>
        <p:spPr bwMode="auto">
          <a:xfrm rot="4384254" flipH="1">
            <a:off x="6503988" y="4475163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7" name="Line 25"/>
          <p:cNvSpPr>
            <a:spLocks noChangeShapeType="1"/>
          </p:cNvSpPr>
          <p:nvPr/>
        </p:nvSpPr>
        <p:spPr bwMode="auto">
          <a:xfrm rot="120645" flipH="1">
            <a:off x="6383338" y="2994025"/>
            <a:ext cx="328612" cy="157163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" name="AutoShape 26"/>
          <p:cNvSpPr>
            <a:spLocks noChangeArrowheads="1"/>
          </p:cNvSpPr>
          <p:nvPr/>
        </p:nvSpPr>
        <p:spPr bwMode="gray">
          <a:xfrm>
            <a:off x="1071563" y="2722563"/>
            <a:ext cx="2703512" cy="706437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6639" name="AutoShape 27"/>
          <p:cNvSpPr>
            <a:spLocks noChangeArrowheads="1"/>
          </p:cNvSpPr>
          <p:nvPr/>
        </p:nvSpPr>
        <p:spPr bwMode="gray">
          <a:xfrm>
            <a:off x="1143000" y="2762250"/>
            <a:ext cx="2582863" cy="595313"/>
          </a:xfrm>
          <a:prstGeom prst="roundRect">
            <a:avLst>
              <a:gd name="adj" fmla="val 50000"/>
            </a:avLst>
          </a:prstGeom>
          <a:solidFill>
            <a:schemeClr val="hlink">
              <a:alpha val="96077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8" name="AutoShape 28"/>
          <p:cNvSpPr>
            <a:spLocks noChangeArrowheads="1"/>
          </p:cNvSpPr>
          <p:nvPr/>
        </p:nvSpPr>
        <p:spPr bwMode="gray">
          <a:xfrm flipH="1">
            <a:off x="5238750" y="1670050"/>
            <a:ext cx="2905125" cy="687388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6641" name="AutoShape 29"/>
          <p:cNvSpPr>
            <a:spLocks noChangeArrowheads="1"/>
          </p:cNvSpPr>
          <p:nvPr/>
        </p:nvSpPr>
        <p:spPr bwMode="ltGray">
          <a:xfrm flipH="1">
            <a:off x="5275263" y="1714500"/>
            <a:ext cx="2797175" cy="581025"/>
          </a:xfrm>
          <a:prstGeom prst="roundRect">
            <a:avLst>
              <a:gd name="adj" fmla="val 50000"/>
            </a:avLst>
          </a:prstGeom>
          <a:solidFill>
            <a:schemeClr val="accent2">
              <a:alpha val="70195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42" name="Rectangle 30"/>
          <p:cNvSpPr>
            <a:spLocks noChangeArrowheads="1"/>
          </p:cNvSpPr>
          <p:nvPr/>
        </p:nvSpPr>
        <p:spPr bwMode="black">
          <a:xfrm>
            <a:off x="1214438" y="2857500"/>
            <a:ext cx="2427287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uz-Cyrl-UZ" sz="1600">
                <a:latin typeface="Times New Roman" pitchFamily="18" charset="0"/>
                <a:cs typeface="Times New Roman" pitchFamily="18" charset="0"/>
              </a:rPr>
              <a:t>Бино-иншоотлар қуриш</a:t>
            </a:r>
            <a:endParaRPr lang="en-US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43" name="Rectangle 31"/>
          <p:cNvSpPr>
            <a:spLocks noChangeArrowheads="1"/>
          </p:cNvSpPr>
          <p:nvPr/>
        </p:nvSpPr>
        <p:spPr bwMode="auto">
          <a:xfrm>
            <a:off x="5500688" y="1857375"/>
            <a:ext cx="2381250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uz-Cyrl-UZ" sz="1600">
                <a:latin typeface="Times New Roman" pitchFamily="18" charset="0"/>
                <a:cs typeface="Times New Roman" pitchFamily="18" charset="0"/>
              </a:rPr>
              <a:t>Хом-ашё материаллари</a:t>
            </a:r>
            <a:endParaRPr lang="en-US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AutoShape 32"/>
          <p:cNvSpPr>
            <a:spLocks noChangeArrowheads="1"/>
          </p:cNvSpPr>
          <p:nvPr/>
        </p:nvSpPr>
        <p:spPr bwMode="gray">
          <a:xfrm>
            <a:off x="642938" y="3838575"/>
            <a:ext cx="2974975" cy="661988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6645" name="AutoShape 33"/>
          <p:cNvSpPr>
            <a:spLocks noChangeArrowheads="1"/>
          </p:cNvSpPr>
          <p:nvPr/>
        </p:nvSpPr>
        <p:spPr bwMode="gray">
          <a:xfrm>
            <a:off x="714375" y="3878263"/>
            <a:ext cx="2854325" cy="550862"/>
          </a:xfrm>
          <a:prstGeom prst="roundRect">
            <a:avLst>
              <a:gd name="adj" fmla="val 50000"/>
            </a:avLst>
          </a:prstGeom>
          <a:solidFill>
            <a:schemeClr val="hlink">
              <a:alpha val="96077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46" name="Rectangle 34"/>
          <p:cNvSpPr>
            <a:spLocks noChangeArrowheads="1"/>
          </p:cNvSpPr>
          <p:nvPr/>
        </p:nvSpPr>
        <p:spPr bwMode="black">
          <a:xfrm>
            <a:off x="785813" y="4000500"/>
            <a:ext cx="2582862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uz-Cyrl-UZ" sz="1600">
                <a:latin typeface="Times New Roman" pitchFamily="18" charset="0"/>
                <a:cs typeface="Times New Roman" pitchFamily="18" charset="0"/>
              </a:rPr>
              <a:t>Машина-ускуналар олиш</a:t>
            </a:r>
            <a:endParaRPr lang="en-US" sz="16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AutoShape 35"/>
          <p:cNvSpPr>
            <a:spLocks noChangeArrowheads="1"/>
          </p:cNvSpPr>
          <p:nvPr/>
        </p:nvSpPr>
        <p:spPr bwMode="gray">
          <a:xfrm>
            <a:off x="928688" y="4924425"/>
            <a:ext cx="3000375" cy="1004888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6648" name="AutoShape 36"/>
          <p:cNvSpPr>
            <a:spLocks noChangeArrowheads="1"/>
          </p:cNvSpPr>
          <p:nvPr/>
        </p:nvSpPr>
        <p:spPr bwMode="gray">
          <a:xfrm>
            <a:off x="1000125" y="4964113"/>
            <a:ext cx="2857500" cy="893762"/>
          </a:xfrm>
          <a:prstGeom prst="roundRect">
            <a:avLst>
              <a:gd name="adj" fmla="val 50000"/>
            </a:avLst>
          </a:prstGeom>
          <a:solidFill>
            <a:schemeClr val="hlink">
              <a:alpha val="96077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49" name="Rectangle 37"/>
          <p:cNvSpPr>
            <a:spLocks noChangeArrowheads="1"/>
          </p:cNvSpPr>
          <p:nvPr/>
        </p:nvSpPr>
        <p:spPr bwMode="black">
          <a:xfrm>
            <a:off x="1071563" y="5000625"/>
            <a:ext cx="2786062" cy="830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uz-Cyrl-UZ" sz="1600">
                <a:latin typeface="Times New Roman" pitchFamily="18" charset="0"/>
                <a:cs typeface="Times New Roman" pitchFamily="18" charset="0"/>
              </a:rPr>
              <a:t>Ишчи-хизматчилрни ўқитиш, малакасини ошириш кабилар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38" name="AutoShape 38"/>
          <p:cNvSpPr>
            <a:spLocks noChangeArrowheads="1"/>
          </p:cNvSpPr>
          <p:nvPr/>
        </p:nvSpPr>
        <p:spPr bwMode="gray">
          <a:xfrm>
            <a:off x="5786438" y="5500688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41" name="AutoShape 41"/>
          <p:cNvSpPr>
            <a:spLocks noChangeArrowheads="1"/>
          </p:cNvSpPr>
          <p:nvPr/>
        </p:nvSpPr>
        <p:spPr bwMode="gray">
          <a:xfrm flipH="1">
            <a:off x="6715125" y="2500313"/>
            <a:ext cx="1992313" cy="677862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6652" name="AutoShape 42"/>
          <p:cNvSpPr>
            <a:spLocks noChangeArrowheads="1"/>
          </p:cNvSpPr>
          <p:nvPr/>
        </p:nvSpPr>
        <p:spPr bwMode="ltGray">
          <a:xfrm flipH="1">
            <a:off x="6786563" y="2571750"/>
            <a:ext cx="1884362" cy="587375"/>
          </a:xfrm>
          <a:prstGeom prst="roundRect">
            <a:avLst>
              <a:gd name="adj" fmla="val 50000"/>
            </a:avLst>
          </a:prstGeom>
          <a:solidFill>
            <a:schemeClr val="accent2">
              <a:alpha val="70195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53" name="Rectangle 43"/>
          <p:cNvSpPr>
            <a:spLocks noChangeArrowheads="1"/>
          </p:cNvSpPr>
          <p:nvPr/>
        </p:nvSpPr>
        <p:spPr bwMode="auto">
          <a:xfrm>
            <a:off x="6929438" y="2714625"/>
            <a:ext cx="1722437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z-Cyrl-UZ" sz="1600">
                <a:latin typeface="Times New Roman" pitchFamily="18" charset="0"/>
                <a:cs typeface="Times New Roman" pitchFamily="18" charset="0"/>
              </a:rPr>
              <a:t>Ёнилғи, энергия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AutoShape 44"/>
          <p:cNvSpPr>
            <a:spLocks noChangeArrowheads="1"/>
          </p:cNvSpPr>
          <p:nvPr/>
        </p:nvSpPr>
        <p:spPr bwMode="gray">
          <a:xfrm flipH="1">
            <a:off x="7075488" y="3467100"/>
            <a:ext cx="1382712" cy="677863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6655" name="AutoShape 45"/>
          <p:cNvSpPr>
            <a:spLocks noChangeArrowheads="1"/>
          </p:cNvSpPr>
          <p:nvPr/>
        </p:nvSpPr>
        <p:spPr bwMode="ltGray">
          <a:xfrm flipH="1">
            <a:off x="7112000" y="3506788"/>
            <a:ext cx="1300163" cy="587375"/>
          </a:xfrm>
          <a:prstGeom prst="roundRect">
            <a:avLst>
              <a:gd name="adj" fmla="val 50000"/>
            </a:avLst>
          </a:prstGeom>
          <a:solidFill>
            <a:schemeClr val="accent2">
              <a:alpha val="70195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56" name="Rectangle 46"/>
          <p:cNvSpPr>
            <a:spLocks noChangeArrowheads="1"/>
          </p:cNvSpPr>
          <p:nvPr/>
        </p:nvSpPr>
        <p:spPr bwMode="auto">
          <a:xfrm>
            <a:off x="7286625" y="3643313"/>
            <a:ext cx="1017588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z-Cyrl-UZ" sz="1600">
                <a:latin typeface="Times New Roman" pitchFamily="18" charset="0"/>
                <a:cs typeface="Times New Roman" pitchFamily="18" charset="0"/>
              </a:rPr>
              <a:t>Иш ҳақи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AutoShape 47"/>
          <p:cNvSpPr>
            <a:spLocks noChangeArrowheads="1"/>
          </p:cNvSpPr>
          <p:nvPr/>
        </p:nvSpPr>
        <p:spPr bwMode="gray">
          <a:xfrm flipH="1">
            <a:off x="6805613" y="4500563"/>
            <a:ext cx="1766887" cy="714375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6658" name="AutoShape 48"/>
          <p:cNvSpPr>
            <a:spLocks noChangeArrowheads="1"/>
          </p:cNvSpPr>
          <p:nvPr/>
        </p:nvSpPr>
        <p:spPr bwMode="ltGray">
          <a:xfrm flipH="1">
            <a:off x="6858000" y="4572000"/>
            <a:ext cx="1643063" cy="612775"/>
          </a:xfrm>
          <a:prstGeom prst="roundRect">
            <a:avLst>
              <a:gd name="adj" fmla="val 50000"/>
            </a:avLst>
          </a:prstGeom>
          <a:solidFill>
            <a:schemeClr val="accent2">
              <a:alpha val="70195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59" name="Rectangle 49"/>
          <p:cNvSpPr>
            <a:spLocks noChangeArrowheads="1"/>
          </p:cNvSpPr>
          <p:nvPr/>
        </p:nvSpPr>
        <p:spPr bwMode="auto">
          <a:xfrm>
            <a:off x="7000875" y="4572000"/>
            <a:ext cx="14287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>
                <a:latin typeface="Times New Roman" pitchFamily="18" charset="0"/>
                <a:cs typeface="Times New Roman" pitchFamily="18" charset="0"/>
              </a:rPr>
              <a:t>Таъмирлаш харажатлари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60" name="Line 50"/>
          <p:cNvSpPr>
            <a:spLocks noChangeShapeType="1"/>
          </p:cNvSpPr>
          <p:nvPr/>
        </p:nvSpPr>
        <p:spPr bwMode="auto">
          <a:xfrm rot="2147097" flipH="1">
            <a:off x="6691313" y="3708400"/>
            <a:ext cx="249237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6661" name="Group 51"/>
          <p:cNvGrpSpPr>
            <a:grpSpLocks/>
          </p:cNvGrpSpPr>
          <p:nvPr/>
        </p:nvGrpSpPr>
        <p:grpSpPr bwMode="auto">
          <a:xfrm>
            <a:off x="609600" y="1600200"/>
            <a:ext cx="4191000" cy="762000"/>
            <a:chOff x="144" y="1104"/>
            <a:chExt cx="2640" cy="480"/>
          </a:xfrm>
        </p:grpSpPr>
        <p:sp>
          <p:nvSpPr>
            <p:cNvPr id="26668" name="AutoShape 52"/>
            <p:cNvSpPr>
              <a:spLocks noChangeArrowheads="1"/>
            </p:cNvSpPr>
            <p:nvPr/>
          </p:nvSpPr>
          <p:spPr bwMode="auto">
            <a:xfrm>
              <a:off x="144" y="1104"/>
              <a:ext cx="2640" cy="480"/>
            </a:xfrm>
            <a:prstGeom prst="wedgeRectCallout">
              <a:avLst>
                <a:gd name="adj1" fmla="val 40907"/>
                <a:gd name="adj2" fmla="val 111250"/>
              </a:avLst>
            </a:prstGeom>
            <a:solidFill>
              <a:srgbClr val="FFFFFF"/>
            </a:solidFill>
            <a:ln w="381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sp>
          <p:nvSpPr>
            <p:cNvPr id="26669" name="Rectangle 53"/>
            <p:cNvSpPr>
              <a:spLocks noChangeArrowheads="1"/>
            </p:cNvSpPr>
            <p:nvPr/>
          </p:nvSpPr>
          <p:spPr bwMode="auto">
            <a:xfrm>
              <a:off x="210" y="1131"/>
              <a:ext cx="2544" cy="44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uz-Cyrl-UZ" sz="2000">
                  <a:latin typeface="Times New Roman" pitchFamily="18" charset="0"/>
                  <a:cs typeface="Times New Roman" pitchFamily="18" charset="0"/>
                </a:rPr>
                <a:t>Ишлаб чиқариш миқёсини ўзгартириш имконига кўра</a:t>
              </a:r>
              <a:r>
                <a:rPr lang="en-US" sz="1400"/>
                <a:t>.</a:t>
              </a:r>
            </a:p>
          </p:txBody>
        </p:sp>
      </p:grpSp>
      <p:sp>
        <p:nvSpPr>
          <p:cNvPr id="26662" name="AutoShape 48"/>
          <p:cNvSpPr>
            <a:spLocks noChangeArrowheads="1"/>
          </p:cNvSpPr>
          <p:nvPr/>
        </p:nvSpPr>
        <p:spPr bwMode="ltGray">
          <a:xfrm flipH="1">
            <a:off x="5857875" y="5572125"/>
            <a:ext cx="1300163" cy="587375"/>
          </a:xfrm>
          <a:prstGeom prst="roundRect">
            <a:avLst>
              <a:gd name="adj" fmla="val 50000"/>
            </a:avLst>
          </a:prstGeom>
          <a:solidFill>
            <a:schemeClr val="accent2">
              <a:alpha val="70195"/>
            </a:schemeClr>
          </a:solidFill>
          <a:ln w="19050" algn="ctr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63" name="Rectangle 40"/>
          <p:cNvSpPr>
            <a:spLocks noChangeArrowheads="1"/>
          </p:cNvSpPr>
          <p:nvPr/>
        </p:nvSpPr>
        <p:spPr bwMode="black">
          <a:xfrm>
            <a:off x="5929313" y="5643563"/>
            <a:ext cx="1150937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z-Cyrl-UZ" sz="1600">
                <a:latin typeface="Times New Roman" pitchFamily="18" charset="0"/>
                <a:cs typeface="Times New Roman" pitchFamily="18" charset="0"/>
              </a:rPr>
              <a:t>Бошқалар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64" name="Rectangle 1"/>
          <p:cNvSpPr>
            <a:spLocks noChangeArrowheads="1"/>
          </p:cNvSpPr>
          <p:nvPr/>
        </p:nvSpPr>
        <p:spPr bwMode="auto">
          <a:xfrm>
            <a:off x="1500188" y="428625"/>
            <a:ext cx="6858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800">
                <a:solidFill>
                  <a:schemeClr val="bg1"/>
                </a:solidFill>
                <a:cs typeface="Times New Roman" pitchFamily="18" charset="0"/>
              </a:rPr>
              <a:t>3.Маркетингнинг вазифалари</a:t>
            </a:r>
            <a:endParaRPr lang="ru-RU" sz="2800" b="0">
              <a:solidFill>
                <a:schemeClr val="bg1"/>
              </a:solidFill>
            </a:endParaRPr>
          </a:p>
        </p:txBody>
      </p:sp>
      <p:pic>
        <p:nvPicPr>
          <p:cNvPr id="2666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6" name="Схема 55"/>
          <p:cNvGraphicFramePr/>
          <p:nvPr/>
        </p:nvGraphicFramePr>
        <p:xfrm>
          <a:off x="0" y="1142984"/>
          <a:ext cx="9144000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6667" name="Rectangle 2"/>
          <p:cNvSpPr>
            <a:spLocks noChangeArrowheads="1"/>
          </p:cNvSpPr>
          <p:nvPr/>
        </p:nvSpPr>
        <p:spPr bwMode="auto">
          <a:xfrm>
            <a:off x="214313" y="285750"/>
            <a:ext cx="892968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600">
                <a:solidFill>
                  <a:srgbClr val="FF0000"/>
                </a:solidFill>
                <a:cs typeface="Times New Roman" pitchFamily="18" charset="0"/>
              </a:rPr>
              <a:t>3.Маркетингнинг вазифалари</a:t>
            </a:r>
            <a:endParaRPr lang="ru-RU" sz="3600" b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Oval 3"/>
          <p:cNvSpPr>
            <a:spLocks noChangeArrowheads="1"/>
          </p:cNvSpPr>
          <p:nvPr/>
        </p:nvSpPr>
        <p:spPr bwMode="gray">
          <a:xfrm>
            <a:off x="5199063" y="2065338"/>
            <a:ext cx="3444875" cy="3149600"/>
          </a:xfrm>
          <a:prstGeom prst="ellips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5716" name="Oval 4"/>
          <p:cNvSpPr>
            <a:spLocks noChangeArrowheads="1"/>
          </p:cNvSpPr>
          <p:nvPr/>
        </p:nvSpPr>
        <p:spPr bwMode="gray">
          <a:xfrm>
            <a:off x="838200" y="2065338"/>
            <a:ext cx="2971800" cy="2971800"/>
          </a:xfrm>
          <a:prstGeom prst="ellips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7651" name="Text Box 30"/>
          <p:cNvSpPr txBox="1">
            <a:spLocks noChangeArrowheads="1"/>
          </p:cNvSpPr>
          <p:nvPr/>
        </p:nvSpPr>
        <p:spPr bwMode="white">
          <a:xfrm>
            <a:off x="2214563" y="1928813"/>
            <a:ext cx="11366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Бино-ишоотлар</a:t>
            </a:r>
            <a:endParaRPr lang="en-US" sz="1600">
              <a:solidFill>
                <a:schemeClr val="bg1"/>
              </a:solidFill>
            </a:endParaRPr>
          </a:p>
        </p:txBody>
      </p:sp>
      <p:sp>
        <p:nvSpPr>
          <p:cNvPr id="27652" name="Text Box 50"/>
          <p:cNvSpPr txBox="1">
            <a:spLocks noChangeArrowheads="1"/>
          </p:cNvSpPr>
          <p:nvPr/>
        </p:nvSpPr>
        <p:spPr bwMode="white">
          <a:xfrm>
            <a:off x="5572125" y="2071688"/>
            <a:ext cx="928688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 ҳақи</a:t>
            </a:r>
            <a:endParaRPr lang="ru-RU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3" name="Text Box 30"/>
          <p:cNvSpPr txBox="1">
            <a:spLocks noChangeArrowheads="1"/>
          </p:cNvSpPr>
          <p:nvPr/>
        </p:nvSpPr>
        <p:spPr bwMode="white">
          <a:xfrm>
            <a:off x="357188" y="3571875"/>
            <a:ext cx="93662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Ижара ҳақи</a:t>
            </a:r>
            <a:endParaRPr 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4" name="Text Box 30"/>
          <p:cNvSpPr txBox="1">
            <a:spLocks noChangeArrowheads="1"/>
          </p:cNvSpPr>
          <p:nvPr/>
        </p:nvSpPr>
        <p:spPr bwMode="white">
          <a:xfrm>
            <a:off x="785813" y="2214563"/>
            <a:ext cx="10414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Машина ускуналар</a:t>
            </a:r>
            <a:endParaRPr 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5" name="Text Box 50"/>
          <p:cNvSpPr txBox="1">
            <a:spLocks noChangeArrowheads="1"/>
          </p:cNvSpPr>
          <p:nvPr/>
        </p:nvSpPr>
        <p:spPr bwMode="white">
          <a:xfrm>
            <a:off x="7786688" y="4071938"/>
            <a:ext cx="1143000" cy="738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Транспорт алоқа хизматлари</a:t>
            </a:r>
            <a:endParaRPr lang="en-US" sz="1600">
              <a:solidFill>
                <a:srgbClr val="F8F8F8"/>
              </a:solidFill>
            </a:endParaRPr>
          </a:p>
        </p:txBody>
      </p:sp>
      <p:sp>
        <p:nvSpPr>
          <p:cNvPr id="27656" name="Text Box 50"/>
          <p:cNvSpPr txBox="1">
            <a:spLocks noChangeArrowheads="1"/>
          </p:cNvSpPr>
          <p:nvPr/>
        </p:nvSpPr>
        <p:spPr bwMode="white">
          <a:xfrm>
            <a:off x="8083550" y="2857500"/>
            <a:ext cx="917575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Ёнилғи,</a:t>
            </a:r>
          </a:p>
          <a:p>
            <a:pPr algn="ctr"/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энергия</a:t>
            </a:r>
            <a:endParaRPr lang="ru-RU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7" name="Text Box 50"/>
          <p:cNvSpPr txBox="1">
            <a:spLocks noChangeArrowheads="1"/>
          </p:cNvSpPr>
          <p:nvPr/>
        </p:nvSpPr>
        <p:spPr bwMode="white">
          <a:xfrm>
            <a:off x="2571750" y="4572000"/>
            <a:ext cx="10604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Нормал фойда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27658" name="Text Box 50"/>
          <p:cNvSpPr txBox="1">
            <a:spLocks noChangeArrowheads="1"/>
          </p:cNvSpPr>
          <p:nvPr/>
        </p:nvSpPr>
        <p:spPr bwMode="white">
          <a:xfrm>
            <a:off x="1214438" y="4643438"/>
            <a:ext cx="10604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Қарз учун тўлов</a:t>
            </a:r>
            <a:endParaRPr lang="en-US" sz="1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9" name="Text Box 50"/>
          <p:cNvSpPr txBox="1">
            <a:spLocks noChangeArrowheads="1"/>
          </p:cNvSpPr>
          <p:nvPr/>
        </p:nvSpPr>
        <p:spPr bwMode="white">
          <a:xfrm>
            <a:off x="6929438" y="1928813"/>
            <a:ext cx="10604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Хом-ашё материали</a:t>
            </a:r>
            <a:endParaRPr lang="en-US" sz="1600">
              <a:solidFill>
                <a:srgbClr val="F8F8F8"/>
              </a:solidFill>
            </a:endParaRPr>
          </a:p>
        </p:txBody>
      </p:sp>
      <p:sp>
        <p:nvSpPr>
          <p:cNvPr id="27660" name="Text Box 50"/>
          <p:cNvSpPr txBox="1">
            <a:spLocks noChangeArrowheads="1"/>
          </p:cNvSpPr>
          <p:nvPr/>
        </p:nvSpPr>
        <p:spPr bwMode="white">
          <a:xfrm>
            <a:off x="5286375" y="4786313"/>
            <a:ext cx="1060450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Солиқлар</a:t>
            </a:r>
            <a:endParaRPr lang="en-US" sz="1600">
              <a:solidFill>
                <a:srgbClr val="F8F8F8"/>
              </a:solidFill>
            </a:endParaRPr>
          </a:p>
        </p:txBody>
      </p:sp>
      <p:sp>
        <p:nvSpPr>
          <p:cNvPr id="27661" name="Text Box 50"/>
          <p:cNvSpPr txBox="1">
            <a:spLocks noChangeArrowheads="1"/>
          </p:cNvSpPr>
          <p:nvPr/>
        </p:nvSpPr>
        <p:spPr bwMode="white">
          <a:xfrm>
            <a:off x="6643688" y="4786313"/>
            <a:ext cx="1143000" cy="738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z-Cyrl-UZ" sz="1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Банк, тижорат хизматлари</a:t>
            </a:r>
            <a:endParaRPr lang="en-US" sz="1600">
              <a:solidFill>
                <a:srgbClr val="F8F8F8"/>
              </a:solidFill>
            </a:endParaRPr>
          </a:p>
        </p:txBody>
      </p:sp>
      <p:grpSp>
        <p:nvGrpSpPr>
          <p:cNvPr id="27662" name="Group 1"/>
          <p:cNvGrpSpPr>
            <a:grpSpLocks/>
          </p:cNvGrpSpPr>
          <p:nvPr/>
        </p:nvGrpSpPr>
        <p:grpSpPr bwMode="auto">
          <a:xfrm>
            <a:off x="357188" y="642938"/>
            <a:ext cx="8501062" cy="5643562"/>
            <a:chOff x="720" y="7344"/>
            <a:chExt cx="10080" cy="6804"/>
          </a:xfrm>
        </p:grpSpPr>
        <p:sp>
          <p:nvSpPr>
            <p:cNvPr id="189442" name="Text Box 2"/>
            <p:cNvSpPr txBox="1">
              <a:spLocks noChangeArrowheads="1"/>
            </p:cNvSpPr>
            <p:nvPr/>
          </p:nvSpPr>
          <p:spPr bwMode="auto">
            <a:xfrm>
              <a:off x="4608" y="7344"/>
              <a:ext cx="3600" cy="14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endParaRPr lang="ru-RU" sz="1400" b="0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ru-RU" sz="3200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МАРКЕТИНГ</a:t>
              </a:r>
              <a:endPara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43" name="Text Box 3"/>
            <p:cNvSpPr txBox="1">
              <a:spLocks noChangeArrowheads="1"/>
            </p:cNvSpPr>
            <p:nvPr/>
          </p:nvSpPr>
          <p:spPr bwMode="auto">
            <a:xfrm>
              <a:off x="6336" y="9936"/>
              <a:ext cx="2880" cy="100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МАХСУЛОТЛАРНИ СОТИШ</a:t>
              </a:r>
              <a:endPara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44" name="Text Box 4"/>
            <p:cNvSpPr txBox="1">
              <a:spLocks noChangeArrowheads="1"/>
            </p:cNvSpPr>
            <p:nvPr/>
          </p:nvSpPr>
          <p:spPr bwMode="auto">
            <a:xfrm>
              <a:off x="720" y="10080"/>
              <a:ext cx="2592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Махсулотларни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ишлаб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чикариш</a:t>
              </a:r>
              <a:endPara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45" name="Text Box 5"/>
            <p:cNvSpPr txBox="1">
              <a:spLocks noChangeArrowheads="1"/>
            </p:cNvSpPr>
            <p:nvPr/>
          </p:nvSpPr>
          <p:spPr bwMode="auto">
            <a:xfrm>
              <a:off x="720" y="10860"/>
              <a:ext cx="2592" cy="2016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lvl="1">
                <a:buFont typeface="Symbol" pitchFamily="18" charset="2"/>
                <a:buChar char="·"/>
                <a:defRPr/>
              </a:pPr>
              <a:r>
                <a:rPr lang="ru-RU" sz="1600" b="0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Сифат</a:t>
              </a:r>
              <a:endParaRPr lang="ru-RU" sz="1600" b="0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endParaRPr>
            </a:p>
            <a:p>
              <a:pPr lvl="1">
                <a:buFont typeface="Symbol" pitchFamily="18" charset="2"/>
                <a:buChar char="·"/>
                <a:defRPr/>
              </a:pPr>
              <a:r>
                <a:rPr lang="ru-RU" sz="1600" b="0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Харажатлар</a:t>
              </a:r>
              <a:endParaRPr lang="ru-RU" sz="1600" b="0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endParaRPr>
            </a:p>
            <a:p>
              <a:pPr lvl="1">
                <a:buFont typeface="Symbol" pitchFamily="18" charset="2"/>
                <a:buChar char="·"/>
                <a:defRPr/>
              </a:pPr>
              <a:r>
                <a:rPr lang="ru-RU" sz="1600" b="0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Куйиладиган</a:t>
              </a:r>
              <a:r>
                <a:rPr lang="ru-RU" sz="1600" b="0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sz="1600" b="0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талаблар</a:t>
              </a:r>
              <a:endParaRPr lang="ru-RU" sz="16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46" name="Text Box 6"/>
            <p:cNvSpPr txBox="1">
              <a:spLocks noChangeArrowheads="1"/>
            </p:cNvSpPr>
            <p:nvPr/>
          </p:nvSpPr>
          <p:spPr bwMode="auto">
            <a:xfrm>
              <a:off x="8208" y="11664"/>
              <a:ext cx="2592" cy="864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Бозорга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таъсир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утказиш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чоралари</a:t>
              </a:r>
              <a:endPara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47" name="Text Box 7"/>
            <p:cNvSpPr txBox="1">
              <a:spLocks noChangeArrowheads="1"/>
            </p:cNvSpPr>
            <p:nvPr/>
          </p:nvSpPr>
          <p:spPr bwMode="auto">
            <a:xfrm>
              <a:off x="8208" y="12564"/>
              <a:ext cx="2592" cy="1584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lvl="1">
                <a:buFont typeface="Symbol" pitchFamily="18" charset="2"/>
                <a:buChar char="·"/>
                <a:defRPr/>
              </a:pP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Сотувни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ташкил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этиш</a:t>
              </a:r>
              <a:endParaRPr lang="ru-RU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endParaRPr>
            </a:p>
            <a:p>
              <a:pPr lvl="1">
                <a:buFont typeface="Symbol" pitchFamily="18" charset="2"/>
                <a:buChar char="·"/>
                <a:defRPr/>
              </a:pP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Савдо</a:t>
              </a:r>
              <a:endParaRPr lang="ru-RU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endParaRPr>
            </a:p>
            <a:p>
              <a:pPr lvl="1">
                <a:buFont typeface="Symbol" pitchFamily="18" charset="2"/>
                <a:buChar char="·"/>
                <a:defRPr/>
              </a:pP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Реклама</a:t>
              </a:r>
            </a:p>
            <a:p>
              <a:pPr>
                <a:defRPr/>
              </a:pPr>
              <a:endPara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48" name="Text Box 8"/>
            <p:cNvSpPr txBox="1">
              <a:spLocks noChangeArrowheads="1"/>
            </p:cNvSpPr>
            <p:nvPr/>
          </p:nvSpPr>
          <p:spPr bwMode="auto">
            <a:xfrm>
              <a:off x="4896" y="11664"/>
              <a:ext cx="2448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Бозорни</a:t>
              </a:r>
              <a:r>
                <a:rPr lang="ru-RU" dirty="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урганиш</a:t>
              </a:r>
              <a:endPara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49" name="Text Box 9"/>
            <p:cNvSpPr txBox="1">
              <a:spLocks noChangeArrowheads="1"/>
            </p:cNvSpPr>
            <p:nvPr/>
          </p:nvSpPr>
          <p:spPr bwMode="auto">
            <a:xfrm>
              <a:off x="4896" y="12420"/>
              <a:ext cx="2448" cy="1152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lvl="1">
                <a:buFont typeface="Symbol" pitchFamily="18" charset="2"/>
                <a:buChar char="·"/>
                <a:defRPr/>
              </a:pP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Талаб</a:t>
              </a:r>
              <a:endParaRPr lang="ru-RU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endParaRPr>
            </a:p>
            <a:p>
              <a:pPr lvl="1">
                <a:buFont typeface="Symbol" pitchFamily="18" charset="2"/>
                <a:buChar char="·"/>
                <a:defRPr/>
              </a:pPr>
              <a:r>
                <a:rPr lang="ru-RU" dirty="0" err="1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rPr>
                <a:t>Таклиф</a:t>
              </a:r>
              <a:endParaRPr lang="ru-RU" dirty="0">
                <a:solidFill>
                  <a:schemeClr val="tx1"/>
                </a:solidFill>
                <a:latin typeface="Times New Roman" pitchFamily="18" charset="0"/>
                <a:cs typeface="Arial" pitchFamily="34" charset="0"/>
              </a:endParaRPr>
            </a:p>
            <a:p>
              <a:pPr>
                <a:defRPr/>
              </a:pPr>
              <a:endParaRPr lang="ru-RU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450" name="Line 10"/>
            <p:cNvSpPr>
              <a:spLocks noChangeShapeType="1"/>
            </p:cNvSpPr>
            <p:nvPr/>
          </p:nvSpPr>
          <p:spPr bwMode="auto">
            <a:xfrm>
              <a:off x="7201" y="8783"/>
              <a:ext cx="0" cy="1152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9451" name="Line 11"/>
            <p:cNvSpPr>
              <a:spLocks noChangeShapeType="1"/>
            </p:cNvSpPr>
            <p:nvPr/>
          </p:nvSpPr>
          <p:spPr bwMode="auto">
            <a:xfrm>
              <a:off x="8929" y="10944"/>
              <a:ext cx="0" cy="72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9452" name="Line 12"/>
            <p:cNvSpPr>
              <a:spLocks noChangeShapeType="1"/>
            </p:cNvSpPr>
            <p:nvPr/>
          </p:nvSpPr>
          <p:spPr bwMode="auto">
            <a:xfrm flipH="1">
              <a:off x="2305" y="9072"/>
              <a:ext cx="4896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9453" name="Line 13"/>
            <p:cNvSpPr>
              <a:spLocks noChangeShapeType="1"/>
            </p:cNvSpPr>
            <p:nvPr/>
          </p:nvSpPr>
          <p:spPr bwMode="auto">
            <a:xfrm>
              <a:off x="2305" y="9072"/>
              <a:ext cx="0" cy="1009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9454" name="Line 14"/>
            <p:cNvSpPr>
              <a:spLocks noChangeShapeType="1"/>
            </p:cNvSpPr>
            <p:nvPr/>
          </p:nvSpPr>
          <p:spPr bwMode="auto">
            <a:xfrm flipH="1">
              <a:off x="5616" y="10944"/>
              <a:ext cx="1009" cy="72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72301091"/>
              </p:ext>
            </p:extLst>
          </p:nvPr>
        </p:nvGraphicFramePr>
        <p:xfrm>
          <a:off x="357158" y="357166"/>
          <a:ext cx="8429684" cy="5929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674" name="Freeform 200"/>
          <p:cNvSpPr>
            <a:spLocks/>
          </p:cNvSpPr>
          <p:nvPr/>
        </p:nvSpPr>
        <p:spPr bwMode="gray">
          <a:xfrm rot="-424169">
            <a:off x="993775" y="4246563"/>
            <a:ext cx="1812925" cy="2336800"/>
          </a:xfrm>
          <a:custGeom>
            <a:avLst/>
            <a:gdLst>
              <a:gd name="T0" fmla="*/ 756 w 2220"/>
              <a:gd name="T1" fmla="*/ 0 h 2878"/>
              <a:gd name="T2" fmla="*/ 568 w 2220"/>
              <a:gd name="T3" fmla="*/ 112 h 2878"/>
              <a:gd name="T4" fmla="*/ 464 w 2220"/>
              <a:gd name="T5" fmla="*/ 212 h 2878"/>
              <a:gd name="T6" fmla="*/ 300 w 2220"/>
              <a:gd name="T7" fmla="*/ 164 h 2878"/>
              <a:gd name="T8" fmla="*/ 180 w 2220"/>
              <a:gd name="T9" fmla="*/ 156 h 2878"/>
              <a:gd name="T10" fmla="*/ 16 w 2220"/>
              <a:gd name="T11" fmla="*/ 184 h 2878"/>
              <a:gd name="T12" fmla="*/ 68 w 2220"/>
              <a:gd name="T13" fmla="*/ 368 h 2878"/>
              <a:gd name="T14" fmla="*/ 224 w 2220"/>
              <a:gd name="T15" fmla="*/ 460 h 2878"/>
              <a:gd name="T16" fmla="*/ 272 w 2220"/>
              <a:gd name="T17" fmla="*/ 664 h 2878"/>
              <a:gd name="T18" fmla="*/ 248 w 2220"/>
              <a:gd name="T19" fmla="*/ 900 h 2878"/>
              <a:gd name="T20" fmla="*/ 180 w 2220"/>
              <a:gd name="T21" fmla="*/ 1072 h 2878"/>
              <a:gd name="T22" fmla="*/ 144 w 2220"/>
              <a:gd name="T23" fmla="*/ 1240 h 2878"/>
              <a:gd name="T24" fmla="*/ 236 w 2220"/>
              <a:gd name="T25" fmla="*/ 1476 h 2878"/>
              <a:gd name="T26" fmla="*/ 328 w 2220"/>
              <a:gd name="T27" fmla="*/ 1556 h 2878"/>
              <a:gd name="T28" fmla="*/ 436 w 2220"/>
              <a:gd name="T29" fmla="*/ 1772 h 2878"/>
              <a:gd name="T30" fmla="*/ 452 w 2220"/>
              <a:gd name="T31" fmla="*/ 1964 h 2878"/>
              <a:gd name="T32" fmla="*/ 384 w 2220"/>
              <a:gd name="T33" fmla="*/ 2196 h 2878"/>
              <a:gd name="T34" fmla="*/ 140 w 2220"/>
              <a:gd name="T35" fmla="*/ 2420 h 2878"/>
              <a:gd name="T36" fmla="*/ 64 w 2220"/>
              <a:gd name="T37" fmla="*/ 2572 h 2878"/>
              <a:gd name="T38" fmla="*/ 188 w 2220"/>
              <a:gd name="T39" fmla="*/ 2848 h 2878"/>
              <a:gd name="T40" fmla="*/ 360 w 2220"/>
              <a:gd name="T41" fmla="*/ 2556 h 2878"/>
              <a:gd name="T42" fmla="*/ 680 w 2220"/>
              <a:gd name="T43" fmla="*/ 2340 h 2878"/>
              <a:gd name="T44" fmla="*/ 744 w 2220"/>
              <a:gd name="T45" fmla="*/ 2076 h 2878"/>
              <a:gd name="T46" fmla="*/ 736 w 2220"/>
              <a:gd name="T47" fmla="*/ 1644 h 2878"/>
              <a:gd name="T48" fmla="*/ 756 w 2220"/>
              <a:gd name="T49" fmla="*/ 1412 h 2878"/>
              <a:gd name="T50" fmla="*/ 888 w 2220"/>
              <a:gd name="T51" fmla="*/ 1304 h 2878"/>
              <a:gd name="T52" fmla="*/ 1060 w 2220"/>
              <a:gd name="T53" fmla="*/ 1292 h 2878"/>
              <a:gd name="T54" fmla="*/ 1260 w 2220"/>
              <a:gd name="T55" fmla="*/ 1328 h 2878"/>
              <a:gd name="T56" fmla="*/ 1400 w 2220"/>
              <a:gd name="T57" fmla="*/ 1380 h 2878"/>
              <a:gd name="T58" fmla="*/ 1672 w 2220"/>
              <a:gd name="T59" fmla="*/ 1484 h 2878"/>
              <a:gd name="T60" fmla="*/ 1856 w 2220"/>
              <a:gd name="T61" fmla="*/ 1432 h 2878"/>
              <a:gd name="T62" fmla="*/ 1896 w 2220"/>
              <a:gd name="T63" fmla="*/ 1148 h 2878"/>
              <a:gd name="T64" fmla="*/ 2032 w 2220"/>
              <a:gd name="T65" fmla="*/ 832 h 2878"/>
              <a:gd name="T66" fmla="*/ 2220 w 2220"/>
              <a:gd name="T67" fmla="*/ 140 h 2878"/>
              <a:gd name="T68" fmla="*/ 1788 w 2220"/>
              <a:gd name="T69" fmla="*/ 108 h 2878"/>
              <a:gd name="T70" fmla="*/ 1724 w 2220"/>
              <a:gd name="T71" fmla="*/ 320 h 2878"/>
              <a:gd name="T72" fmla="*/ 1723 w 2220"/>
              <a:gd name="T73" fmla="*/ 351 h 2878"/>
              <a:gd name="T74" fmla="*/ 1620 w 2220"/>
              <a:gd name="T75" fmla="*/ 548 h 2878"/>
              <a:gd name="T76" fmla="*/ 1700 w 2220"/>
              <a:gd name="T77" fmla="*/ 780 h 2878"/>
              <a:gd name="T78" fmla="*/ 1632 w 2220"/>
              <a:gd name="T79" fmla="*/ 904 h 2878"/>
              <a:gd name="T80" fmla="*/ 1424 w 2220"/>
              <a:gd name="T81" fmla="*/ 952 h 2878"/>
              <a:gd name="T82" fmla="*/ 1216 w 2220"/>
              <a:gd name="T83" fmla="*/ 992 h 2878"/>
              <a:gd name="T84" fmla="*/ 992 w 2220"/>
              <a:gd name="T85" fmla="*/ 956 h 2878"/>
              <a:gd name="T86" fmla="*/ 876 w 2220"/>
              <a:gd name="T87" fmla="*/ 884 h 2878"/>
              <a:gd name="T88" fmla="*/ 928 w 2220"/>
              <a:gd name="T89" fmla="*/ 728 h 2878"/>
              <a:gd name="T90" fmla="*/ 1204 w 2220"/>
              <a:gd name="T91" fmla="*/ 740 h 2878"/>
              <a:gd name="T92" fmla="*/ 1468 w 2220"/>
              <a:gd name="T93" fmla="*/ 592 h 2878"/>
              <a:gd name="T94" fmla="*/ 1592 w 2220"/>
              <a:gd name="T95" fmla="*/ 520 h 2878"/>
              <a:gd name="T96" fmla="*/ 1612 w 2220"/>
              <a:gd name="T97" fmla="*/ 492 h 2878"/>
              <a:gd name="T98" fmla="*/ 1648 w 2220"/>
              <a:gd name="T99" fmla="*/ 376 h 2878"/>
              <a:gd name="T100" fmla="*/ 1584 w 2220"/>
              <a:gd name="T101" fmla="*/ 344 h 2878"/>
              <a:gd name="T102" fmla="*/ 1496 w 2220"/>
              <a:gd name="T103" fmla="*/ 424 h 2878"/>
              <a:gd name="T104" fmla="*/ 1392 w 2220"/>
              <a:gd name="T105" fmla="*/ 492 h 2878"/>
              <a:gd name="T106" fmla="*/ 1300 w 2220"/>
              <a:gd name="T107" fmla="*/ 540 h 2878"/>
              <a:gd name="T108" fmla="*/ 1148 w 2220"/>
              <a:gd name="T109" fmla="*/ 564 h 2878"/>
              <a:gd name="T110" fmla="*/ 1028 w 2220"/>
              <a:gd name="T111" fmla="*/ 500 h 2878"/>
              <a:gd name="T112" fmla="*/ 936 w 2220"/>
              <a:gd name="T113" fmla="*/ 388 h 2878"/>
              <a:gd name="T114" fmla="*/ 824 w 2220"/>
              <a:gd name="T115" fmla="*/ 344 h 2878"/>
              <a:gd name="T116" fmla="*/ 860 w 2220"/>
              <a:gd name="T117" fmla="*/ 212 h 2878"/>
              <a:gd name="T118" fmla="*/ 876 w 2220"/>
              <a:gd name="T119" fmla="*/ 96 h 2878"/>
              <a:gd name="T120" fmla="*/ 832 w 2220"/>
              <a:gd name="T121" fmla="*/ 20 h 287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220"/>
              <a:gd name="T184" fmla="*/ 0 h 2878"/>
              <a:gd name="T185" fmla="*/ 2220 w 2220"/>
              <a:gd name="T186" fmla="*/ 2878 h 2878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220" h="2878">
                <a:moveTo>
                  <a:pt x="832" y="20"/>
                </a:moveTo>
                <a:lnTo>
                  <a:pt x="784" y="20"/>
                </a:lnTo>
                <a:lnTo>
                  <a:pt x="756" y="0"/>
                </a:lnTo>
                <a:lnTo>
                  <a:pt x="676" y="20"/>
                </a:lnTo>
                <a:lnTo>
                  <a:pt x="624" y="44"/>
                </a:lnTo>
                <a:lnTo>
                  <a:pt x="568" y="112"/>
                </a:lnTo>
                <a:lnTo>
                  <a:pt x="536" y="164"/>
                </a:lnTo>
                <a:lnTo>
                  <a:pt x="508" y="208"/>
                </a:lnTo>
                <a:lnTo>
                  <a:pt x="464" y="212"/>
                </a:lnTo>
                <a:lnTo>
                  <a:pt x="392" y="164"/>
                </a:lnTo>
                <a:lnTo>
                  <a:pt x="352" y="140"/>
                </a:lnTo>
                <a:lnTo>
                  <a:pt x="300" y="164"/>
                </a:lnTo>
                <a:lnTo>
                  <a:pt x="280" y="184"/>
                </a:lnTo>
                <a:lnTo>
                  <a:pt x="216" y="184"/>
                </a:lnTo>
                <a:lnTo>
                  <a:pt x="180" y="156"/>
                </a:lnTo>
                <a:lnTo>
                  <a:pt x="108" y="152"/>
                </a:lnTo>
                <a:lnTo>
                  <a:pt x="48" y="184"/>
                </a:lnTo>
                <a:lnTo>
                  <a:pt x="16" y="184"/>
                </a:lnTo>
                <a:lnTo>
                  <a:pt x="0" y="264"/>
                </a:lnTo>
                <a:lnTo>
                  <a:pt x="4" y="312"/>
                </a:lnTo>
                <a:lnTo>
                  <a:pt x="68" y="368"/>
                </a:lnTo>
                <a:lnTo>
                  <a:pt x="124" y="408"/>
                </a:lnTo>
                <a:lnTo>
                  <a:pt x="196" y="432"/>
                </a:lnTo>
                <a:lnTo>
                  <a:pt x="224" y="460"/>
                </a:lnTo>
                <a:lnTo>
                  <a:pt x="256" y="588"/>
                </a:lnTo>
                <a:lnTo>
                  <a:pt x="272" y="636"/>
                </a:lnTo>
                <a:lnTo>
                  <a:pt x="272" y="664"/>
                </a:lnTo>
                <a:lnTo>
                  <a:pt x="276" y="724"/>
                </a:lnTo>
                <a:lnTo>
                  <a:pt x="256" y="812"/>
                </a:lnTo>
                <a:lnTo>
                  <a:pt x="248" y="900"/>
                </a:lnTo>
                <a:lnTo>
                  <a:pt x="216" y="964"/>
                </a:lnTo>
                <a:lnTo>
                  <a:pt x="216" y="1012"/>
                </a:lnTo>
                <a:lnTo>
                  <a:pt x="180" y="1072"/>
                </a:lnTo>
                <a:lnTo>
                  <a:pt x="180" y="1100"/>
                </a:lnTo>
                <a:lnTo>
                  <a:pt x="132" y="1160"/>
                </a:lnTo>
                <a:lnTo>
                  <a:pt x="144" y="1240"/>
                </a:lnTo>
                <a:lnTo>
                  <a:pt x="156" y="1296"/>
                </a:lnTo>
                <a:lnTo>
                  <a:pt x="184" y="1372"/>
                </a:lnTo>
                <a:lnTo>
                  <a:pt x="236" y="1476"/>
                </a:lnTo>
                <a:lnTo>
                  <a:pt x="268" y="1500"/>
                </a:lnTo>
                <a:lnTo>
                  <a:pt x="292" y="1500"/>
                </a:lnTo>
                <a:lnTo>
                  <a:pt x="328" y="1556"/>
                </a:lnTo>
                <a:lnTo>
                  <a:pt x="404" y="1640"/>
                </a:lnTo>
                <a:lnTo>
                  <a:pt x="412" y="1716"/>
                </a:lnTo>
                <a:lnTo>
                  <a:pt x="436" y="1772"/>
                </a:lnTo>
                <a:lnTo>
                  <a:pt x="452" y="1796"/>
                </a:lnTo>
                <a:lnTo>
                  <a:pt x="460" y="1824"/>
                </a:lnTo>
                <a:lnTo>
                  <a:pt x="452" y="1964"/>
                </a:lnTo>
                <a:lnTo>
                  <a:pt x="452" y="2152"/>
                </a:lnTo>
                <a:lnTo>
                  <a:pt x="424" y="2196"/>
                </a:lnTo>
                <a:lnTo>
                  <a:pt x="384" y="2196"/>
                </a:lnTo>
                <a:lnTo>
                  <a:pt x="264" y="2276"/>
                </a:lnTo>
                <a:lnTo>
                  <a:pt x="116" y="2392"/>
                </a:lnTo>
                <a:lnTo>
                  <a:pt x="140" y="2420"/>
                </a:lnTo>
                <a:lnTo>
                  <a:pt x="76" y="2420"/>
                </a:lnTo>
                <a:lnTo>
                  <a:pt x="16" y="2472"/>
                </a:lnTo>
                <a:lnTo>
                  <a:pt x="64" y="2572"/>
                </a:lnTo>
                <a:lnTo>
                  <a:pt x="100" y="2708"/>
                </a:lnTo>
                <a:lnTo>
                  <a:pt x="136" y="2828"/>
                </a:lnTo>
                <a:cubicBezTo>
                  <a:pt x="151" y="2851"/>
                  <a:pt x="171" y="2878"/>
                  <a:pt x="188" y="2848"/>
                </a:cubicBezTo>
                <a:cubicBezTo>
                  <a:pt x="213" y="2839"/>
                  <a:pt x="221" y="2698"/>
                  <a:pt x="240" y="2648"/>
                </a:cubicBezTo>
                <a:cubicBezTo>
                  <a:pt x="259" y="2598"/>
                  <a:pt x="280" y="2563"/>
                  <a:pt x="300" y="2548"/>
                </a:cubicBezTo>
                <a:lnTo>
                  <a:pt x="360" y="2556"/>
                </a:lnTo>
                <a:lnTo>
                  <a:pt x="408" y="2484"/>
                </a:lnTo>
                <a:lnTo>
                  <a:pt x="524" y="2420"/>
                </a:lnTo>
                <a:lnTo>
                  <a:pt x="680" y="2340"/>
                </a:lnTo>
                <a:lnTo>
                  <a:pt x="736" y="2224"/>
                </a:lnTo>
                <a:lnTo>
                  <a:pt x="752" y="2144"/>
                </a:lnTo>
                <a:lnTo>
                  <a:pt x="744" y="2076"/>
                </a:lnTo>
                <a:lnTo>
                  <a:pt x="748" y="1972"/>
                </a:lnTo>
                <a:lnTo>
                  <a:pt x="756" y="1720"/>
                </a:lnTo>
                <a:lnTo>
                  <a:pt x="736" y="1644"/>
                </a:lnTo>
                <a:lnTo>
                  <a:pt x="728" y="1584"/>
                </a:lnTo>
                <a:lnTo>
                  <a:pt x="728" y="1500"/>
                </a:lnTo>
                <a:lnTo>
                  <a:pt x="756" y="1412"/>
                </a:lnTo>
                <a:lnTo>
                  <a:pt x="808" y="1412"/>
                </a:lnTo>
                <a:lnTo>
                  <a:pt x="844" y="1332"/>
                </a:lnTo>
                <a:lnTo>
                  <a:pt x="888" y="1304"/>
                </a:lnTo>
                <a:lnTo>
                  <a:pt x="940" y="1320"/>
                </a:lnTo>
                <a:lnTo>
                  <a:pt x="980" y="1308"/>
                </a:lnTo>
                <a:lnTo>
                  <a:pt x="1060" y="1292"/>
                </a:lnTo>
                <a:lnTo>
                  <a:pt x="1164" y="1312"/>
                </a:lnTo>
                <a:lnTo>
                  <a:pt x="1240" y="1304"/>
                </a:lnTo>
                <a:lnTo>
                  <a:pt x="1260" y="1328"/>
                </a:lnTo>
                <a:lnTo>
                  <a:pt x="1312" y="1332"/>
                </a:lnTo>
                <a:lnTo>
                  <a:pt x="1364" y="1360"/>
                </a:lnTo>
                <a:lnTo>
                  <a:pt x="1400" y="1380"/>
                </a:lnTo>
                <a:lnTo>
                  <a:pt x="1488" y="1384"/>
                </a:lnTo>
                <a:lnTo>
                  <a:pt x="1548" y="1460"/>
                </a:lnTo>
                <a:lnTo>
                  <a:pt x="1672" y="1484"/>
                </a:lnTo>
                <a:lnTo>
                  <a:pt x="1744" y="1500"/>
                </a:lnTo>
                <a:lnTo>
                  <a:pt x="1808" y="1488"/>
                </a:lnTo>
                <a:lnTo>
                  <a:pt x="1856" y="1432"/>
                </a:lnTo>
                <a:lnTo>
                  <a:pt x="1908" y="1304"/>
                </a:lnTo>
                <a:lnTo>
                  <a:pt x="1912" y="1228"/>
                </a:lnTo>
                <a:lnTo>
                  <a:pt x="1896" y="1148"/>
                </a:lnTo>
                <a:lnTo>
                  <a:pt x="1932" y="1028"/>
                </a:lnTo>
                <a:lnTo>
                  <a:pt x="1996" y="936"/>
                </a:lnTo>
                <a:lnTo>
                  <a:pt x="2032" y="832"/>
                </a:lnTo>
                <a:lnTo>
                  <a:pt x="2168" y="856"/>
                </a:lnTo>
                <a:lnTo>
                  <a:pt x="2196" y="860"/>
                </a:lnTo>
                <a:lnTo>
                  <a:pt x="2220" y="140"/>
                </a:lnTo>
                <a:lnTo>
                  <a:pt x="2144" y="132"/>
                </a:lnTo>
                <a:lnTo>
                  <a:pt x="1988" y="136"/>
                </a:lnTo>
                <a:lnTo>
                  <a:pt x="1788" y="108"/>
                </a:lnTo>
                <a:lnTo>
                  <a:pt x="1724" y="120"/>
                </a:lnTo>
                <a:lnTo>
                  <a:pt x="1712" y="188"/>
                </a:lnTo>
                <a:lnTo>
                  <a:pt x="1724" y="320"/>
                </a:lnTo>
                <a:lnTo>
                  <a:pt x="1652" y="340"/>
                </a:lnTo>
                <a:lnTo>
                  <a:pt x="1674" y="356"/>
                </a:lnTo>
                <a:lnTo>
                  <a:pt x="1723" y="351"/>
                </a:lnTo>
                <a:lnTo>
                  <a:pt x="1724" y="536"/>
                </a:lnTo>
                <a:lnTo>
                  <a:pt x="1660" y="536"/>
                </a:lnTo>
                <a:lnTo>
                  <a:pt x="1620" y="548"/>
                </a:lnTo>
                <a:lnTo>
                  <a:pt x="1712" y="584"/>
                </a:lnTo>
                <a:lnTo>
                  <a:pt x="1720" y="612"/>
                </a:lnTo>
                <a:lnTo>
                  <a:pt x="1700" y="780"/>
                </a:lnTo>
                <a:lnTo>
                  <a:pt x="1668" y="820"/>
                </a:lnTo>
                <a:lnTo>
                  <a:pt x="1664" y="868"/>
                </a:lnTo>
                <a:lnTo>
                  <a:pt x="1632" y="904"/>
                </a:lnTo>
                <a:lnTo>
                  <a:pt x="1564" y="900"/>
                </a:lnTo>
                <a:lnTo>
                  <a:pt x="1496" y="924"/>
                </a:lnTo>
                <a:lnTo>
                  <a:pt x="1424" y="952"/>
                </a:lnTo>
                <a:lnTo>
                  <a:pt x="1384" y="980"/>
                </a:lnTo>
                <a:lnTo>
                  <a:pt x="1368" y="1008"/>
                </a:lnTo>
                <a:lnTo>
                  <a:pt x="1216" y="992"/>
                </a:lnTo>
                <a:lnTo>
                  <a:pt x="1168" y="956"/>
                </a:lnTo>
                <a:lnTo>
                  <a:pt x="1088" y="956"/>
                </a:lnTo>
                <a:lnTo>
                  <a:pt x="992" y="956"/>
                </a:lnTo>
                <a:lnTo>
                  <a:pt x="924" y="940"/>
                </a:lnTo>
                <a:lnTo>
                  <a:pt x="892" y="924"/>
                </a:lnTo>
                <a:lnTo>
                  <a:pt x="876" y="884"/>
                </a:lnTo>
                <a:lnTo>
                  <a:pt x="888" y="832"/>
                </a:lnTo>
                <a:lnTo>
                  <a:pt x="912" y="784"/>
                </a:lnTo>
                <a:lnTo>
                  <a:pt x="928" y="728"/>
                </a:lnTo>
                <a:lnTo>
                  <a:pt x="976" y="712"/>
                </a:lnTo>
                <a:lnTo>
                  <a:pt x="1060" y="732"/>
                </a:lnTo>
                <a:lnTo>
                  <a:pt x="1204" y="740"/>
                </a:lnTo>
                <a:lnTo>
                  <a:pt x="1288" y="712"/>
                </a:lnTo>
                <a:lnTo>
                  <a:pt x="1388" y="660"/>
                </a:lnTo>
                <a:lnTo>
                  <a:pt x="1468" y="592"/>
                </a:lnTo>
                <a:lnTo>
                  <a:pt x="1520" y="536"/>
                </a:lnTo>
                <a:lnTo>
                  <a:pt x="1544" y="508"/>
                </a:lnTo>
                <a:lnTo>
                  <a:pt x="1592" y="520"/>
                </a:lnTo>
                <a:lnTo>
                  <a:pt x="1624" y="548"/>
                </a:lnTo>
                <a:lnTo>
                  <a:pt x="1647" y="536"/>
                </a:lnTo>
                <a:lnTo>
                  <a:pt x="1612" y="492"/>
                </a:lnTo>
                <a:lnTo>
                  <a:pt x="1632" y="456"/>
                </a:lnTo>
                <a:lnTo>
                  <a:pt x="1632" y="420"/>
                </a:lnTo>
                <a:lnTo>
                  <a:pt x="1648" y="376"/>
                </a:lnTo>
                <a:lnTo>
                  <a:pt x="1672" y="356"/>
                </a:lnTo>
                <a:lnTo>
                  <a:pt x="1656" y="341"/>
                </a:lnTo>
                <a:lnTo>
                  <a:pt x="1584" y="344"/>
                </a:lnTo>
                <a:lnTo>
                  <a:pt x="1536" y="356"/>
                </a:lnTo>
                <a:lnTo>
                  <a:pt x="1540" y="392"/>
                </a:lnTo>
                <a:lnTo>
                  <a:pt x="1496" y="424"/>
                </a:lnTo>
                <a:lnTo>
                  <a:pt x="1444" y="464"/>
                </a:lnTo>
                <a:lnTo>
                  <a:pt x="1444" y="492"/>
                </a:lnTo>
                <a:lnTo>
                  <a:pt x="1392" y="492"/>
                </a:lnTo>
                <a:lnTo>
                  <a:pt x="1384" y="520"/>
                </a:lnTo>
                <a:lnTo>
                  <a:pt x="1340" y="520"/>
                </a:lnTo>
                <a:lnTo>
                  <a:pt x="1300" y="540"/>
                </a:lnTo>
                <a:lnTo>
                  <a:pt x="1236" y="572"/>
                </a:lnTo>
                <a:lnTo>
                  <a:pt x="1208" y="584"/>
                </a:lnTo>
                <a:lnTo>
                  <a:pt x="1148" y="564"/>
                </a:lnTo>
                <a:lnTo>
                  <a:pt x="1080" y="556"/>
                </a:lnTo>
                <a:lnTo>
                  <a:pt x="1048" y="528"/>
                </a:lnTo>
                <a:lnTo>
                  <a:pt x="1028" y="500"/>
                </a:lnTo>
                <a:lnTo>
                  <a:pt x="1012" y="480"/>
                </a:lnTo>
                <a:lnTo>
                  <a:pt x="976" y="432"/>
                </a:lnTo>
                <a:lnTo>
                  <a:pt x="936" y="388"/>
                </a:lnTo>
                <a:lnTo>
                  <a:pt x="904" y="368"/>
                </a:lnTo>
                <a:lnTo>
                  <a:pt x="844" y="372"/>
                </a:lnTo>
                <a:lnTo>
                  <a:pt x="824" y="344"/>
                </a:lnTo>
                <a:lnTo>
                  <a:pt x="820" y="316"/>
                </a:lnTo>
                <a:lnTo>
                  <a:pt x="844" y="264"/>
                </a:lnTo>
                <a:lnTo>
                  <a:pt x="860" y="212"/>
                </a:lnTo>
                <a:lnTo>
                  <a:pt x="868" y="152"/>
                </a:lnTo>
                <a:lnTo>
                  <a:pt x="880" y="120"/>
                </a:lnTo>
                <a:lnTo>
                  <a:pt x="876" y="96"/>
                </a:lnTo>
                <a:lnTo>
                  <a:pt x="856" y="72"/>
                </a:lnTo>
                <a:lnTo>
                  <a:pt x="852" y="48"/>
                </a:lnTo>
                <a:lnTo>
                  <a:pt x="832" y="2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775644"/>
              </p:ext>
            </p:extLst>
          </p:nvPr>
        </p:nvGraphicFramePr>
        <p:xfrm>
          <a:off x="428596" y="714355"/>
          <a:ext cx="8501121" cy="5715041"/>
        </p:xfrm>
        <a:graphic>
          <a:graphicData uri="http://schemas.openxmlformats.org/drawingml/2006/table">
            <a:tbl>
              <a:tblPr>
                <a:effectLst>
                  <a:reflection blurRad="6350" stA="50000" endA="300" endPos="90000" dist="50800" dir="5400000" sy="-100000" algn="bl" rotWithShape="0"/>
                </a:effectLst>
              </a:tblPr>
              <a:tblGrid>
                <a:gridCol w="624673"/>
                <a:gridCol w="2623631"/>
                <a:gridCol w="5252817"/>
              </a:tblGrid>
              <a:tr h="4762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Максадлар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Курсаткичлар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0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Бозорни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эгаллаш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Бозор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улуши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оборот,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товарни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роли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ва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ахамияти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янги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бозорларни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камраб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олиш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0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Рентабеллик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Фойда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оборотга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нисбатан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рентабеллик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шахс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капиталини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рентабеллиги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умумий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капитални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рентабеллиги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0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Молиявий баркарорлик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Кредитга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лаёкатлиги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ликвидлиги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уз-узини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молиялаштириш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даражаси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капитални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тузилиши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0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Ижтимоий максадлар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Иш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билан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коникиш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даромад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даражаси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ва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ижтимоий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химоя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ижтимоий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интеграция,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шахсий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ривожланиш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0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Бозордаги позиция ва престиж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Мустакиллиги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имидж,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сиёсий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шароитга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муносабати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жамиятни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 тан </a:t>
                      </a:r>
                      <a:r>
                        <a:rPr lang="ru-RU" sz="20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олиши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9201" name="Rectangle 1"/>
          <p:cNvSpPr>
            <a:spLocks noChangeArrowheads="1"/>
          </p:cNvSpPr>
          <p:nvPr/>
        </p:nvSpPr>
        <p:spPr bwMode="auto">
          <a:xfrm>
            <a:off x="785813" y="0"/>
            <a:ext cx="7858125" cy="93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 algn="ctr">
              <a:buFontTx/>
              <a:buChar char="•"/>
              <a:defRPr/>
            </a:pPr>
            <a:r>
              <a:rPr lang="ru-RU" sz="40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Корхонанин</a:t>
            </a:r>
            <a:r>
              <a:rPr lang="ru-RU" sz="4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4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максади</a:t>
            </a:r>
            <a:endParaRPr lang="ru-RU" sz="4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44" descr="Pictur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33850" y="3867150"/>
            <a:ext cx="12763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45" descr="Pictur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2133600"/>
            <a:ext cx="7048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46"/>
          <p:cNvSpPr>
            <a:spLocks noChangeArrowheads="1"/>
          </p:cNvSpPr>
          <p:nvPr/>
        </p:nvSpPr>
        <p:spPr bwMode="gray">
          <a:xfrm rot="-7829975">
            <a:off x="4746626" y="4810125"/>
            <a:ext cx="1103312" cy="217487"/>
          </a:xfrm>
          <a:prstGeom prst="rect">
            <a:avLst/>
          </a:prstGeom>
          <a:gradFill rotWithShape="1">
            <a:gsLst>
              <a:gs pos="0">
                <a:srgbClr val="969696"/>
              </a:gs>
              <a:gs pos="50000">
                <a:srgbClr val="C9C9C9"/>
              </a:gs>
              <a:gs pos="100000">
                <a:srgbClr val="96969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4" name="Rectangle 47"/>
          <p:cNvSpPr>
            <a:spLocks noChangeArrowheads="1"/>
          </p:cNvSpPr>
          <p:nvPr/>
        </p:nvSpPr>
        <p:spPr bwMode="gray">
          <a:xfrm rot="-743917">
            <a:off x="2794000" y="4192588"/>
            <a:ext cx="1146175" cy="198437"/>
          </a:xfrm>
          <a:prstGeom prst="rect">
            <a:avLst/>
          </a:prstGeom>
          <a:gradFill rotWithShape="1">
            <a:gsLst>
              <a:gs pos="0">
                <a:srgbClr val="969696"/>
              </a:gs>
              <a:gs pos="50000">
                <a:srgbClr val="CCCCCC"/>
              </a:gs>
              <a:gs pos="100000">
                <a:srgbClr val="96969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5" name="Rectangle 48"/>
          <p:cNvSpPr>
            <a:spLocks noChangeArrowheads="1"/>
          </p:cNvSpPr>
          <p:nvPr/>
        </p:nvSpPr>
        <p:spPr bwMode="gray">
          <a:xfrm rot="-3205350">
            <a:off x="4733132" y="3090068"/>
            <a:ext cx="685800" cy="214313"/>
          </a:xfrm>
          <a:prstGeom prst="rect">
            <a:avLst/>
          </a:prstGeom>
          <a:gradFill rotWithShape="1">
            <a:gsLst>
              <a:gs pos="0">
                <a:srgbClr val="969696"/>
              </a:gs>
              <a:gs pos="50000">
                <a:srgbClr val="DFDFDF"/>
              </a:gs>
              <a:gs pos="100000">
                <a:srgbClr val="96969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0726" name="Group 49"/>
          <p:cNvGrpSpPr>
            <a:grpSpLocks/>
          </p:cNvGrpSpPr>
          <p:nvPr/>
        </p:nvGrpSpPr>
        <p:grpSpPr bwMode="auto">
          <a:xfrm>
            <a:off x="3000375" y="3071813"/>
            <a:ext cx="2500313" cy="2500312"/>
            <a:chOff x="2400" y="1488"/>
            <a:chExt cx="1152" cy="1152"/>
          </a:xfrm>
        </p:grpSpPr>
        <p:grpSp>
          <p:nvGrpSpPr>
            <p:cNvPr id="30748" name="Group 50"/>
            <p:cNvGrpSpPr>
              <a:grpSpLocks/>
            </p:cNvGrpSpPr>
            <p:nvPr/>
          </p:nvGrpSpPr>
          <p:grpSpPr bwMode="auto">
            <a:xfrm>
              <a:off x="2400" y="1488"/>
              <a:ext cx="1152" cy="1152"/>
              <a:chOff x="2016" y="1920"/>
              <a:chExt cx="1680" cy="1680"/>
            </a:xfrm>
          </p:grpSpPr>
          <p:sp>
            <p:nvSpPr>
              <p:cNvPr id="15" name="Oval 5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2431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sz="1100">
                  <a:cs typeface="+mn-cs"/>
                </a:endParaRPr>
              </a:p>
            </p:txBody>
          </p:sp>
          <p:sp>
            <p:nvSpPr>
              <p:cNvPr id="30751" name="Freeform 5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0749" name="Text Box 53"/>
            <p:cNvSpPr txBox="1">
              <a:spLocks noChangeArrowheads="1"/>
            </p:cNvSpPr>
            <p:nvPr/>
          </p:nvSpPr>
          <p:spPr bwMode="gray">
            <a:xfrm>
              <a:off x="2538" y="1893"/>
              <a:ext cx="119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ru-RU" sz="11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0727" name="Group 54"/>
          <p:cNvGrpSpPr>
            <a:grpSpLocks/>
          </p:cNvGrpSpPr>
          <p:nvPr/>
        </p:nvGrpSpPr>
        <p:grpSpPr bwMode="auto">
          <a:xfrm>
            <a:off x="4857750" y="1357313"/>
            <a:ext cx="3143250" cy="2214562"/>
            <a:chOff x="3546" y="960"/>
            <a:chExt cx="720" cy="624"/>
          </a:xfrm>
        </p:grpSpPr>
        <p:grpSp>
          <p:nvGrpSpPr>
            <p:cNvPr id="30744" name="Group 55"/>
            <p:cNvGrpSpPr>
              <a:grpSpLocks/>
            </p:cNvGrpSpPr>
            <p:nvPr/>
          </p:nvGrpSpPr>
          <p:grpSpPr bwMode="auto">
            <a:xfrm>
              <a:off x="3600" y="960"/>
              <a:ext cx="624" cy="624"/>
              <a:chOff x="2016" y="1920"/>
              <a:chExt cx="1680" cy="1680"/>
            </a:xfrm>
          </p:grpSpPr>
          <p:sp>
            <p:nvSpPr>
              <p:cNvPr id="20" name="Oval 5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2431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0747" name="Freeform 5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0745" name="Text Box 58"/>
            <p:cNvSpPr txBox="1">
              <a:spLocks noChangeArrowheads="1"/>
            </p:cNvSpPr>
            <p:nvPr/>
          </p:nvSpPr>
          <p:spPr bwMode="gray">
            <a:xfrm>
              <a:off x="3546" y="1123"/>
              <a:ext cx="720" cy="1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0728" name="Group 59"/>
          <p:cNvGrpSpPr>
            <a:grpSpLocks/>
          </p:cNvGrpSpPr>
          <p:nvPr/>
        </p:nvGrpSpPr>
        <p:grpSpPr bwMode="auto">
          <a:xfrm>
            <a:off x="214313" y="3357563"/>
            <a:ext cx="2928937" cy="2357437"/>
            <a:chOff x="534" y="1584"/>
            <a:chExt cx="1485" cy="1296"/>
          </a:xfrm>
        </p:grpSpPr>
        <p:grpSp>
          <p:nvGrpSpPr>
            <p:cNvPr id="30740" name="Group 60"/>
            <p:cNvGrpSpPr>
              <a:grpSpLocks/>
            </p:cNvGrpSpPr>
            <p:nvPr/>
          </p:nvGrpSpPr>
          <p:grpSpPr bwMode="auto">
            <a:xfrm>
              <a:off x="624" y="1584"/>
              <a:ext cx="1248" cy="1296"/>
              <a:chOff x="2016" y="1920"/>
              <a:chExt cx="1680" cy="1680"/>
            </a:xfrm>
          </p:grpSpPr>
          <p:sp>
            <p:nvSpPr>
              <p:cNvPr id="25" name="Oval 6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79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3529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0743" name="Freeform 6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accent2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0741" name="Text Box 63"/>
            <p:cNvSpPr txBox="1">
              <a:spLocks noChangeArrowheads="1"/>
            </p:cNvSpPr>
            <p:nvPr/>
          </p:nvSpPr>
          <p:spPr bwMode="gray">
            <a:xfrm>
              <a:off x="534" y="1944"/>
              <a:ext cx="1485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0729" name="Group 64"/>
          <p:cNvGrpSpPr>
            <a:grpSpLocks/>
          </p:cNvGrpSpPr>
          <p:nvPr/>
        </p:nvGrpSpPr>
        <p:grpSpPr bwMode="auto">
          <a:xfrm>
            <a:off x="5786438" y="4286250"/>
            <a:ext cx="3071812" cy="2286000"/>
            <a:chOff x="3360" y="2688"/>
            <a:chExt cx="1440" cy="1440"/>
          </a:xfrm>
        </p:grpSpPr>
        <p:grpSp>
          <p:nvGrpSpPr>
            <p:cNvPr id="30736" name="Group 65"/>
            <p:cNvGrpSpPr>
              <a:grpSpLocks/>
            </p:cNvGrpSpPr>
            <p:nvPr/>
          </p:nvGrpSpPr>
          <p:grpSpPr bwMode="auto">
            <a:xfrm>
              <a:off x="3360" y="2688"/>
              <a:ext cx="1440" cy="1440"/>
              <a:chOff x="2016" y="1920"/>
              <a:chExt cx="1680" cy="1680"/>
            </a:xfrm>
          </p:grpSpPr>
          <p:sp>
            <p:nvSpPr>
              <p:cNvPr id="30" name="Oval 6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31" name="Freeform 6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</p:grpSp>
        <p:sp>
          <p:nvSpPr>
            <p:cNvPr id="30737" name="Text Box 68"/>
            <p:cNvSpPr txBox="1">
              <a:spLocks noChangeArrowheads="1"/>
            </p:cNvSpPr>
            <p:nvPr/>
          </p:nvSpPr>
          <p:spPr bwMode="gray">
            <a:xfrm>
              <a:off x="3540" y="3013"/>
              <a:ext cx="1079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0730" name="Прямоугольник 31"/>
          <p:cNvSpPr>
            <a:spLocks noChangeArrowheads="1"/>
          </p:cNvSpPr>
          <p:nvPr/>
        </p:nvSpPr>
        <p:spPr bwMode="auto">
          <a:xfrm>
            <a:off x="357188" y="1571625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Маркетинг максадлари тахлили унга эришиш буйича асосий вазифаларни шакллантиришга имкон беради.</a:t>
            </a:r>
          </a:p>
        </p:txBody>
      </p:sp>
      <p:sp>
        <p:nvSpPr>
          <p:cNvPr id="231425" name="Rectangle 1"/>
          <p:cNvSpPr>
            <a:spLocks noChangeArrowheads="1"/>
          </p:cNvSpPr>
          <p:nvPr/>
        </p:nvSpPr>
        <p:spPr bwMode="auto">
          <a:xfrm>
            <a:off x="3071813" y="3214688"/>
            <a:ext cx="22145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698500" algn="ctr"/>
            <a:r>
              <a:rPr lang="ru-RU">
                <a:solidFill>
                  <a:srgbClr val="FF6666"/>
                </a:solidFill>
                <a:cs typeface="Times New Roman" pitchFamily="18" charset="0"/>
              </a:rPr>
              <a:t>Мэфферт 1986 йилда 3 та узаро боглик маркетингни комплекс вазифаларини ажратиб курсатади:</a:t>
            </a:r>
            <a:endParaRPr lang="ru-RU">
              <a:solidFill>
                <a:srgbClr val="FF6666"/>
              </a:solidFill>
            </a:endParaRPr>
          </a:p>
        </p:txBody>
      </p:sp>
      <p:sp>
        <p:nvSpPr>
          <p:cNvPr id="30732" name="Прямоугольник 38"/>
          <p:cNvSpPr>
            <a:spLocks noChangeArrowheads="1"/>
          </p:cNvSpPr>
          <p:nvPr/>
        </p:nvSpPr>
        <p:spPr bwMode="auto">
          <a:xfrm>
            <a:off x="285750" y="3786188"/>
            <a:ext cx="264318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38A3B2"/>
                </a:solidFill>
              </a:rPr>
              <a:t>1.Талабни тартибга солиш билан боглик булган бозор фаолиятига кирувчи вазифалар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4857750" y="1643063"/>
            <a:ext cx="3000375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cs typeface="+mn-cs"/>
              </a:rPr>
              <a:t>2.Фирма </a:t>
            </a:r>
            <a:r>
              <a:rPr lang="ru-RU" sz="2400" dirty="0" err="1">
                <a:cs typeface="+mn-cs"/>
              </a:rPr>
              <a:t>ёки</a:t>
            </a:r>
            <a:r>
              <a:rPr lang="ru-RU" sz="2400" dirty="0">
                <a:cs typeface="+mn-cs"/>
              </a:rPr>
              <a:t> </a:t>
            </a:r>
            <a:r>
              <a:rPr lang="ru-RU" sz="2400" dirty="0" err="1">
                <a:cs typeface="+mn-cs"/>
              </a:rPr>
              <a:t>корхона</a:t>
            </a:r>
            <a:r>
              <a:rPr lang="ru-RU" sz="2400" dirty="0">
                <a:cs typeface="+mn-cs"/>
              </a:rPr>
              <a:t> </a:t>
            </a:r>
            <a:r>
              <a:rPr lang="ru-RU" sz="2400" dirty="0" err="1">
                <a:cs typeface="+mn-cs"/>
              </a:rPr>
              <a:t>сохасига</a:t>
            </a:r>
            <a:r>
              <a:rPr lang="ru-RU" sz="2400" dirty="0">
                <a:cs typeface="+mn-cs"/>
              </a:rPr>
              <a:t> </a:t>
            </a:r>
            <a:r>
              <a:rPr lang="ru-RU" sz="2400" dirty="0" err="1">
                <a:cs typeface="+mn-cs"/>
              </a:rPr>
              <a:t>тааллукли</a:t>
            </a:r>
            <a:r>
              <a:rPr lang="ru-RU" sz="2400" dirty="0">
                <a:cs typeface="+mn-cs"/>
              </a:rPr>
              <a:t> </a:t>
            </a:r>
            <a:r>
              <a:rPr lang="ru-RU" sz="2400" dirty="0" err="1">
                <a:cs typeface="+mn-cs"/>
              </a:rPr>
              <a:t>вазифалар</a:t>
            </a:r>
            <a:endParaRPr lang="ru-RU" sz="2400" dirty="0">
              <a:cs typeface="+mn-cs"/>
            </a:endParaRPr>
          </a:p>
        </p:txBody>
      </p:sp>
      <p:sp>
        <p:nvSpPr>
          <p:cNvPr id="30734" name="Прямоугольник 40"/>
          <p:cNvSpPr>
            <a:spLocks noChangeArrowheads="1"/>
          </p:cNvSpPr>
          <p:nvPr/>
        </p:nvSpPr>
        <p:spPr bwMode="auto">
          <a:xfrm>
            <a:off x="5500688" y="4643438"/>
            <a:ext cx="37861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/>
              <a:t>3</a:t>
            </a:r>
            <a:r>
              <a:rPr lang="en-US" sz="2400" dirty="0"/>
              <a:t>.</a:t>
            </a:r>
            <a:r>
              <a:rPr lang="ru-RU" sz="2400" dirty="0"/>
              <a:t>ташки </a:t>
            </a:r>
            <a:r>
              <a:rPr lang="ru-RU" sz="2400" dirty="0" err="1"/>
              <a:t>мухит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жамият</a:t>
            </a:r>
            <a:r>
              <a:rPr lang="ru-RU" sz="2400" dirty="0"/>
              <a:t> </a:t>
            </a:r>
            <a:r>
              <a:rPr lang="ru-RU" sz="2400" dirty="0" err="1"/>
              <a:t>ташкилотлари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боглик</a:t>
            </a:r>
            <a:r>
              <a:rPr lang="ru-RU" sz="2400" dirty="0"/>
              <a:t> </a:t>
            </a:r>
            <a:r>
              <a:rPr lang="ru-RU" sz="2400" dirty="0" err="1"/>
              <a:t>масалалар</a:t>
            </a:r>
            <a:r>
              <a:rPr lang="ru-RU" sz="2400" dirty="0"/>
              <a:t>.</a:t>
            </a:r>
          </a:p>
        </p:txBody>
      </p:sp>
      <p:sp>
        <p:nvSpPr>
          <p:cNvPr id="30735" name="Rectangle 2"/>
          <p:cNvSpPr>
            <a:spLocks noChangeArrowheads="1"/>
          </p:cNvSpPr>
          <p:nvPr/>
        </p:nvSpPr>
        <p:spPr bwMode="auto">
          <a:xfrm>
            <a:off x="285750" y="5715000"/>
            <a:ext cx="535781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1600">
                <a:solidFill>
                  <a:srgbClr val="CC00FF"/>
                </a:solidFill>
                <a:cs typeface="Times New Roman" pitchFamily="18" charset="0"/>
              </a:rPr>
              <a:t>Маркетинг вазифалари натижасида маркетинг жараёнини барча боскичларига мос келувчи маркетинг функциялари шаклланади ва доимо тартибга солиб борилади.</a:t>
            </a:r>
            <a:endParaRPr lang="ru-RU" sz="1600">
              <a:solidFill>
                <a:srgbClr val="CC00FF"/>
              </a:solidFill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3" name="Rectangle 1"/>
          <p:cNvSpPr>
            <a:spLocks noChangeArrowheads="1"/>
          </p:cNvSpPr>
          <p:nvPr/>
        </p:nvSpPr>
        <p:spPr bwMode="auto">
          <a:xfrm>
            <a:off x="500063" y="1071563"/>
            <a:ext cx="814387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39750" algn="just">
              <a:defRPr/>
            </a:pPr>
            <a:r>
              <a:rPr lang="en-US" sz="2000" dirty="0">
                <a:cs typeface="+mn-cs"/>
              </a:rPr>
              <a:t>   </a:t>
            </a:r>
            <a:r>
              <a:rPr lang="ru-RU" sz="2000" dirty="0" err="1">
                <a:solidFill>
                  <a:srgbClr val="FF0000"/>
                </a:solidFill>
                <a:cs typeface="+mn-cs"/>
              </a:rPr>
              <a:t>Салбий</a:t>
            </a:r>
            <a:r>
              <a:rPr lang="ru-RU" sz="2000" dirty="0">
                <a:solidFill>
                  <a:srgbClr val="FF0000"/>
                </a:solidFill>
                <a:cs typeface="+mn-cs"/>
              </a:rPr>
              <a:t> </a:t>
            </a:r>
            <a:r>
              <a:rPr lang="ru-RU" sz="2000" dirty="0" err="1">
                <a:solidFill>
                  <a:srgbClr val="FF0000"/>
                </a:solidFill>
                <a:cs typeface="+mn-cs"/>
              </a:rPr>
              <a:t>талаб</a:t>
            </a:r>
            <a:r>
              <a:rPr lang="ru-RU" sz="2000" dirty="0">
                <a:solidFill>
                  <a:srgbClr val="FF0000"/>
                </a:solidFill>
                <a:cs typeface="+mn-cs"/>
              </a:rPr>
              <a:t>. </a:t>
            </a:r>
            <a:r>
              <a:rPr lang="ru-RU" sz="2000" dirty="0" err="1">
                <a:cs typeface="+mn-cs"/>
              </a:rPr>
              <a:t>Агар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харидорларнинг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купчилик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кисми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товарни</a:t>
            </a:r>
            <a:r>
              <a:rPr lang="ru-RU" sz="2000" dirty="0">
                <a:cs typeface="+mn-cs"/>
              </a:rPr>
              <a:t> кабул </a:t>
            </a:r>
            <a:r>
              <a:rPr lang="ru-RU" sz="2000" dirty="0" err="1">
                <a:cs typeface="+mn-cs"/>
              </a:rPr>
              <a:t>килмаса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ундан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кочса</a:t>
            </a:r>
            <a:r>
              <a:rPr lang="ru-RU" sz="2000" dirty="0">
                <a:cs typeface="+mn-cs"/>
              </a:rPr>
              <a:t>, </a:t>
            </a:r>
            <a:r>
              <a:rPr lang="ru-RU" sz="2000" dirty="0" err="1">
                <a:cs typeface="+mn-cs"/>
              </a:rPr>
              <a:t>бозор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салбий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талаб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вазиятида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булади</a:t>
            </a:r>
            <a:r>
              <a:rPr lang="ru-RU" sz="2000" dirty="0">
                <a:cs typeface="+mn-cs"/>
              </a:rPr>
              <a:t>. Маркетинг </a:t>
            </a:r>
            <a:r>
              <a:rPr lang="ru-RU" sz="2000" dirty="0" err="1">
                <a:cs typeface="+mn-cs"/>
              </a:rPr>
              <a:t>хизматларининг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вазифаси</a:t>
            </a:r>
            <a:r>
              <a:rPr lang="ru-RU" sz="2000" dirty="0">
                <a:cs typeface="+mn-cs"/>
              </a:rPr>
              <a:t> - </a:t>
            </a:r>
            <a:r>
              <a:rPr lang="ru-RU" sz="2000" dirty="0" err="1">
                <a:cs typeface="+mn-cs"/>
              </a:rPr>
              <a:t>нима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учун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бозор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товарни</a:t>
            </a:r>
            <a:r>
              <a:rPr lang="ru-RU" sz="2000" dirty="0">
                <a:cs typeface="+mn-cs"/>
              </a:rPr>
              <a:t> кабул </a:t>
            </a:r>
            <a:r>
              <a:rPr lang="ru-RU" sz="2000" dirty="0" err="1">
                <a:cs typeface="+mn-cs"/>
              </a:rPr>
              <a:t>килмаяпти</a:t>
            </a:r>
            <a:r>
              <a:rPr lang="ru-RU" sz="2000" dirty="0">
                <a:cs typeface="+mn-cs"/>
              </a:rPr>
              <a:t>, маркетинг </a:t>
            </a:r>
            <a:r>
              <a:rPr lang="ru-RU" sz="2000" dirty="0" err="1">
                <a:cs typeface="+mn-cs"/>
              </a:rPr>
              <a:t>дастури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товарларни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мукаммаллаштириш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оркали</a:t>
            </a:r>
            <a:r>
              <a:rPr lang="ru-RU" sz="2000" dirty="0">
                <a:cs typeface="+mn-cs"/>
              </a:rPr>
              <a:t>, </a:t>
            </a:r>
            <a:r>
              <a:rPr lang="ru-RU" sz="2000" dirty="0" err="1">
                <a:cs typeface="+mn-cs"/>
              </a:rPr>
              <a:t>нархларни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пасайтириш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оркали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товарга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булган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карашларни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узгартириш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мумкинлигини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тахлил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килиш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талабни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янада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фаол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куллаб-кувватлашдир</a:t>
            </a:r>
            <a:r>
              <a:rPr lang="ru-RU" sz="2000" dirty="0">
                <a:cs typeface="+mn-cs"/>
              </a:rPr>
              <a:t>.</a:t>
            </a:r>
          </a:p>
          <a:p>
            <a:pPr>
              <a:defRPr/>
            </a:pP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cs typeface="+mn-cs"/>
              </a:rPr>
              <a:t>           </a:t>
            </a:r>
            <a:r>
              <a:rPr lang="ru-RU" sz="2000" dirty="0" err="1">
                <a:solidFill>
                  <a:srgbClr val="FF0000"/>
                </a:solidFill>
                <a:cs typeface="+mn-cs"/>
              </a:rPr>
              <a:t>Мавжуд</a:t>
            </a:r>
            <a:r>
              <a:rPr lang="ru-RU" sz="2000" dirty="0">
                <a:solidFill>
                  <a:srgbClr val="FF0000"/>
                </a:solidFill>
                <a:cs typeface="+mn-cs"/>
              </a:rPr>
              <a:t> </a:t>
            </a:r>
            <a:r>
              <a:rPr lang="ru-RU" sz="2000" dirty="0" err="1">
                <a:solidFill>
                  <a:srgbClr val="FF0000"/>
                </a:solidFill>
                <a:cs typeface="+mn-cs"/>
              </a:rPr>
              <a:t>булмаган</a:t>
            </a:r>
            <a:r>
              <a:rPr lang="ru-RU" sz="2000" dirty="0">
                <a:solidFill>
                  <a:srgbClr val="FF0000"/>
                </a:solidFill>
                <a:cs typeface="+mn-cs"/>
              </a:rPr>
              <a:t> </a:t>
            </a:r>
            <a:r>
              <a:rPr lang="ru-RU" sz="2000" dirty="0" err="1">
                <a:solidFill>
                  <a:srgbClr val="FF0000"/>
                </a:solidFill>
                <a:cs typeface="+mn-cs"/>
              </a:rPr>
              <a:t>талаб</a:t>
            </a:r>
            <a:r>
              <a:rPr lang="ru-RU" sz="2000" dirty="0">
                <a:solidFill>
                  <a:srgbClr val="FF0000"/>
                </a:solidFill>
                <a:cs typeface="+mn-cs"/>
              </a:rPr>
              <a:t>. </a:t>
            </a:r>
            <a:r>
              <a:rPr lang="ru-RU" sz="2000" dirty="0" err="1">
                <a:cs typeface="+mn-cs"/>
              </a:rPr>
              <a:t>Истеъмолчилар</a:t>
            </a:r>
            <a:r>
              <a:rPr lang="ru-RU" sz="2000" dirty="0">
                <a:cs typeface="+mn-cs"/>
              </a:rPr>
              <a:t> товар </a:t>
            </a:r>
            <a:r>
              <a:rPr lang="ru-RU" sz="2000" dirty="0" err="1">
                <a:cs typeface="+mn-cs"/>
              </a:rPr>
              <a:t>билан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кизикмасликлари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эътибор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бермасликлари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мумкин</a:t>
            </a:r>
            <a:r>
              <a:rPr lang="ru-RU" sz="2000" dirty="0">
                <a:cs typeface="+mn-cs"/>
              </a:rPr>
              <a:t>. </a:t>
            </a:r>
            <a:r>
              <a:rPr lang="ru-RU" sz="2000" dirty="0" err="1">
                <a:cs typeface="+mn-cs"/>
              </a:rPr>
              <a:t>Бу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холда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маркетингнинг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вазифаси</a:t>
            </a:r>
            <a:r>
              <a:rPr lang="ru-RU" sz="2000" dirty="0">
                <a:cs typeface="+mn-cs"/>
              </a:rPr>
              <a:t> - </a:t>
            </a:r>
            <a:r>
              <a:rPr lang="ru-RU" sz="2000" dirty="0" err="1">
                <a:cs typeface="+mn-cs"/>
              </a:rPr>
              <a:t>харидорларда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ушбу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товарга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нисбатан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кизикиш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уйготишдир</a:t>
            </a:r>
            <a:r>
              <a:rPr lang="ru-RU" sz="2000" dirty="0">
                <a:cs typeface="+mn-cs"/>
              </a:rPr>
              <a:t>.</a:t>
            </a:r>
          </a:p>
          <a:p>
            <a:pPr>
              <a:defRPr/>
            </a:pP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cs typeface="+mn-cs"/>
              </a:rPr>
              <a:t>           </a:t>
            </a:r>
            <a:r>
              <a:rPr lang="ru-RU" sz="2000" dirty="0" err="1">
                <a:solidFill>
                  <a:srgbClr val="FF0000"/>
                </a:solidFill>
                <a:cs typeface="+mn-cs"/>
              </a:rPr>
              <a:t>Яширин</a:t>
            </a:r>
            <a:r>
              <a:rPr lang="ru-RU" sz="2000" dirty="0">
                <a:solidFill>
                  <a:srgbClr val="FF0000"/>
                </a:solidFill>
                <a:cs typeface="+mn-cs"/>
              </a:rPr>
              <a:t>  </a:t>
            </a:r>
            <a:r>
              <a:rPr lang="ru-RU" sz="2000" dirty="0" err="1">
                <a:solidFill>
                  <a:srgbClr val="FF0000"/>
                </a:solidFill>
                <a:cs typeface="+mn-cs"/>
              </a:rPr>
              <a:t>талаб</a:t>
            </a:r>
            <a:r>
              <a:rPr lang="ru-RU" sz="2000" dirty="0">
                <a:solidFill>
                  <a:srgbClr val="FF0000"/>
                </a:solidFill>
                <a:cs typeface="+mn-cs"/>
              </a:rPr>
              <a:t>. </a:t>
            </a:r>
            <a:r>
              <a:rPr lang="ru-RU" sz="2000" dirty="0" err="1">
                <a:cs typeface="+mn-cs"/>
              </a:rPr>
              <a:t>Купгина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истеъмолчилар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бозорда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мавжуд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булган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товарлар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хизматлар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билан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кондирилиши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мумкин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булмаган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талабга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эга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буладилар</a:t>
            </a:r>
            <a:r>
              <a:rPr lang="ru-RU" sz="2000" dirty="0">
                <a:cs typeface="+mn-cs"/>
              </a:rPr>
              <a:t>. </a:t>
            </a:r>
            <a:r>
              <a:rPr lang="ru-RU" sz="2000" dirty="0" err="1">
                <a:cs typeface="+mn-cs"/>
              </a:rPr>
              <a:t>Бу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холда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маркетингнинг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вазифаси</a:t>
            </a:r>
            <a:r>
              <a:rPr lang="ru-RU" sz="2000" dirty="0">
                <a:cs typeface="+mn-cs"/>
              </a:rPr>
              <a:t> - </a:t>
            </a:r>
            <a:r>
              <a:rPr lang="ru-RU" sz="2000" dirty="0" err="1" smtClean="0">
                <a:cs typeface="+mn-cs"/>
              </a:rPr>
              <a:t>бозор</a:t>
            </a:r>
            <a:r>
              <a:rPr lang="ru-RU" sz="2000" dirty="0" smtClean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хажмини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аниклаш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ва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талабни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кондиришга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кодир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булган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самарали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товарлар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яратишдан</a:t>
            </a:r>
            <a:r>
              <a:rPr lang="ru-RU" sz="2000" dirty="0">
                <a:cs typeface="+mn-cs"/>
              </a:rPr>
              <a:t> </a:t>
            </a:r>
            <a:r>
              <a:rPr lang="ru-RU" sz="2000" dirty="0" err="1">
                <a:cs typeface="+mn-cs"/>
              </a:rPr>
              <a:t>иборат</a:t>
            </a:r>
            <a:r>
              <a:rPr lang="ru-RU" sz="2000" dirty="0">
                <a:cs typeface="+mn-cs"/>
              </a:rPr>
              <a:t>.</a:t>
            </a:r>
          </a:p>
          <a:p>
            <a:pPr indent="539750" algn="just">
              <a:defRPr/>
            </a:pPr>
            <a:endParaRPr lang="uz-Cyrl-UZ" sz="2000" b="0" dirty="0">
              <a:latin typeface="Arial" pitchFamily="34" charset="0"/>
              <a:cs typeface="+mn-cs"/>
            </a:endParaRPr>
          </a:p>
        </p:txBody>
      </p:sp>
      <p:sp>
        <p:nvSpPr>
          <p:cNvPr id="31746" name="Прямоугольник 2"/>
          <p:cNvSpPr>
            <a:spLocks noChangeArrowheads="1"/>
          </p:cNvSpPr>
          <p:nvPr/>
        </p:nvSpPr>
        <p:spPr bwMode="auto">
          <a:xfrm>
            <a:off x="714375" y="285750"/>
            <a:ext cx="8001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chemeClr val="bg1"/>
                </a:solidFill>
              </a:rPr>
              <a:t>4. Талабнинг холати ва ривожланишига кура маркетинг турлари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7" name="Rectangle 1"/>
          <p:cNvSpPr>
            <a:spLocks noChangeArrowheads="1"/>
          </p:cNvSpPr>
          <p:nvPr/>
        </p:nvSpPr>
        <p:spPr bwMode="auto">
          <a:xfrm>
            <a:off x="0" y="1460450"/>
            <a:ext cx="914400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ru-RU" sz="1600" dirty="0" err="1">
                <a:solidFill>
                  <a:srgbClr val="FF1A1A"/>
                </a:solidFill>
                <a:cs typeface="Times New Roman" pitchFamily="18" charset="0"/>
              </a:rPr>
              <a:t>Пасаяётган</a:t>
            </a:r>
            <a:r>
              <a:rPr lang="ru-RU" sz="1600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FF1A1A"/>
                </a:solidFill>
                <a:cs typeface="Times New Roman" pitchFamily="18" charset="0"/>
              </a:rPr>
              <a:t>талаб</a:t>
            </a:r>
            <a:r>
              <a:rPr lang="ru-RU" sz="1600" dirty="0">
                <a:solidFill>
                  <a:srgbClr val="FF1A1A"/>
                </a:solidFill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Эртами-кечми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хар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кандай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корхонанинг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бир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ёки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бир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неча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товарига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булган</a:t>
            </a:r>
            <a:endParaRPr lang="en-US" sz="1600" b="0" dirty="0">
              <a:cs typeface="Times New Roman" pitchFamily="18" charset="0"/>
            </a:endParaRPr>
          </a:p>
          <a:p>
            <a:pPr algn="just"/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талабнинг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пасайишига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дуч</a:t>
            </a:r>
            <a:r>
              <a:rPr lang="en-US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келади</a:t>
            </a:r>
            <a:r>
              <a:rPr lang="ru-RU" sz="1600" b="0" dirty="0"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Бу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шароитда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коньюнктуранинг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пасайиш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сабабларин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тахлил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килиш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лозим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ва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янги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янги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максадли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бозорлар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топиш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йули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билан</a:t>
            </a:r>
            <a:r>
              <a:rPr lang="ru-RU" sz="1600" b="0" dirty="0">
                <a:cs typeface="Times New Roman" pitchFamily="18" charset="0"/>
              </a:rPr>
              <a:t>, товар </a:t>
            </a:r>
            <a:r>
              <a:rPr lang="ru-RU" sz="1600" b="0" dirty="0" err="1">
                <a:cs typeface="Times New Roman" pitchFamily="18" charset="0"/>
              </a:rPr>
              <a:t>хусусиятларини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узгартириш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ёки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янада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самарали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алокалар</a:t>
            </a:r>
            <a:r>
              <a:rPr lang="ru-RU" sz="1600" b="0" dirty="0">
                <a:cs typeface="Times New Roman" pitchFamily="18" charset="0"/>
              </a:rPr>
              <a:t> (коммуникация) </a:t>
            </a:r>
            <a:r>
              <a:rPr lang="ru-RU" sz="1600" b="0" dirty="0" err="1">
                <a:cs typeface="Times New Roman" pitchFamily="18" charset="0"/>
              </a:rPr>
              <a:t>урнатиш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билан</a:t>
            </a:r>
            <a:r>
              <a:rPr lang="ru-RU" sz="1600" b="0" dirty="0">
                <a:cs typeface="Times New Roman" pitchFamily="18" charset="0"/>
              </a:rPr>
              <a:t> товар </a:t>
            </a:r>
            <a:r>
              <a:rPr lang="ru-RU" sz="1600" b="0" dirty="0" err="1">
                <a:cs typeface="Times New Roman" pitchFamily="18" charset="0"/>
              </a:rPr>
              <a:t>етказиб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беришни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рагбатлантириш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мумкинлиги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аникланади</a:t>
            </a:r>
            <a:r>
              <a:rPr lang="ru-RU" sz="1600" b="0" dirty="0"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Бу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ерда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маркетингнинг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вазифаси</a:t>
            </a:r>
            <a:r>
              <a:rPr lang="ru-RU" sz="1600" b="0" dirty="0">
                <a:cs typeface="Times New Roman" pitchFamily="18" charset="0"/>
              </a:rPr>
              <a:t> - </a:t>
            </a:r>
            <a:r>
              <a:rPr lang="ru-RU" sz="1600" b="0" dirty="0" err="1">
                <a:cs typeface="Times New Roman" pitchFamily="18" charset="0"/>
              </a:rPr>
              <a:t>пасайиб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бораётган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талабнинг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олдини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олиш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учун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товарни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таклиф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килишга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ижодий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ёндашиш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лозимлигини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унутмасликдир</a:t>
            </a:r>
            <a:r>
              <a:rPr lang="ru-RU" sz="1600" b="0" dirty="0">
                <a:cs typeface="Times New Roman" pitchFamily="18" charset="0"/>
              </a:rPr>
              <a:t>.</a:t>
            </a:r>
            <a:endParaRPr lang="ru-RU" sz="1600" b="0" dirty="0"/>
          </a:p>
          <a:p>
            <a:pPr algn="just" eaLnBrk="0" hangingPunct="0"/>
            <a:r>
              <a:rPr lang="ru-RU" sz="1600" dirty="0" err="1">
                <a:solidFill>
                  <a:srgbClr val="FF1A1A"/>
                </a:solidFill>
                <a:cs typeface="Times New Roman" pitchFamily="18" charset="0"/>
              </a:rPr>
              <a:t>Доимий</a:t>
            </a:r>
            <a:r>
              <a:rPr lang="ru-RU" sz="1600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FF1A1A"/>
                </a:solidFill>
                <a:cs typeface="Times New Roman" pitchFamily="18" charset="0"/>
              </a:rPr>
              <a:t>булган</a:t>
            </a:r>
            <a:r>
              <a:rPr lang="ru-RU" sz="1600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FF1A1A"/>
                </a:solidFill>
                <a:cs typeface="Times New Roman" pitchFamily="18" charset="0"/>
              </a:rPr>
              <a:t>талаб</a:t>
            </a:r>
            <a:r>
              <a:rPr lang="ru-RU" sz="1600" dirty="0">
                <a:solidFill>
                  <a:srgbClr val="FF1A1A"/>
                </a:solidFill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Купчилик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корхоналарда</a:t>
            </a:r>
            <a:r>
              <a:rPr lang="ru-RU" sz="1600" b="0" dirty="0">
                <a:cs typeface="Times New Roman" pitchFamily="18" charset="0"/>
              </a:rPr>
              <a:t> товар </a:t>
            </a:r>
            <a:r>
              <a:rPr lang="ru-RU" sz="1600" b="0" dirty="0" err="1" smtClean="0">
                <a:cs typeface="Times New Roman" pitchFamily="18" charset="0"/>
              </a:rPr>
              <a:t>етказиб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бериш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мавсумий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кундалик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ва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хаттоки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соатбй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тебранишга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эга</a:t>
            </a:r>
            <a:r>
              <a:rPr lang="ru-RU" sz="1600" b="0" dirty="0"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Бу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корхоналарнинг</a:t>
            </a:r>
            <a:r>
              <a:rPr lang="ru-RU" sz="1600" b="0" dirty="0">
                <a:cs typeface="Times New Roman" pitchFamily="18" charset="0"/>
              </a:rPr>
              <a:t>  </a:t>
            </a:r>
            <a:r>
              <a:rPr lang="ru-RU" sz="1600" b="0" dirty="0" err="1">
                <a:cs typeface="Times New Roman" pitchFamily="18" charset="0"/>
              </a:rPr>
              <a:t>асосий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фондларини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кам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ёки</a:t>
            </a:r>
            <a:r>
              <a:rPr lang="ru-RU" sz="1600" b="0" dirty="0">
                <a:cs typeface="Times New Roman" pitchFamily="18" charset="0"/>
              </a:rPr>
              <a:t> куп </a:t>
            </a:r>
            <a:r>
              <a:rPr lang="ru-RU" sz="1600" b="0" dirty="0" err="1">
                <a:cs typeface="Times New Roman" pitchFamily="18" charset="0"/>
              </a:rPr>
              <a:t>юклаш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муаммоасини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тугдиради</a:t>
            </a:r>
            <a:r>
              <a:rPr lang="ru-RU" sz="1600" b="0" dirty="0"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Масалан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жамоа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транспортининг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асосий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кисмида</a:t>
            </a:r>
            <a:r>
              <a:rPr lang="ru-RU" sz="1600" b="0" dirty="0">
                <a:cs typeface="Times New Roman" pitchFamily="18" charset="0"/>
              </a:rPr>
              <a:t> «</a:t>
            </a:r>
            <a:r>
              <a:rPr lang="ru-RU" sz="1600" b="0" dirty="0" err="1">
                <a:cs typeface="Times New Roman" pitchFamily="18" charset="0"/>
              </a:rPr>
              <a:t>тигиз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вактда</a:t>
            </a:r>
            <a:r>
              <a:rPr lang="ru-RU" sz="1600" b="0" dirty="0">
                <a:cs typeface="Times New Roman" pitchFamily="18" charset="0"/>
              </a:rPr>
              <a:t>» </a:t>
            </a:r>
            <a:r>
              <a:rPr lang="ru-RU" sz="1600" b="0" dirty="0" err="1" smtClean="0">
                <a:cs typeface="Times New Roman" pitchFamily="18" charset="0"/>
              </a:rPr>
              <a:t>йуловчилар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хаддан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зиёд</a:t>
            </a:r>
            <a:r>
              <a:rPr lang="ru-RU" sz="1600" b="0" dirty="0">
                <a:cs typeface="Times New Roman" pitchFamily="18" charset="0"/>
              </a:rPr>
              <a:t> куп </a:t>
            </a:r>
            <a:r>
              <a:rPr lang="ru-RU" sz="1600" b="0" dirty="0" err="1">
                <a:cs typeface="Times New Roman" pitchFamily="18" charset="0"/>
              </a:rPr>
              <a:t>булади</a:t>
            </a:r>
            <a:r>
              <a:rPr lang="ru-RU" sz="1600" b="0" dirty="0"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Бу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вазиятда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маркетингнинг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вазифаси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>
                <a:cs typeface="Times New Roman" pitchFamily="18" charset="0"/>
              </a:rPr>
              <a:t>- </a:t>
            </a:r>
            <a:r>
              <a:rPr lang="ru-RU" sz="1600" b="0" dirty="0" err="1">
                <a:cs typeface="Times New Roman" pitchFamily="18" charset="0"/>
              </a:rPr>
              <a:t>узгарувчан</a:t>
            </a:r>
            <a:r>
              <a:rPr lang="ru-RU" sz="1600" b="0" dirty="0">
                <a:cs typeface="Times New Roman" pitchFamily="18" charset="0"/>
              </a:rPr>
              <a:t> (</a:t>
            </a:r>
            <a:r>
              <a:rPr lang="ru-RU" sz="1600" b="0" dirty="0" err="1" smtClean="0">
                <a:cs typeface="Times New Roman" pitchFamily="18" charset="0"/>
              </a:rPr>
              <a:t>эгилувчан</a:t>
            </a:r>
            <a:r>
              <a:rPr lang="ru-RU" sz="1600" b="0" dirty="0" smtClean="0">
                <a:cs typeface="Times New Roman" pitchFamily="18" charset="0"/>
              </a:rPr>
              <a:t>) </a:t>
            </a:r>
            <a:r>
              <a:rPr lang="ru-RU" sz="1600" b="0" dirty="0" err="1" smtClean="0">
                <a:cs typeface="Times New Roman" pitchFamily="18" charset="0"/>
              </a:rPr>
              <a:t>бахолар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ёрдамида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рагбатлантириш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ва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бошка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таъсир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килиш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усуллари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оркали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талабнинг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 smtClean="0">
                <a:cs typeface="Times New Roman" pitchFamily="18" charset="0"/>
              </a:rPr>
              <a:t>вакт</a:t>
            </a:r>
            <a:r>
              <a:rPr lang="ru-RU" sz="1600" b="0" dirty="0" smtClean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буйича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тебранишини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текислаш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йулларини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излаши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лозим</a:t>
            </a:r>
            <a:r>
              <a:rPr lang="ru-RU" sz="1600" b="0" dirty="0">
                <a:cs typeface="Times New Roman" pitchFamily="18" charset="0"/>
              </a:rPr>
              <a:t>.</a:t>
            </a:r>
            <a:endParaRPr lang="ru-RU" sz="1600" b="0" dirty="0"/>
          </a:p>
          <a:p>
            <a:pPr algn="just" eaLnBrk="0" hangingPunct="0"/>
            <a:r>
              <a:rPr lang="ru-RU" sz="1600" dirty="0" err="1">
                <a:solidFill>
                  <a:srgbClr val="FF1A1A"/>
                </a:solidFill>
                <a:cs typeface="Times New Roman" pitchFamily="18" charset="0"/>
              </a:rPr>
              <a:t>Тулаконли</a:t>
            </a:r>
            <a:r>
              <a:rPr lang="ru-RU" sz="1600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FF1A1A"/>
                </a:solidFill>
                <a:cs typeface="Times New Roman" pitchFamily="18" charset="0"/>
              </a:rPr>
              <a:t>талаб</a:t>
            </a:r>
            <a:r>
              <a:rPr lang="ru-RU" sz="1600" b="0" dirty="0"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Бу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талаб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тугрисида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тадбиркорлар</a:t>
            </a:r>
            <a:r>
              <a:rPr lang="ru-RU" sz="1600" b="0" dirty="0">
                <a:cs typeface="Times New Roman" pitchFamily="18" charset="0"/>
              </a:rPr>
              <a:t> уз </a:t>
            </a:r>
            <a:r>
              <a:rPr lang="ru-RU" sz="1600" b="0" dirty="0" err="1">
                <a:cs typeface="Times New Roman" pitchFamily="18" charset="0"/>
              </a:rPr>
              <a:t>савдо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тушумларидан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фойдаларидан</a:t>
            </a:r>
            <a:endParaRPr lang="en-US" sz="1600" b="0" dirty="0">
              <a:cs typeface="Times New Roman" pitchFamily="18" charset="0"/>
            </a:endParaRPr>
          </a:p>
          <a:p>
            <a:pPr algn="just" eaLnBrk="0" hangingPunct="0"/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тулик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коникиш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олган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холдагина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гапирадилар</a:t>
            </a:r>
            <a:r>
              <a:rPr lang="ru-RU" sz="1600" b="0" dirty="0">
                <a:cs typeface="Times New Roman" pitchFamily="18" charset="0"/>
              </a:rPr>
              <a:t>. Маркетинг </a:t>
            </a:r>
            <a:r>
              <a:rPr lang="ru-RU" sz="1600" b="0" dirty="0" err="1">
                <a:cs typeface="Times New Roman" pitchFamily="18" charset="0"/>
              </a:rPr>
              <a:t>вазифаси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истеъмолчиларнинг</a:t>
            </a:r>
            <a:r>
              <a:rPr lang="ru-RU" sz="1600" b="0" dirty="0">
                <a:cs typeface="Times New Roman" pitchFamily="18" charset="0"/>
              </a:rPr>
              <a:t> товар</a:t>
            </a:r>
            <a:endParaRPr lang="en-US" sz="1600" b="0" dirty="0">
              <a:cs typeface="Times New Roman" pitchFamily="18" charset="0"/>
            </a:endParaRPr>
          </a:p>
          <a:p>
            <a:pPr algn="just" eaLnBrk="0" hangingPunct="0"/>
            <a:r>
              <a:rPr lang="ru-RU" sz="1600" b="0" dirty="0">
                <a:cs typeface="Times New Roman" pitchFamily="18" charset="0"/>
              </a:rPr>
              <a:t>ни </a:t>
            </a:r>
            <a:r>
              <a:rPr lang="ru-RU" sz="1600" b="0" dirty="0" err="1">
                <a:cs typeface="Times New Roman" pitchFamily="18" charset="0"/>
              </a:rPr>
              <a:t>афзал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узгаришига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ва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ракобатнинг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кучайишига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карамасдан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талабнинг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мавжуд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даражасини</a:t>
            </a:r>
            <a:endParaRPr lang="en-US" sz="1600" b="0" dirty="0">
              <a:cs typeface="Times New Roman" pitchFamily="18" charset="0"/>
            </a:endParaRPr>
          </a:p>
          <a:p>
            <a:pPr algn="just" eaLnBrk="0" hangingPunct="0"/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ушлаб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колишга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харакат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килиш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лозим</a:t>
            </a:r>
            <a:r>
              <a:rPr lang="ru-RU" sz="1600" b="0" dirty="0">
                <a:cs typeface="Times New Roman" pitchFamily="18" charset="0"/>
              </a:rPr>
              <a:t>. </a:t>
            </a:r>
            <a:r>
              <a:rPr lang="ru-RU" sz="1600" b="0" dirty="0" err="1">
                <a:cs typeface="Times New Roman" pitchFamily="18" charset="0"/>
              </a:rPr>
              <a:t>Бу</a:t>
            </a:r>
            <a:r>
              <a:rPr lang="ru-RU" sz="1600" b="0" dirty="0">
                <a:cs typeface="Times New Roman" pitchFamily="18" charset="0"/>
              </a:rPr>
              <a:t>  </a:t>
            </a:r>
            <a:r>
              <a:rPr lang="ru-RU" sz="1600" b="0" dirty="0" err="1">
                <a:cs typeface="Times New Roman" pitchFamily="18" charset="0"/>
              </a:rPr>
              <a:t>шаротида</a:t>
            </a:r>
            <a:r>
              <a:rPr lang="ru-RU" sz="1600" b="0" dirty="0">
                <a:cs typeface="Times New Roman" pitchFamily="18" charset="0"/>
              </a:rPr>
              <a:t> товар </a:t>
            </a:r>
            <a:r>
              <a:rPr lang="ru-RU" sz="1600" b="0" dirty="0" err="1">
                <a:cs typeface="Times New Roman" pitchFamily="18" charset="0"/>
              </a:rPr>
              <a:t>сифатини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янада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ошириш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унга</a:t>
            </a:r>
            <a:r>
              <a:rPr lang="ru-RU" sz="1600" b="0" dirty="0">
                <a:cs typeface="Times New Roman" pitchFamily="18" charset="0"/>
              </a:rPr>
              <a:t> </a:t>
            </a:r>
            <a:endParaRPr lang="en-US" sz="1600" b="0" dirty="0">
              <a:cs typeface="Times New Roman" pitchFamily="18" charset="0"/>
            </a:endParaRPr>
          </a:p>
          <a:p>
            <a:pPr algn="just" eaLnBrk="0" hangingPunct="0"/>
            <a:r>
              <a:rPr lang="ru-RU" sz="1600" b="0" dirty="0" err="1">
                <a:cs typeface="Times New Roman" pitchFamily="18" charset="0"/>
              </a:rPr>
              <a:t>хизмат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курсатишни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яхшилаш</a:t>
            </a:r>
            <a:r>
              <a:rPr lang="ru-RU" sz="1600" b="0" dirty="0">
                <a:cs typeface="Times New Roman" pitchFamily="18" charset="0"/>
              </a:rPr>
              <a:t>, </a:t>
            </a:r>
            <a:r>
              <a:rPr lang="ru-RU" sz="1600" b="0" dirty="0" err="1">
                <a:cs typeface="Times New Roman" pitchFamily="18" charset="0"/>
              </a:rPr>
              <a:t>товарнинг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истеъмолни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кондириш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даражасини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доимий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назорат</a:t>
            </a:r>
            <a:endParaRPr lang="en-US" sz="1600" b="0" dirty="0">
              <a:cs typeface="Times New Roman" pitchFamily="18" charset="0"/>
            </a:endParaRPr>
          </a:p>
          <a:p>
            <a:pPr algn="just" eaLnBrk="0" hangingPunct="0"/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килиш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биринчи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уринга</a:t>
            </a:r>
            <a:r>
              <a:rPr lang="ru-RU" sz="1600" b="0" dirty="0">
                <a:cs typeface="Times New Roman" pitchFamily="18" charset="0"/>
              </a:rPr>
              <a:t> </a:t>
            </a:r>
            <a:r>
              <a:rPr lang="ru-RU" sz="1600" b="0" dirty="0" err="1">
                <a:cs typeface="Times New Roman" pitchFamily="18" charset="0"/>
              </a:rPr>
              <a:t>чикади</a:t>
            </a:r>
            <a:r>
              <a:rPr lang="ru-RU" sz="1600" b="0" dirty="0">
                <a:cs typeface="Times New Roman" pitchFamily="18" charset="0"/>
              </a:rPr>
              <a:t>.</a:t>
            </a:r>
            <a:endParaRPr lang="ru-RU" sz="1600" b="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Прямоугольник 3"/>
          <p:cNvSpPr>
            <a:spLocks noChangeArrowheads="1"/>
          </p:cNvSpPr>
          <p:nvPr/>
        </p:nvSpPr>
        <p:spPr bwMode="auto">
          <a:xfrm>
            <a:off x="571500" y="1500188"/>
            <a:ext cx="8143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z-Cyrl-UZ" b="0">
                <a:latin typeface="Times New Roman" pitchFamily="18" charset="0"/>
                <a:cs typeface="Times New Roman" pitchFamily="18" charset="0"/>
              </a:rPr>
              <a:t>	</a:t>
            </a:r>
            <a:endParaRPr lang="ru-RU" b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4" name="Rectangle 2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539750"/>
            <a:endParaRPr lang="uz-Cyrl-UZ" sz="1600" b="0">
              <a:latin typeface="Times New Roman" pitchFamily="18" charset="0"/>
              <a:cs typeface="Times New Roman" pitchFamily="18" charset="0"/>
            </a:endParaRPr>
          </a:p>
          <a:p>
            <a:pPr indent="539750" eaLnBrk="0" hangingPunct="0"/>
            <a:r>
              <a:rPr lang="uz-Cyrl-UZ" sz="1600" b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100" b="0"/>
          </a:p>
          <a:p>
            <a:pPr indent="539750" eaLnBrk="0" hangingPunct="0"/>
            <a:endParaRPr lang="ru-RU" b="0"/>
          </a:p>
        </p:txBody>
      </p:sp>
      <p:sp>
        <p:nvSpPr>
          <p:cNvPr id="33795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539750"/>
            <a:endParaRPr lang="ru-RU" b="0"/>
          </a:p>
        </p:txBody>
      </p:sp>
      <p:sp>
        <p:nvSpPr>
          <p:cNvPr id="228353" name="Rectangle 1"/>
          <p:cNvSpPr>
            <a:spLocks noChangeArrowheads="1"/>
          </p:cNvSpPr>
          <p:nvPr/>
        </p:nvSpPr>
        <p:spPr bwMode="auto">
          <a:xfrm>
            <a:off x="785813" y="1357313"/>
            <a:ext cx="7643812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buFontTx/>
              <a:buChar char="•"/>
            </a:pPr>
            <a:r>
              <a:rPr lang="ru-RU" dirty="0" err="1">
                <a:solidFill>
                  <a:srgbClr val="FF1A1A"/>
                </a:solidFill>
                <a:cs typeface="Times New Roman" pitchFamily="18" charset="0"/>
              </a:rPr>
              <a:t>Хаддан</a:t>
            </a:r>
            <a:r>
              <a:rPr lang="ru-RU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1A1A"/>
                </a:solidFill>
                <a:cs typeface="Times New Roman" pitchFamily="18" charset="0"/>
              </a:rPr>
              <a:t>ташкари</a:t>
            </a:r>
            <a:r>
              <a:rPr lang="ru-RU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1A1A"/>
                </a:solidFill>
                <a:cs typeface="Times New Roman" pitchFamily="18" charset="0"/>
              </a:rPr>
              <a:t>юкори</a:t>
            </a:r>
            <a:r>
              <a:rPr lang="ru-RU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smtClean="0">
                <a:solidFill>
                  <a:srgbClr val="FF1A1A"/>
                </a:solidFill>
                <a:cs typeface="Times New Roman" pitchFamily="18" charset="0"/>
              </a:rPr>
              <a:t>бўлган</a:t>
            </a:r>
            <a:r>
              <a:rPr lang="ru-RU" dirty="0" smtClean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1A1A"/>
                </a:solidFill>
                <a:cs typeface="Times New Roman" pitchFamily="18" charset="0"/>
              </a:rPr>
              <a:t>талаб</a:t>
            </a:r>
            <a:r>
              <a:rPr lang="ru-RU" b="0" dirty="0">
                <a:cs typeface="Times New Roman" pitchFamily="18" charset="0"/>
              </a:rPr>
              <a:t>. </a:t>
            </a:r>
            <a:r>
              <a:rPr lang="ru-RU" b="0" dirty="0" err="1">
                <a:cs typeface="Times New Roman" pitchFamily="18" charset="0"/>
              </a:rPr>
              <a:t>Бозордаги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талабни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кондириш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мумкин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булган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даражадан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талаб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даражаси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юкори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булади</a:t>
            </a:r>
            <a:r>
              <a:rPr lang="ru-RU" b="0" dirty="0">
                <a:cs typeface="Times New Roman" pitchFamily="18" charset="0"/>
              </a:rPr>
              <a:t>. </a:t>
            </a:r>
            <a:r>
              <a:rPr lang="ru-RU" b="0" dirty="0" err="1">
                <a:cs typeface="Times New Roman" pitchFamily="18" charset="0"/>
              </a:rPr>
              <a:t>Бу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холда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маркетингнинг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вазифаси</a:t>
            </a:r>
            <a:r>
              <a:rPr lang="ru-RU" b="0" dirty="0">
                <a:cs typeface="Times New Roman" pitchFamily="18" charset="0"/>
              </a:rPr>
              <a:t> - </a:t>
            </a:r>
            <a:r>
              <a:rPr lang="ru-RU" b="0" dirty="0" err="1">
                <a:cs typeface="Times New Roman" pitchFamily="18" charset="0"/>
              </a:rPr>
              <a:t>талабнинг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вактинчалик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ёки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доимий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равишда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пасайтириш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йулини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излаб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топишдир</a:t>
            </a:r>
            <a:r>
              <a:rPr lang="ru-RU" b="0" dirty="0">
                <a:cs typeface="Times New Roman" pitchFamily="18" charset="0"/>
              </a:rPr>
              <a:t>. </a:t>
            </a:r>
            <a:r>
              <a:rPr lang="ru-RU" b="0" dirty="0" err="1">
                <a:cs typeface="Times New Roman" pitchFamily="18" charset="0"/>
              </a:rPr>
              <a:t>Бу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вазиятда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нархларни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кутариш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оркали</a:t>
            </a:r>
            <a:r>
              <a:rPr lang="ru-RU" b="0" dirty="0">
                <a:cs typeface="Times New Roman" pitchFamily="18" charset="0"/>
              </a:rPr>
              <a:t>, </a:t>
            </a:r>
            <a:r>
              <a:rPr lang="ru-RU" b="0" dirty="0" err="1">
                <a:cs typeface="Times New Roman" pitchFamily="18" charset="0"/>
              </a:rPr>
              <a:t>талабни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кискартиришга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каратилган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рагбатлантиришлар</a:t>
            </a:r>
            <a:r>
              <a:rPr lang="ru-RU" b="0" dirty="0">
                <a:cs typeface="Times New Roman" pitchFamily="18" charset="0"/>
              </a:rPr>
              <a:t>, </a:t>
            </a:r>
            <a:r>
              <a:rPr lang="ru-RU" b="0" dirty="0" err="1">
                <a:cs typeface="Times New Roman" pitchFamily="18" charset="0"/>
              </a:rPr>
              <a:t>сервисни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пасайтириш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ва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бошка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чоралар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ёрдамида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хаддан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ташкари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юкори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булган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талабни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камайтиришга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харакат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килинади</a:t>
            </a:r>
            <a:r>
              <a:rPr lang="ru-RU" b="0" dirty="0">
                <a:cs typeface="Times New Roman" pitchFamily="18" charset="0"/>
              </a:rPr>
              <a:t>. </a:t>
            </a:r>
            <a:r>
              <a:rPr lang="ru-RU" b="0" dirty="0" err="1">
                <a:cs typeface="Times New Roman" pitchFamily="18" charset="0"/>
              </a:rPr>
              <a:t>Бу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вазиятда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маркетингнинг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максади</a:t>
            </a:r>
            <a:r>
              <a:rPr lang="ru-RU" b="0" dirty="0">
                <a:cs typeface="Times New Roman" pitchFamily="18" charset="0"/>
              </a:rPr>
              <a:t> - </a:t>
            </a:r>
            <a:r>
              <a:rPr lang="ru-RU" b="0" dirty="0" err="1">
                <a:cs typeface="Times New Roman" pitchFamily="18" charset="0"/>
              </a:rPr>
              <a:t>талабни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бутунлай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йук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килиш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эмас</a:t>
            </a:r>
            <a:r>
              <a:rPr lang="ru-RU" b="0" dirty="0">
                <a:cs typeface="Times New Roman" pitchFamily="18" charset="0"/>
              </a:rPr>
              <a:t>, балки </a:t>
            </a:r>
            <a:r>
              <a:rPr lang="ru-RU" b="0" dirty="0" err="1">
                <a:cs typeface="Times New Roman" pitchFamily="18" charset="0"/>
              </a:rPr>
              <a:t>факатгина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унинг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даражасини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пасайтиришдан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иборат</a:t>
            </a:r>
            <a:r>
              <a:rPr lang="ru-RU" b="0" dirty="0">
                <a:cs typeface="Times New Roman" pitchFamily="18" charset="0"/>
              </a:rPr>
              <a:t>.</a:t>
            </a:r>
            <a:endParaRPr lang="ru-RU" b="0" dirty="0"/>
          </a:p>
          <a:p>
            <a:pPr algn="just" eaLnBrk="0" hangingPunct="0">
              <a:buFontTx/>
              <a:buChar char="•"/>
            </a:pPr>
            <a:r>
              <a:rPr lang="ru-RU" dirty="0" err="1">
                <a:solidFill>
                  <a:srgbClr val="FF1A1A"/>
                </a:solidFill>
                <a:cs typeface="Times New Roman" pitchFamily="18" charset="0"/>
              </a:rPr>
              <a:t>Норационал</a:t>
            </a:r>
            <a:r>
              <a:rPr lang="ru-RU" dirty="0">
                <a:solidFill>
                  <a:srgbClr val="FF1A1A"/>
                </a:solidFill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1A1A"/>
                </a:solidFill>
                <a:cs typeface="Times New Roman" pitchFamily="18" charset="0"/>
              </a:rPr>
              <a:t>талаб</a:t>
            </a:r>
            <a:r>
              <a:rPr lang="ru-RU" dirty="0">
                <a:solidFill>
                  <a:srgbClr val="FF1A1A"/>
                </a:solidFill>
                <a:cs typeface="Times New Roman" pitchFamily="18" charset="0"/>
              </a:rPr>
              <a:t>.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Товарга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булган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талабга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карши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харакат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килиш</a:t>
            </a:r>
            <a:r>
              <a:rPr lang="ru-RU" b="0" dirty="0">
                <a:cs typeface="Times New Roman" pitchFamily="18" charset="0"/>
              </a:rPr>
              <a:t>, </a:t>
            </a:r>
            <a:r>
              <a:rPr lang="ru-RU" b="0" dirty="0" err="1">
                <a:cs typeface="Times New Roman" pitchFamily="18" charset="0"/>
              </a:rPr>
              <a:t>согликка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зарарли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товарларга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талабни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камайтириш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аник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максадли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харакатларни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талаб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килади</a:t>
            </a:r>
            <a:r>
              <a:rPr lang="ru-RU" b="0" dirty="0">
                <a:cs typeface="Times New Roman" pitchFamily="18" charset="0"/>
              </a:rPr>
              <a:t>, </a:t>
            </a:r>
            <a:r>
              <a:rPr lang="ru-RU" b="0" dirty="0" err="1">
                <a:cs typeface="Times New Roman" pitchFamily="18" charset="0"/>
              </a:rPr>
              <a:t>сигаретлар</a:t>
            </a:r>
            <a:r>
              <a:rPr lang="ru-RU" b="0" dirty="0">
                <a:cs typeface="Times New Roman" pitchFamily="18" charset="0"/>
              </a:rPr>
              <a:t>, </a:t>
            </a:r>
            <a:r>
              <a:rPr lang="ru-RU" b="0" dirty="0" err="1">
                <a:cs typeface="Times New Roman" pitchFamily="18" charset="0"/>
              </a:rPr>
              <a:t>спиртли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ичимликларнинг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таркалишига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карши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турли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тадбирлар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утказилади</a:t>
            </a:r>
            <a:r>
              <a:rPr lang="ru-RU" b="0" dirty="0">
                <a:cs typeface="Times New Roman" pitchFamily="18" charset="0"/>
              </a:rPr>
              <a:t>. Маркетинг </a:t>
            </a:r>
            <a:r>
              <a:rPr lang="ru-RU" b="0" dirty="0" err="1">
                <a:cs typeface="Times New Roman" pitchFamily="18" charset="0"/>
              </a:rPr>
              <a:t>вазифаси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махсулот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зарари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тугрисида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маълумотлар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таркатиш</a:t>
            </a:r>
            <a:r>
              <a:rPr lang="ru-RU" b="0" dirty="0">
                <a:cs typeface="Times New Roman" pitchFamily="18" charset="0"/>
              </a:rPr>
              <a:t>, </a:t>
            </a:r>
            <a:r>
              <a:rPr lang="ru-RU" b="0" dirty="0" err="1">
                <a:cs typeface="Times New Roman" pitchFamily="18" charset="0"/>
              </a:rPr>
              <a:t>нархларни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кутариш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ва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товарларга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эгалик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килишни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чеклашлар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оркали</a:t>
            </a:r>
            <a:r>
              <a:rPr lang="ru-RU" b="0" dirty="0">
                <a:cs typeface="Times New Roman" pitchFamily="18" charset="0"/>
              </a:rPr>
              <a:t>, </a:t>
            </a:r>
            <a:r>
              <a:rPr lang="ru-RU" b="0" dirty="0" err="1">
                <a:cs typeface="Times New Roman" pitchFamily="18" charset="0"/>
              </a:rPr>
              <a:t>истеъмолчиларни</a:t>
            </a:r>
            <a:r>
              <a:rPr lang="ru-RU" b="0" dirty="0">
                <a:cs typeface="Times New Roman" pitchFamily="18" charset="0"/>
              </a:rPr>
              <a:t> уз </a:t>
            </a:r>
            <a:r>
              <a:rPr lang="ru-RU" b="0" dirty="0" err="1">
                <a:cs typeface="Times New Roman" pitchFamily="18" charset="0"/>
              </a:rPr>
              <a:t>одатларидан</a:t>
            </a:r>
            <a:r>
              <a:rPr lang="ru-RU" b="0" dirty="0">
                <a:cs typeface="Times New Roman" pitchFamily="18" charset="0"/>
              </a:rPr>
              <a:t> воз </a:t>
            </a:r>
            <a:r>
              <a:rPr lang="ru-RU" b="0" dirty="0" err="1">
                <a:cs typeface="Times New Roman" pitchFamily="18" charset="0"/>
              </a:rPr>
              <a:t>кечишга</a:t>
            </a:r>
            <a:r>
              <a:rPr lang="ru-RU" b="0" dirty="0">
                <a:cs typeface="Times New Roman" pitchFamily="18" charset="0"/>
              </a:rPr>
              <a:t> </a:t>
            </a:r>
            <a:r>
              <a:rPr lang="ru-RU" b="0" dirty="0" err="1">
                <a:cs typeface="Times New Roman" pitchFamily="18" charset="0"/>
              </a:rPr>
              <a:t>ишонтириш</a:t>
            </a:r>
            <a:r>
              <a:rPr lang="ru-RU" b="0" dirty="0">
                <a:cs typeface="Times New Roman" pitchFamily="18" charset="0"/>
              </a:rPr>
              <a:t>.</a:t>
            </a:r>
            <a:endParaRPr lang="ru-RU" b="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57188" y="1357313"/>
            <a:ext cx="8501062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539750" algn="just"/>
            <a:endParaRPr lang="uz-Cyrl-UZ" sz="2200" b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04517539"/>
              </p:ext>
            </p:extLst>
          </p:nvPr>
        </p:nvGraphicFramePr>
        <p:xfrm>
          <a:off x="122266" y="188640"/>
          <a:ext cx="9001156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7329" name="Rectangle 1"/>
          <p:cNvSpPr>
            <a:spLocks noChangeArrowheads="1"/>
          </p:cNvSpPr>
          <p:nvPr/>
        </p:nvSpPr>
        <p:spPr bwMode="auto">
          <a:xfrm>
            <a:off x="3491880" y="3214688"/>
            <a:ext cx="25717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39750" algn="ctr"/>
            <a:r>
              <a:rPr lang="ru-RU" sz="2000" dirty="0">
                <a:solidFill>
                  <a:srgbClr val="CD3D16"/>
                </a:solidFill>
                <a:cs typeface="Times New Roman" pitchFamily="18" charset="0"/>
              </a:rPr>
              <a:t>Маркетинг </a:t>
            </a:r>
            <a:r>
              <a:rPr lang="ru-RU" sz="2000" dirty="0" err="1">
                <a:solidFill>
                  <a:srgbClr val="CD3D16"/>
                </a:solidFill>
                <a:cs typeface="Times New Roman" pitchFamily="18" charset="0"/>
              </a:rPr>
              <a:t>фаолияти</a:t>
            </a:r>
            <a:r>
              <a:rPr lang="ru-RU" sz="2000" dirty="0">
                <a:solidFill>
                  <a:srgbClr val="CD3D16"/>
                </a:solidFill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CD3D16"/>
                </a:solidFill>
                <a:cs typeface="Times New Roman" pitchFamily="18" charset="0"/>
              </a:rPr>
              <a:t>учун</a:t>
            </a:r>
            <a:r>
              <a:rPr lang="ru-RU" sz="2000" dirty="0">
                <a:solidFill>
                  <a:srgbClr val="CD3D16"/>
                </a:solidFill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CD3D16"/>
                </a:solidFill>
                <a:cs typeface="Times New Roman" pitchFamily="18" charset="0"/>
              </a:rPr>
              <a:t>хос</a:t>
            </a:r>
            <a:r>
              <a:rPr lang="en-US" sz="2000" dirty="0">
                <a:solidFill>
                  <a:srgbClr val="CD3D16"/>
                </a:solidFill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CD3D16"/>
                </a:solidFill>
                <a:cs typeface="Times New Roman" pitchFamily="18" charset="0"/>
              </a:rPr>
              <a:t>тамойиллар</a:t>
            </a:r>
            <a:r>
              <a:rPr lang="ru-RU" sz="2000" dirty="0">
                <a:solidFill>
                  <a:srgbClr val="CD3D16"/>
                </a:solidFill>
                <a:cs typeface="Times New Roman" pitchFamily="18" charset="0"/>
              </a:rPr>
              <a:t> :</a:t>
            </a:r>
            <a:endParaRPr lang="ru-RU" sz="2000" dirty="0">
              <a:solidFill>
                <a:srgbClr val="CD3D16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85787" y="1857364"/>
            <a:ext cx="814393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000" cap="all" dirty="0">
                <a:ln w="0"/>
                <a:effectLst>
                  <a:reflection blurRad="12700" stA="50000" endPos="50000" dist="5000" dir="5400000" sy="-100000" rotWithShape="0"/>
                </a:effectLst>
                <a:cs typeface="+mn-cs"/>
              </a:rPr>
              <a:t>ЭЪТИБОРИНГИЗ УЧУН РАХМАТ!</a:t>
            </a:r>
            <a:endParaRPr lang="ru-RU" sz="4000" dirty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554</TotalTime>
  <Words>1396</Words>
  <Application>Microsoft Office PowerPoint</Application>
  <PresentationFormat>Экран (4:3)</PresentationFormat>
  <Paragraphs>196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Аптека</vt:lpstr>
      <vt:lpstr>1.Мавзу:КИРИШ. ҚИШЛОҚ ХЎЖАЛИГИ МАХСУЛОТЛАР МАРКЕТИНГИНИНГ МАЗМУНИ ВА АХАМИЯТИ.</vt:lpstr>
      <vt:lpstr>1. Маркетингнинг асосий тамойиллари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ЎЗБЕКИСТОН РЕСПУБЛИКАСИ ОЛИЙ ВА ЎРТА МАХСУС ТАЪЛИМ ВАЗИРЛИГИ АНДИЖОН МАШИНАСОЗЛИК ИНСТИТУТИ «Ижтимоий фанлар» кафедраси «Иқтисодиёт назарияси» фанидан</dc:title>
  <dc:creator>User</dc:creator>
  <cp:lastModifiedBy>User</cp:lastModifiedBy>
  <cp:revision>81</cp:revision>
  <dcterms:created xsi:type="dcterms:W3CDTF">2014-05-15T06:18:45Z</dcterms:created>
  <dcterms:modified xsi:type="dcterms:W3CDTF">2018-09-25T11:01:51Z</dcterms:modified>
</cp:coreProperties>
</file>