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89" r:id="rId4"/>
    <p:sldId id="304" r:id="rId5"/>
    <p:sldId id="305" r:id="rId6"/>
    <p:sldId id="306" r:id="rId7"/>
    <p:sldId id="307" r:id="rId8"/>
    <p:sldId id="308" r:id="rId9"/>
    <p:sldId id="309" r:id="rId10"/>
    <p:sldId id="310" r:id="rId11"/>
    <p:sldId id="311" r:id="rId12"/>
    <p:sldId id="312" r:id="rId13"/>
    <p:sldId id="313" r:id="rId14"/>
    <p:sldId id="314" r:id="rId15"/>
    <p:sldId id="315" r:id="rId16"/>
    <p:sldId id="316" r:id="rId17"/>
    <p:sldId id="317" r:id="rId18"/>
    <p:sldId id="318" r:id="rId19"/>
    <p:sldId id="319" r:id="rId20"/>
    <p:sldId id="320" r:id="rId21"/>
    <p:sldId id="321" r:id="rId22"/>
    <p:sldId id="322" r:id="rId23"/>
    <p:sldId id="323" r:id="rId24"/>
    <p:sldId id="324" r:id="rId25"/>
    <p:sldId id="325" r:id="rId26"/>
    <p:sldId id="326" r:id="rId27"/>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46" d="100"/>
          <a:sy n="46" d="100"/>
        </p:scale>
        <p:origin x="-1206"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3">
        <a:schemeClr val="bg1"/>
      </p:bgRef>
    </p:bg>
    <p:spTree>
      <p:nvGrpSpPr>
        <p:cNvPr id="1" name=""/>
        <p:cNvGrpSpPr/>
        <p:nvPr/>
      </p:nvGrpSpPr>
      <p:grpSpPr>
        <a:xfrm>
          <a:off x="0" y="0"/>
          <a:ext cx="0" cy="0"/>
          <a:chOff x="0" y="0"/>
          <a:chExt cx="0" cy="0"/>
        </a:xfrm>
      </p:grpSpPr>
      <p:sp>
        <p:nvSpPr>
          <p:cNvPr id="12" name="Прямоугольник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Скругленный прямоугольник 12"/>
          <p:cNvSpPr/>
          <p:nvPr/>
        </p:nvSpPr>
        <p:spPr>
          <a:xfrm>
            <a:off x="65313" y="69757"/>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Подзаголовок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p:txBody>
          <a:bodyPr/>
          <a:lstStyle/>
          <a:p>
            <a:fld id="{37BBFBB0-1BF9-4A91-B69E-D12E81261FAF}" type="datetimeFigureOut">
              <a:rPr lang="ru-RU" smtClean="0"/>
              <a:t>04.11.2018</a:t>
            </a:fld>
            <a:endParaRPr lang="ru-RU"/>
          </a:p>
        </p:txBody>
      </p:sp>
      <p:sp>
        <p:nvSpPr>
          <p:cNvPr id="17" name="Нижний колонтитул 16"/>
          <p:cNvSpPr>
            <a:spLocks noGrp="1"/>
          </p:cNvSpPr>
          <p:nvPr>
            <p:ph type="ftr" sz="quarter" idx="11"/>
          </p:nvPr>
        </p:nvSpPr>
        <p:spPr/>
        <p:txBody>
          <a:bodyPr/>
          <a:lstStyle/>
          <a:p>
            <a:endParaRPr lang="ru-RU"/>
          </a:p>
        </p:txBody>
      </p:sp>
      <p:sp>
        <p:nvSpPr>
          <p:cNvPr id="29" name="Номер слайда 28"/>
          <p:cNvSpPr>
            <a:spLocks noGrp="1"/>
          </p:cNvSpPr>
          <p:nvPr>
            <p:ph type="sldNum" sz="quarter" idx="12"/>
          </p:nvPr>
        </p:nvSpPr>
        <p:spPr/>
        <p:txBody>
          <a:bodyPr lIns="0" tIns="0" rIns="0" bIns="0">
            <a:noAutofit/>
          </a:bodyPr>
          <a:lstStyle>
            <a:lvl1pPr>
              <a:defRPr sz="1400">
                <a:solidFill>
                  <a:srgbClr val="FFFFFF"/>
                </a:solidFill>
              </a:defRPr>
            </a:lvl1pPr>
          </a:lstStyle>
          <a:p>
            <a:fld id="{238ABF8C-172D-4CBA-8B29-BDF06B587C20}" type="slidenum">
              <a:rPr lang="ru-RU" smtClean="0"/>
              <a:t>‹#›</a:t>
            </a:fld>
            <a:endParaRPr lang="ru-RU"/>
          </a:p>
        </p:txBody>
      </p:sp>
      <p:sp>
        <p:nvSpPr>
          <p:cNvPr id="7" name="Прямоугольник 6"/>
          <p:cNvSpPr/>
          <p:nvPr/>
        </p:nvSpPr>
        <p:spPr>
          <a:xfrm>
            <a:off x="62932" y="1449305"/>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a:xfrm>
            <a:off x="62932"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оугольник 10"/>
          <p:cNvSpPr/>
          <p:nvPr/>
        </p:nvSpPr>
        <p:spPr>
          <a:xfrm>
            <a:off x="62932"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Заголовок 7"/>
          <p:cNvSpPr>
            <a:spLocks noGrp="1"/>
          </p:cNvSpPr>
          <p:nvPr>
            <p:ph type="ctrTitle"/>
          </p:nvPr>
        </p:nvSpPr>
        <p:spPr>
          <a:xfrm>
            <a:off x="457200" y="1505932"/>
            <a:ext cx="8229600" cy="1470025"/>
          </a:xfrm>
        </p:spPr>
        <p:txBody>
          <a:bodyPr anchor="ctr"/>
          <a:lstStyle>
            <a:lvl1pPr algn="ctr">
              <a:defRPr lang="en-US" dirty="0">
                <a:solidFill>
                  <a:srgbClr val="FFFFFF"/>
                </a:solidFill>
              </a:defRPr>
            </a:lvl1pPr>
          </a:lstStyle>
          <a:p>
            <a:r>
              <a:rPr kumimoji="0" lang="ru-RU" smtClean="0"/>
              <a:t>Образец заголовка</a:t>
            </a:r>
            <a:endParaRPr kumimoji="0" lang="en-US"/>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2263" y="404665"/>
            <a:ext cx="8497887" cy="7254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99592" y="682355"/>
            <a:ext cx="7772400" cy="802431"/>
          </a:xfrm>
        </p:spPr>
        <p:txBody>
          <a:bodyPr/>
          <a:lstStyle/>
          <a:p>
            <a:r>
              <a:rPr kumimoji="0" lang="ru-RU" smtClean="0"/>
              <a:t>Образец заголовка</a:t>
            </a:r>
            <a:endParaRPr kumimoji="0" lang="en-US"/>
          </a:p>
        </p:txBody>
      </p:sp>
      <p:sp>
        <p:nvSpPr>
          <p:cNvPr id="4" name="Дата 3"/>
          <p:cNvSpPr>
            <a:spLocks noGrp="1"/>
          </p:cNvSpPr>
          <p:nvPr>
            <p:ph type="dt" sz="half" idx="10"/>
          </p:nvPr>
        </p:nvSpPr>
        <p:spPr/>
        <p:txBody>
          <a:bodyPr/>
          <a:lstStyle/>
          <a:p>
            <a:fld id="{37BBFBB0-1BF9-4A91-B69E-D12E81261FAF}" type="datetimeFigureOut">
              <a:rPr lang="ru-RU" smtClean="0"/>
              <a:t>04.11.2018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38ABF8C-172D-4CBA-8B29-BDF06B587C20}" type="slidenum">
              <a:rPr lang="ru-RU" smtClean="0"/>
              <a:t>‹#›</a:t>
            </a:fld>
            <a:endParaRPr lang="ru-RU"/>
          </a:p>
        </p:txBody>
      </p:sp>
      <p:sp>
        <p:nvSpPr>
          <p:cNvPr id="8" name="Объект 7"/>
          <p:cNvSpPr>
            <a:spLocks noGrp="1"/>
          </p:cNvSpPr>
          <p:nvPr>
            <p:ph sz="quarter" idx="1"/>
          </p:nvPr>
        </p:nvSpPr>
        <p:spPr>
          <a:xfrm>
            <a:off x="914400" y="1556792"/>
            <a:ext cx="7772400" cy="4463008"/>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1789" y="188640"/>
            <a:ext cx="8480425" cy="493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1"/>
      </p:bgRef>
    </p:bg>
    <p:spTree>
      <p:nvGrpSpPr>
        <p:cNvPr id="1" name=""/>
        <p:cNvGrpSpPr/>
        <p:nvPr/>
      </p:nvGrpSpPr>
      <p:grpSpPr>
        <a:xfrm>
          <a:off x="0" y="0"/>
          <a:ext cx="0" cy="0"/>
          <a:chOff x="0" y="0"/>
          <a:chExt cx="0" cy="0"/>
        </a:xfrm>
      </p:grpSpPr>
      <p:sp>
        <p:nvSpPr>
          <p:cNvPr id="11" name="Прямоугольник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Скругленный прямоугольник 9"/>
          <p:cNvSpPr/>
          <p:nvPr/>
        </p:nvSpPr>
        <p:spPr>
          <a:xfrm>
            <a:off x="65313" y="69757"/>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722313" y="952502"/>
            <a:ext cx="7772400" cy="1362075"/>
          </a:xfrm>
        </p:spPr>
        <p:txBody>
          <a:bodyPr anchor="b" anchorCtr="0"/>
          <a:lstStyle>
            <a:lvl1pPr algn="l">
              <a:buNone/>
              <a:defRPr sz="4000" b="0" cap="none"/>
            </a:lvl1pPr>
          </a:lstStyle>
          <a:p>
            <a:r>
              <a:rPr kumimoji="0" lang="ru-RU" smtClean="0"/>
              <a:t>Образец заголовка</a:t>
            </a:r>
            <a:endParaRPr kumimoji="0" lang="en-US"/>
          </a:p>
        </p:txBody>
      </p:sp>
      <p:sp>
        <p:nvSpPr>
          <p:cNvPr id="3" name="Текст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37BBFBB0-1BF9-4A91-B69E-D12E81261FAF}" type="datetimeFigureOut">
              <a:rPr lang="ru-RU" smtClean="0"/>
              <a:t>04.11.2018</a:t>
            </a:fld>
            <a:endParaRPr lang="ru-RU"/>
          </a:p>
        </p:txBody>
      </p:sp>
      <p:sp>
        <p:nvSpPr>
          <p:cNvPr id="5" name="Нижний колонтитул 4"/>
          <p:cNvSpPr>
            <a:spLocks noGrp="1"/>
          </p:cNvSpPr>
          <p:nvPr>
            <p:ph type="ftr" sz="quarter" idx="11"/>
          </p:nvPr>
        </p:nvSpPr>
        <p:spPr>
          <a:xfrm>
            <a:off x="800100" y="6172200"/>
            <a:ext cx="4000500" cy="457200"/>
          </a:xfrm>
        </p:spPr>
        <p:txBody>
          <a:bodyPr/>
          <a:lstStyle/>
          <a:p>
            <a:endParaRPr lang="ru-RU"/>
          </a:p>
        </p:txBody>
      </p:sp>
      <p:sp>
        <p:nvSpPr>
          <p:cNvPr id="7" name="Прямоугольник 6"/>
          <p:cNvSpPr/>
          <p:nvPr/>
        </p:nvSpPr>
        <p:spPr>
          <a:xfrm flipV="1">
            <a:off x="69413"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Прямоугольник 7"/>
          <p:cNvSpPr/>
          <p:nvPr/>
        </p:nvSpPr>
        <p:spPr>
          <a:xfrm>
            <a:off x="69147" y="2341477"/>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Прямоугольник 8"/>
          <p:cNvSpPr/>
          <p:nvPr/>
        </p:nvSpPr>
        <p:spPr>
          <a:xfrm>
            <a:off x="68307"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Номер слайда 5"/>
          <p:cNvSpPr>
            <a:spLocks noGrp="1"/>
          </p:cNvSpPr>
          <p:nvPr>
            <p:ph type="sldNum" sz="quarter" idx="12"/>
          </p:nvPr>
        </p:nvSpPr>
        <p:spPr>
          <a:xfrm>
            <a:off x="146304" y="6208776"/>
            <a:ext cx="457200" cy="457200"/>
          </a:xfrm>
        </p:spPr>
        <p:txBody>
          <a:bodyPr/>
          <a:lstStyle/>
          <a:p>
            <a:fld id="{238ABF8C-172D-4CBA-8B29-BDF06B587C20}" type="slidenum">
              <a:rPr lang="ru-RU" smtClean="0"/>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99592" y="682355"/>
            <a:ext cx="7772400" cy="802431"/>
          </a:xfrm>
        </p:spPr>
        <p:txBody>
          <a:bodyPr/>
          <a:lstStyle/>
          <a:p>
            <a:r>
              <a:rPr kumimoji="0" lang="ru-RU" smtClean="0"/>
              <a:t>Образец заголовка</a:t>
            </a:r>
            <a:endParaRPr kumimoji="0" lang="en-US" dirty="0"/>
          </a:p>
        </p:txBody>
      </p:sp>
      <p:sp>
        <p:nvSpPr>
          <p:cNvPr id="5" name="Дата 4"/>
          <p:cNvSpPr>
            <a:spLocks noGrp="1"/>
          </p:cNvSpPr>
          <p:nvPr>
            <p:ph type="dt" sz="half" idx="10"/>
          </p:nvPr>
        </p:nvSpPr>
        <p:spPr/>
        <p:txBody>
          <a:bodyPr/>
          <a:lstStyle/>
          <a:p>
            <a:fld id="{37BBFBB0-1BF9-4A91-B69E-D12E81261FAF}" type="datetimeFigureOut">
              <a:rPr lang="ru-RU" smtClean="0"/>
              <a:t>04.11.2018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38ABF8C-172D-4CBA-8B29-BDF06B587C20}" type="slidenum">
              <a:rPr lang="ru-RU" smtClean="0"/>
              <a:t>‹#›</a:t>
            </a:fld>
            <a:endParaRPr lang="ru-RU"/>
          </a:p>
        </p:txBody>
      </p:sp>
      <p:sp>
        <p:nvSpPr>
          <p:cNvPr id="9" name="Объект 8"/>
          <p:cNvSpPr>
            <a:spLocks noGrp="1"/>
          </p:cNvSpPr>
          <p:nvPr>
            <p:ph sz="quarter" idx="1"/>
          </p:nvPr>
        </p:nvSpPr>
        <p:spPr>
          <a:xfrm>
            <a:off x="914400" y="1556792"/>
            <a:ext cx="3749040" cy="4463008"/>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dirty="0"/>
          </a:p>
        </p:txBody>
      </p:sp>
      <p:sp>
        <p:nvSpPr>
          <p:cNvPr id="11" name="Объект 10"/>
          <p:cNvSpPr>
            <a:spLocks noGrp="1"/>
          </p:cNvSpPr>
          <p:nvPr>
            <p:ph sz="quarter" idx="2"/>
          </p:nvPr>
        </p:nvSpPr>
        <p:spPr>
          <a:xfrm>
            <a:off x="4933950" y="1556792"/>
            <a:ext cx="3749040" cy="4463008"/>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pic>
        <p:nvPicPr>
          <p:cNvPr id="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1789" y="188640"/>
            <a:ext cx="8480425" cy="493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73050"/>
            <a:ext cx="7772400" cy="1143000"/>
          </a:xfrm>
        </p:spPr>
        <p:txBody>
          <a:bodyPr anchor="b" anchorCtr="0"/>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7" name="Дата 6"/>
          <p:cNvSpPr>
            <a:spLocks noGrp="1"/>
          </p:cNvSpPr>
          <p:nvPr>
            <p:ph type="dt" sz="half" idx="10"/>
          </p:nvPr>
        </p:nvSpPr>
        <p:spPr/>
        <p:txBody>
          <a:bodyPr/>
          <a:lstStyle/>
          <a:p>
            <a:fld id="{37BBFBB0-1BF9-4A91-B69E-D12E81261FAF}" type="datetimeFigureOut">
              <a:rPr lang="ru-RU" smtClean="0"/>
              <a:t>04.11.2018</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238ABF8C-172D-4CBA-8B29-BDF06B587C20}" type="slidenum">
              <a:rPr lang="ru-RU" smtClean="0"/>
              <a:t>‹#›</a:t>
            </a:fld>
            <a:endParaRPr lang="ru-RU"/>
          </a:p>
        </p:txBody>
      </p:sp>
      <p:sp>
        <p:nvSpPr>
          <p:cNvPr id="11" name="Объект 10"/>
          <p:cNvSpPr>
            <a:spLocks noGrp="1"/>
          </p:cNvSpPr>
          <p:nvPr>
            <p:ph sz="half" idx="2"/>
          </p:nvPr>
        </p:nvSpPr>
        <p:spPr>
          <a:xfrm>
            <a:off x="9144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Объект 12"/>
          <p:cNvSpPr>
            <a:spLocks noGrp="1"/>
          </p:cNvSpPr>
          <p:nvPr>
            <p:ph sz="half" idx="4"/>
          </p:nvPr>
        </p:nvSpPr>
        <p:spPr>
          <a:xfrm>
            <a:off x="49530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37BBFBB0-1BF9-4A91-B69E-D12E81261FAF}" type="datetimeFigureOut">
              <a:rPr lang="ru-RU" smtClean="0"/>
              <a:t>04.11.2018</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238ABF8C-172D-4CBA-8B29-BDF06B587C2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37BBFBB0-1BF9-4A91-B69E-D12E81261FAF}" type="datetimeFigureOut">
              <a:rPr lang="ru-RU" smtClean="0"/>
              <a:t>04.11.2018</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238ABF8C-172D-4CBA-8B29-BDF06B587C2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8" name="Прямоугольник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Скругленный прямоугольник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914400" y="273050"/>
            <a:ext cx="7772400" cy="1143000"/>
          </a:xfrm>
        </p:spPr>
        <p:txBody>
          <a:bodyPr anchor="b" anchorCtr="0"/>
          <a:lstStyle>
            <a:lvl1pPr algn="l">
              <a:buNone/>
              <a:defRPr sz="4000" b="0"/>
            </a:lvl1pPr>
          </a:lstStyle>
          <a:p>
            <a:r>
              <a:rPr kumimoji="0" lang="ru-RU" smtClean="0"/>
              <a:t>Образец заголовка</a:t>
            </a:r>
            <a:endParaRPr kumimoji="0" lang="en-US"/>
          </a:p>
        </p:txBody>
      </p:sp>
      <p:sp>
        <p:nvSpPr>
          <p:cNvPr id="3" name="Текст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37BBFBB0-1BF9-4A91-B69E-D12E81261FAF}" type="datetimeFigureOut">
              <a:rPr lang="ru-RU" smtClean="0"/>
              <a:t>04.11.2018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38ABF8C-172D-4CBA-8B29-BDF06B587C20}" type="slidenum">
              <a:rPr lang="ru-RU" smtClean="0"/>
              <a:t>‹#›</a:t>
            </a:fld>
            <a:endParaRPr lang="ru-RU"/>
          </a:p>
        </p:txBody>
      </p:sp>
      <p:sp>
        <p:nvSpPr>
          <p:cNvPr id="11" name="Объект 10"/>
          <p:cNvSpPr>
            <a:spLocks noGrp="1"/>
          </p:cNvSpPr>
          <p:nvPr>
            <p:ph sz="quarter" idx="1"/>
          </p:nvPr>
        </p:nvSpPr>
        <p:spPr>
          <a:xfrm>
            <a:off x="2971800" y="1600200"/>
            <a:ext cx="5715000" cy="44958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37BBFBB0-1BF9-4A91-B69E-D12E81261FAF}" type="datetimeFigureOut">
              <a:rPr lang="ru-RU" smtClean="0"/>
              <a:t>04.11.2018</a:t>
            </a:fld>
            <a:endParaRPr lang="ru-RU"/>
          </a:p>
        </p:txBody>
      </p:sp>
      <p:sp>
        <p:nvSpPr>
          <p:cNvPr id="6" name="Нижний колонтитул 5"/>
          <p:cNvSpPr>
            <a:spLocks noGrp="1"/>
          </p:cNvSpPr>
          <p:nvPr>
            <p:ph type="ftr" sz="quarter" idx="11"/>
          </p:nvPr>
        </p:nvSpPr>
        <p:spPr>
          <a:xfrm>
            <a:off x="914400" y="6172200"/>
            <a:ext cx="3886200" cy="457200"/>
          </a:xfrm>
        </p:spPr>
        <p:txBody>
          <a:bodyPr/>
          <a:lstStyle/>
          <a:p>
            <a:endParaRPr lang="ru-RU"/>
          </a:p>
        </p:txBody>
      </p:sp>
      <p:sp>
        <p:nvSpPr>
          <p:cNvPr id="7" name="Номер слайда 6"/>
          <p:cNvSpPr>
            <a:spLocks noGrp="1"/>
          </p:cNvSpPr>
          <p:nvPr>
            <p:ph type="sldNum" sz="quarter" idx="12"/>
          </p:nvPr>
        </p:nvSpPr>
        <p:spPr>
          <a:xfrm>
            <a:off x="146304" y="6208776"/>
            <a:ext cx="457200" cy="457200"/>
          </a:xfrm>
        </p:spPr>
        <p:txBody>
          <a:bodyPr/>
          <a:lstStyle/>
          <a:p>
            <a:fld id="{238ABF8C-172D-4CBA-8B29-BDF06B587C20}" type="slidenum">
              <a:rPr lang="ru-RU" smtClean="0"/>
              <a:t>‹#›</a:t>
            </a:fld>
            <a:endParaRPr lang="ru-RU"/>
          </a:p>
        </p:txBody>
      </p:sp>
      <p:sp>
        <p:nvSpPr>
          <p:cNvPr id="11" name="Прямоугольник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a:xfrm>
            <a:off x="68509" y="4650476"/>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оугольник 12"/>
          <p:cNvSpPr/>
          <p:nvPr/>
        </p:nvSpPr>
        <p:spPr>
          <a:xfrm>
            <a:off x="68511" y="4773226"/>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Рисунок 2"/>
          <p:cNvSpPr>
            <a:spLocks noGrp="1"/>
          </p:cNvSpPr>
          <p:nvPr>
            <p:ph type="pic" idx="1"/>
          </p:nvPr>
        </p:nvSpPr>
        <p:spPr>
          <a:xfrm>
            <a:off x="68309" y="66677"/>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ru-RU" smtClean="0"/>
              <a:t>Вставка рисунка</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37BBFBB0-1BF9-4A91-B69E-D12E81261FAF}" type="datetimeFigureOut">
              <a:rPr lang="ru-RU" smtClean="0"/>
              <a:t>04.11.2018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38ABF8C-172D-4CBA-8B29-BDF06B587C2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43"/>
            <a:ext cx="201168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914400" y="274642"/>
            <a:ext cx="55626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37BBFBB0-1BF9-4A91-B69E-D12E81261FAF}" type="datetimeFigureOut">
              <a:rPr lang="ru-RU" smtClean="0"/>
              <a:t>04.11.2018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38ABF8C-172D-4CBA-8B29-BDF06B587C2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Скругленный прямоугольник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Заголовок 21"/>
          <p:cNvSpPr>
            <a:spLocks noGrp="1"/>
          </p:cNvSpPr>
          <p:nvPr>
            <p:ph type="title"/>
          </p:nvPr>
        </p:nvSpPr>
        <p:spPr>
          <a:xfrm>
            <a:off x="914400" y="274638"/>
            <a:ext cx="7772400" cy="1143000"/>
          </a:xfrm>
          <a:prstGeom prst="rect">
            <a:avLst/>
          </a:prstGeom>
        </p:spPr>
        <p:txBody>
          <a:bodyPr bIns="91440" anchor="b" anchorCtr="0">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37BBFBB0-1BF9-4A91-B69E-D12E81261FAF}" type="datetimeFigureOut">
              <a:rPr lang="ru-RU" smtClean="0"/>
              <a:t>04.11.2018</a:t>
            </a:fld>
            <a:endParaRPr lang="ru-RU"/>
          </a:p>
        </p:txBody>
      </p:sp>
      <p:sp>
        <p:nvSpPr>
          <p:cNvPr id="3" name="Нижний колонтитул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ru-RU"/>
          </a:p>
        </p:txBody>
      </p:sp>
      <p:sp>
        <p:nvSpPr>
          <p:cNvPr id="23" name="Номер слайда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238ABF8C-172D-4CBA-8B29-BDF06B587C20}"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p:txBody>
          <a:bodyPr/>
          <a:lstStyle/>
          <a:p>
            <a:r>
              <a:rPr lang="en-US" dirty="0" smtClean="0"/>
              <a:t>11-mavzu</a:t>
            </a:r>
            <a:endParaRPr lang="ru-RU" dirty="0"/>
          </a:p>
        </p:txBody>
      </p:sp>
      <p:sp>
        <p:nvSpPr>
          <p:cNvPr id="2" name="Заголовок 1"/>
          <p:cNvSpPr>
            <a:spLocks noGrp="1"/>
          </p:cNvSpPr>
          <p:nvPr>
            <p:ph type="ctrTitle"/>
          </p:nvPr>
        </p:nvSpPr>
        <p:spPr/>
        <p:txBody>
          <a:bodyPr/>
          <a:lstStyle/>
          <a:p>
            <a:r>
              <a:rPr lang="uz-Cyrl-UZ" b="1" dirty="0"/>
              <a:t>Axborot tizimlari va unda boshqaruv tuzilmasining o‘rni</a:t>
            </a:r>
            <a:endParaRPr lang="ru-RU" dirty="0"/>
          </a:p>
        </p:txBody>
      </p:sp>
      <p:pic>
        <p:nvPicPr>
          <p:cNvPr id="1026" name="Picture 2" descr="âinformation systemâçå¾çæç´¢ç»æ"/>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9712" y="3789040"/>
            <a:ext cx="5328592" cy="27841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779766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err="1" smtClean="0"/>
              <a:t>Reja</a:t>
            </a:r>
            <a:r>
              <a:rPr lang="en-US" dirty="0" smtClean="0"/>
              <a:t>:</a:t>
            </a:r>
            <a:endParaRPr lang="ru-RU" dirty="0"/>
          </a:p>
        </p:txBody>
      </p:sp>
      <p:sp>
        <p:nvSpPr>
          <p:cNvPr id="3" name="Объект 2"/>
          <p:cNvSpPr>
            <a:spLocks noGrp="1"/>
          </p:cNvSpPr>
          <p:nvPr>
            <p:ph sz="quarter" idx="1"/>
          </p:nvPr>
        </p:nvSpPr>
        <p:spPr/>
        <p:txBody>
          <a:bodyPr>
            <a:normAutofit/>
          </a:bodyPr>
          <a:lstStyle/>
          <a:p>
            <a:r>
              <a:rPr lang="uz-Cyrl-UZ" dirty="0"/>
              <a:t>Axborot tizimlarining imkoniyati va vazifalari. Texnik jarayonlarida axborot tizimlarini qo‘llash. </a:t>
            </a:r>
            <a:endParaRPr lang="ru-RU" dirty="0"/>
          </a:p>
          <a:p>
            <a:r>
              <a:rPr lang="uz-Cyrl-UZ" dirty="0"/>
              <a:t>Axborot tizimlarining turlari va tuzilmasini texnik boshqaruv tizimlariga tadbiq etish. Axborot tizimlari jarayonlari. </a:t>
            </a:r>
            <a:endParaRPr lang="ru-RU" dirty="0"/>
          </a:p>
          <a:p>
            <a:r>
              <a:rPr lang="uz-Cyrl-UZ" dirty="0"/>
              <a:t>Axborot tizimlarining asosiy ost tizimlari va ularning vazifalarini o‘rganish. </a:t>
            </a:r>
            <a:endParaRPr lang="ru-RU" dirty="0"/>
          </a:p>
          <a:p>
            <a:r>
              <a:rPr lang="uz-Cyrl-UZ" dirty="0"/>
              <a:t>Texnik tizimlarda axborot tizimlar yordamida boshqarishni takomillashtirish.</a:t>
            </a:r>
            <a:endParaRPr lang="ru-RU" dirty="0"/>
          </a:p>
        </p:txBody>
      </p:sp>
    </p:spTree>
    <p:extLst>
      <p:ext uri="{BB962C8B-B14F-4D97-AF65-F5344CB8AC3E}">
        <p14:creationId xmlns:p14="http://schemas.microsoft.com/office/powerpoint/2010/main" val="3947856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a:bodyPr>
          <a:lstStyle/>
          <a:p>
            <a:r>
              <a:rPr lang="uz-Latn-UZ" dirty="0"/>
              <a:t>Jamiyatni axborotlashtirish deganda, axborotdan iqtisodni rivojlantirish, mamlakat fan-texnika taraqqiyotini, jamiyatni demokratlashtirish va intellektuallashtirish jarayonlarini jadallashtirishni ta’minlaydigan jamiyat boyligi sifatida foydalanish tushuniladi.</a:t>
            </a:r>
            <a:endParaRPr lang="ru-RU" dirty="0"/>
          </a:p>
          <a:p>
            <a:r>
              <a:rPr lang="uz-Latn-UZ" dirty="0"/>
              <a:t>Jamiyatni axborotlashtirish, yangi axborot texnalogiyalari bilan ta’minlash insonlarning turli – tuman ma’lumotlarga bo’lgan ehtiyojini qondirishda muhim o’rin tutadi.</a:t>
            </a:r>
            <a:endParaRPr lang="ru-RU" dirty="0"/>
          </a:p>
        </p:txBody>
      </p:sp>
    </p:spTree>
    <p:extLst>
      <p:ext uri="{BB962C8B-B14F-4D97-AF65-F5344CB8AC3E}">
        <p14:creationId xmlns:p14="http://schemas.microsoft.com/office/powerpoint/2010/main" val="313338668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lnSpcReduction="10000"/>
          </a:bodyPr>
          <a:lstStyle/>
          <a:p>
            <a:r>
              <a:rPr lang="uz-Latn-UZ" b="1" i="1" dirty="0"/>
              <a:t>Jamiyatni axborotlashtirish jarayonini 5 asosiy yo’nalishga ajratish mumkin:</a:t>
            </a:r>
            <a:endParaRPr lang="ru-RU" dirty="0"/>
          </a:p>
          <a:p>
            <a:pPr lvl="0"/>
            <a:r>
              <a:rPr lang="uz-Latn-UZ" dirty="0"/>
              <a:t>Mehnat, texnologik va ishlab chiqarish jarayoni vositalarini kompleks</a:t>
            </a:r>
            <a:endParaRPr lang="ru-RU" dirty="0"/>
          </a:p>
          <a:p>
            <a:r>
              <a:rPr lang="uz-Latn-UZ" dirty="0"/>
              <a:t>avtomatlashtirish.</a:t>
            </a:r>
            <a:endParaRPr lang="ru-RU" dirty="0"/>
          </a:p>
          <a:p>
            <a:pPr lvl="0"/>
            <a:r>
              <a:rPr lang="uz-Latn-UZ" dirty="0"/>
              <a:t>Ilmiy tadqiqotlar, loyixalash va ishlab chiqarishni axborotlashtirish.</a:t>
            </a:r>
            <a:endParaRPr lang="ru-RU" dirty="0"/>
          </a:p>
          <a:p>
            <a:pPr lvl="0"/>
            <a:r>
              <a:rPr lang="uz-Latn-UZ" dirty="0"/>
              <a:t>Tashkiliy- iqtisodiy boshqarishni avtomatlashtirish.</a:t>
            </a:r>
            <a:endParaRPr lang="ru-RU" dirty="0"/>
          </a:p>
          <a:p>
            <a:pPr lvl="0"/>
            <a:r>
              <a:rPr lang="uz-Latn-UZ" dirty="0"/>
              <a:t>Aholiga xizmat ko’rsatish sohasini axborotlashtirish.</a:t>
            </a:r>
            <a:endParaRPr lang="ru-RU" dirty="0"/>
          </a:p>
          <a:p>
            <a:r>
              <a:rPr lang="uz-Latn-UZ" dirty="0"/>
              <a:t>Ta’lim va kadrlar tayyorlash jarayonini axborotlashtirish.</a:t>
            </a:r>
            <a:endParaRPr lang="ru-RU" dirty="0"/>
          </a:p>
        </p:txBody>
      </p:sp>
    </p:spTree>
    <p:extLst>
      <p:ext uri="{BB962C8B-B14F-4D97-AF65-F5344CB8AC3E}">
        <p14:creationId xmlns:p14="http://schemas.microsoft.com/office/powerpoint/2010/main" val="252493165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lstStyle/>
          <a:p>
            <a:r>
              <a:rPr lang="uz-Latn-UZ" dirty="0"/>
              <a:t>Axborot texnologiyalari industriyasi majmuini kompyuter, aloqa tizimi, ma’lumotlar ombori, bilimlar ombori va u bilan bog’liq faoliyat sohalari tashkil qiladi. Axborot texnologiyalari turmushning barcha sohalariga borgan sari kuproq, chuqurroq singib borib, uning harakatlantiruvchi kuchiga aylanmoqda.</a:t>
            </a:r>
            <a:endParaRPr lang="ru-RU" dirty="0"/>
          </a:p>
        </p:txBody>
      </p:sp>
    </p:spTree>
    <p:extLst>
      <p:ext uri="{BB962C8B-B14F-4D97-AF65-F5344CB8AC3E}">
        <p14:creationId xmlns:p14="http://schemas.microsoft.com/office/powerpoint/2010/main" val="17381323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lnSpcReduction="10000"/>
          </a:bodyPr>
          <a:lstStyle/>
          <a:p>
            <a:r>
              <a:rPr lang="uz-Cyrl-UZ" b="1" dirty="0"/>
              <a:t>Axborot tizimlari</a:t>
            </a:r>
            <a:r>
              <a:rPr lang="en-US" b="1" dirty="0"/>
              <a:t>. </a:t>
            </a:r>
            <a:r>
              <a:rPr lang="en-US" b="1" dirty="0" err="1"/>
              <a:t>Uning</a:t>
            </a:r>
            <a:r>
              <a:rPr lang="en-US" b="1" dirty="0"/>
              <a:t> </a:t>
            </a:r>
            <a:r>
              <a:rPr lang="en-US" b="1" dirty="0" err="1"/>
              <a:t>asosiy</a:t>
            </a:r>
            <a:r>
              <a:rPr lang="en-US" b="1" dirty="0"/>
              <a:t> </a:t>
            </a:r>
            <a:r>
              <a:rPr lang="en-US" b="1" dirty="0" err="1"/>
              <a:t>komponentlari</a:t>
            </a:r>
            <a:r>
              <a:rPr lang="en-US" b="1" dirty="0"/>
              <a:t>.</a:t>
            </a:r>
            <a:endParaRPr lang="ru-RU" dirty="0"/>
          </a:p>
          <a:p>
            <a:r>
              <a:rPr lang="uz-Latn-UZ" dirty="0"/>
              <a:t>Axborot tizimlari  va  ularning turlari</a:t>
            </a:r>
            <a:endParaRPr lang="ru-RU" dirty="0"/>
          </a:p>
          <a:p>
            <a:r>
              <a:rPr lang="uz-Latn-UZ" dirty="0"/>
              <a:t> Axborot tizimlari dyeganda axborotni saqlash, izlash, turlarga ajratish uni qayta ishlash printsiplari, usullari, vositalari tushuniladi. Axborot tizimi foydalanuvchiga ma’lumotlarni tartiblash, avtomatik izlash, ma’lumot almashish kabi ishlarni bajaradi.</a:t>
            </a:r>
            <a:endParaRPr lang="ru-RU" dirty="0"/>
          </a:p>
          <a:p>
            <a:r>
              <a:rPr lang="uz-Latn-UZ" dirty="0"/>
              <a:t>Tizim ya’ni sistema dyeganda yagona maqsad yo’lida bir vaqtning o’zida bir-biriga bog’langan tarzda faoliyat ko’rsatadigan bir nyechta turdagi elyemyentlar majmui tushuniladi.</a:t>
            </a:r>
            <a:endParaRPr lang="ru-RU" dirty="0"/>
          </a:p>
        </p:txBody>
      </p:sp>
    </p:spTree>
    <p:extLst>
      <p:ext uri="{BB962C8B-B14F-4D97-AF65-F5344CB8AC3E}">
        <p14:creationId xmlns:p14="http://schemas.microsoft.com/office/powerpoint/2010/main" val="17897616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92500" lnSpcReduction="20000"/>
          </a:bodyPr>
          <a:lstStyle/>
          <a:p>
            <a:r>
              <a:rPr lang="uz-Latn-UZ" dirty="0"/>
              <a:t>Axborot tizimini yaratish va undan foydalanish qo’yiladigan maqsadga muvofik bo’lishi lozim. Aks holda undan foydalanish ma’noga ega bo’lmaydi. Shu ma’noda ma’lumotlar omborini umumiy bir turiga tasnif qilish mushkul. Ba’zi tizimlar esa umuman tasnif qilinmaydi.</a:t>
            </a:r>
            <a:endParaRPr lang="ru-RU" dirty="0"/>
          </a:p>
          <a:p>
            <a:r>
              <a:rPr lang="uz-Latn-UZ" dirty="0"/>
              <a:t>Tizim – «sistema» deganda , yagona maqsad yo’lida bir vaqtning o’zida ham yahlit, ham o’zaro bog’langan tarzda faoliyat ko’rsatuvchi elyemyentlar (ob’yektlar), majmuasi tushuniladi. Dyemak, har qanday tizim biror-bir aniq maqsad yo’lida hizmat qiladi.</a:t>
            </a:r>
            <a:endParaRPr lang="ru-RU" dirty="0"/>
          </a:p>
          <a:p>
            <a:r>
              <a:rPr lang="uz-Latn-UZ" dirty="0"/>
              <a:t>Texnologiya suzi gryekchadan tarjima qilinganda san’at, ustalik, malaka ma’nosini anglatadi. Texnologiya – bu sun’iy ob’yektlarni yaratishga yo’naltirilgan jarayonlarni boshqarishdir.</a:t>
            </a:r>
            <a:endParaRPr lang="ru-RU" dirty="0"/>
          </a:p>
        </p:txBody>
      </p:sp>
    </p:spTree>
    <p:extLst>
      <p:ext uri="{BB962C8B-B14F-4D97-AF65-F5344CB8AC3E}">
        <p14:creationId xmlns:p14="http://schemas.microsoft.com/office/powerpoint/2010/main" val="14427596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92500" lnSpcReduction="10000"/>
          </a:bodyPr>
          <a:lstStyle/>
          <a:p>
            <a:r>
              <a:rPr lang="uz-Latn-UZ" dirty="0"/>
              <a:t>Axborot tizimi tushunchasini kiritishdan oldin tizim (sistema) dyeganda nimani tushunishimizni aniqlab olaylik. Tizim (sistema) dyeganda, yagona maqsad yulida bir vaqtning o’zida ham yahlit, ham o’zaro bog’langan tarzda faoliyat ko’rsatuvchi elyemyentlar (ob’yektlar) majmuasi tushuniladi. Dyemak, har qanday tizim biror-bir anik maqsad yo’lida hizmat qiladi. Masalan, sizga ma’lum bo’lgan shahar tyelyefon tarmoqlari tizimi, insondagi yurak qon-tomir tizimi, asab tizimi va boshqalar sun’iy yaratilgan va tabiiy tizimlarga misol bo’la oladi. Ularning har biri tizimga quyiladigan barcha shartlarga javob byeradi, ya’ni, har biri o’ziga hos yagona maqsad yo’lida faoliyat ko’rsatadi va tizimni tashkil etuvchi elyemyentlardan iborat.</a:t>
            </a:r>
            <a:endParaRPr lang="ru-RU" dirty="0"/>
          </a:p>
        </p:txBody>
      </p:sp>
    </p:spTree>
    <p:extLst>
      <p:ext uri="{BB962C8B-B14F-4D97-AF65-F5344CB8AC3E}">
        <p14:creationId xmlns:p14="http://schemas.microsoft.com/office/powerpoint/2010/main" val="13704959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lstStyle/>
          <a:p>
            <a:r>
              <a:rPr lang="uz-Latn-UZ" dirty="0"/>
              <a:t>Quyidagi jadvalda </a:t>
            </a:r>
            <a:r>
              <a:rPr lang="uz-Latn-UZ" dirty="0" smtClean="0"/>
              <a:t>elem</a:t>
            </a:r>
            <a:r>
              <a:rPr lang="en-US" dirty="0" smtClean="0"/>
              <a:t>e</a:t>
            </a:r>
            <a:r>
              <a:rPr lang="uz-Latn-UZ" dirty="0" smtClean="0"/>
              <a:t>ntlari </a:t>
            </a:r>
            <a:r>
              <a:rPr lang="uz-Latn-UZ" dirty="0"/>
              <a:t>va asosiy maqsadi ko’rsatilgan holda tizimlarga yana bir </a:t>
            </a:r>
            <a:r>
              <a:rPr lang="uz-Latn-UZ" dirty="0" smtClean="0"/>
              <a:t>nechta </a:t>
            </a:r>
            <a:r>
              <a:rPr lang="uz-Latn-UZ" dirty="0"/>
              <a:t>misollar </a:t>
            </a:r>
            <a:r>
              <a:rPr lang="uz-Latn-UZ" dirty="0" smtClean="0"/>
              <a:t>keltirilgan</a:t>
            </a:r>
            <a:r>
              <a:rPr lang="uz-Latn-UZ" dirty="0"/>
              <a:t>.</a:t>
            </a:r>
            <a:endParaRPr lang="ru-RU" dirty="0"/>
          </a:p>
          <a:p>
            <a:endParaRPr lang="ru-RU" dirty="0"/>
          </a:p>
        </p:txBody>
      </p:sp>
      <p:pic>
        <p:nvPicPr>
          <p:cNvPr id="4" name="Рисунок 3"/>
          <p:cNvPicPr/>
          <p:nvPr/>
        </p:nvPicPr>
        <p:blipFill>
          <a:blip r:embed="rId2">
            <a:extLst>
              <a:ext uri="{28A0092B-C50C-407E-A947-70E740481C1C}">
                <a14:useLocalDpi xmlns:a14="http://schemas.microsoft.com/office/drawing/2010/main" val="0"/>
              </a:ext>
            </a:extLst>
          </a:blip>
          <a:srcRect/>
          <a:stretch>
            <a:fillRect/>
          </a:stretch>
        </p:blipFill>
        <p:spPr bwMode="auto">
          <a:xfrm>
            <a:off x="539552" y="2924944"/>
            <a:ext cx="7992888" cy="3598788"/>
          </a:xfrm>
          <a:prstGeom prst="rect">
            <a:avLst/>
          </a:prstGeom>
          <a:noFill/>
          <a:ln>
            <a:noFill/>
          </a:ln>
        </p:spPr>
      </p:pic>
    </p:spTree>
    <p:extLst>
      <p:ext uri="{BB962C8B-B14F-4D97-AF65-F5344CB8AC3E}">
        <p14:creationId xmlns:p14="http://schemas.microsoft.com/office/powerpoint/2010/main" val="12993459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lstStyle/>
          <a:p>
            <a:r>
              <a:rPr lang="en-US" dirty="0"/>
              <a:t> </a:t>
            </a:r>
            <a:r>
              <a:rPr lang="en-US" dirty="0" err="1"/>
              <a:t>Informatikada</a:t>
            </a:r>
            <a:r>
              <a:rPr lang="en-US" dirty="0"/>
              <a:t> «</a:t>
            </a:r>
            <a:r>
              <a:rPr lang="en-US" dirty="0" err="1"/>
              <a:t>tizim</a:t>
            </a:r>
            <a:r>
              <a:rPr lang="en-US" dirty="0"/>
              <a:t>» </a:t>
            </a:r>
            <a:r>
              <a:rPr lang="en-US" dirty="0" err="1"/>
              <a:t>tushunchasi</a:t>
            </a:r>
            <a:r>
              <a:rPr lang="en-US" dirty="0"/>
              <a:t> </a:t>
            </a:r>
            <a:r>
              <a:rPr lang="en-US" dirty="0" err="1"/>
              <a:t>ko’prok</a:t>
            </a:r>
            <a:r>
              <a:rPr lang="en-US" dirty="0"/>
              <a:t> </a:t>
            </a:r>
            <a:r>
              <a:rPr lang="en-US" dirty="0" err="1"/>
              <a:t>texnik</a:t>
            </a:r>
            <a:r>
              <a:rPr lang="en-US" dirty="0"/>
              <a:t> </a:t>
            </a:r>
            <a:r>
              <a:rPr lang="en-US" dirty="0" err="1"/>
              <a:t>vositalar</a:t>
            </a:r>
            <a:r>
              <a:rPr lang="en-US" dirty="0"/>
              <a:t>, </a:t>
            </a:r>
            <a:r>
              <a:rPr lang="en-US" dirty="0" err="1"/>
              <a:t>asosan</a:t>
            </a:r>
            <a:r>
              <a:rPr lang="en-US" dirty="0"/>
              <a:t>, </a:t>
            </a:r>
            <a:r>
              <a:rPr lang="en-US" dirty="0" err="1"/>
              <a:t>kompyuterlar</a:t>
            </a:r>
            <a:r>
              <a:rPr lang="en-US" dirty="0"/>
              <a:t> </a:t>
            </a:r>
            <a:r>
              <a:rPr lang="en-US" dirty="0" err="1"/>
              <a:t>va</a:t>
            </a:r>
            <a:r>
              <a:rPr lang="en-US" dirty="0"/>
              <a:t> </a:t>
            </a:r>
            <a:r>
              <a:rPr lang="en-US" dirty="0" err="1"/>
              <a:t>murakkab</a:t>
            </a:r>
            <a:r>
              <a:rPr lang="en-US" dirty="0"/>
              <a:t> </a:t>
            </a:r>
            <a:r>
              <a:rPr lang="en-US" dirty="0" err="1"/>
              <a:t>ob’yektlarni</a:t>
            </a:r>
            <a:r>
              <a:rPr lang="en-US" dirty="0"/>
              <a:t> </a:t>
            </a:r>
            <a:r>
              <a:rPr lang="en-US" dirty="0" err="1"/>
              <a:t>boshqarishga</a:t>
            </a:r>
            <a:r>
              <a:rPr lang="en-US" dirty="0"/>
              <a:t> </a:t>
            </a:r>
            <a:r>
              <a:rPr lang="en-US" dirty="0" err="1"/>
              <a:t>nisbatan</a:t>
            </a:r>
            <a:r>
              <a:rPr lang="en-US" dirty="0"/>
              <a:t> </a:t>
            </a:r>
            <a:r>
              <a:rPr lang="en-US" dirty="0" err="1"/>
              <a:t>ishlatiladi</a:t>
            </a:r>
            <a:r>
              <a:rPr lang="en-US" dirty="0"/>
              <a:t>. «</a:t>
            </a:r>
            <a:r>
              <a:rPr lang="en-US" dirty="0" err="1"/>
              <a:t>tizim</a:t>
            </a:r>
            <a:r>
              <a:rPr lang="en-US" dirty="0"/>
              <a:t>» </a:t>
            </a:r>
            <a:r>
              <a:rPr lang="en-US" dirty="0" err="1"/>
              <a:t>tushunchasiga</a:t>
            </a:r>
            <a:r>
              <a:rPr lang="en-US" dirty="0"/>
              <a:t> «</a:t>
            </a:r>
            <a:r>
              <a:rPr lang="en-US" dirty="0" err="1"/>
              <a:t>axborot</a:t>
            </a:r>
            <a:r>
              <a:rPr lang="en-US" dirty="0"/>
              <a:t>» </a:t>
            </a:r>
            <a:r>
              <a:rPr lang="en-US" dirty="0" err="1"/>
              <a:t>so’zining</a:t>
            </a:r>
            <a:r>
              <a:rPr lang="en-US" dirty="0"/>
              <a:t> </a:t>
            </a:r>
            <a:r>
              <a:rPr lang="en-US" dirty="0" err="1"/>
              <a:t>qo’shilishi</a:t>
            </a:r>
            <a:r>
              <a:rPr lang="en-US" dirty="0"/>
              <a:t> </a:t>
            </a:r>
            <a:r>
              <a:rPr lang="en-US" dirty="0" err="1"/>
              <a:t>uning</a:t>
            </a:r>
            <a:r>
              <a:rPr lang="en-US" dirty="0"/>
              <a:t> </a:t>
            </a:r>
            <a:r>
              <a:rPr lang="en-US" dirty="0" err="1"/>
              <a:t>byelgilangan</a:t>
            </a:r>
            <a:r>
              <a:rPr lang="en-US" dirty="0"/>
              <a:t> </a:t>
            </a:r>
            <a:r>
              <a:rPr lang="en-US" dirty="0" err="1"/>
              <a:t>funktsiyasini</a:t>
            </a:r>
            <a:r>
              <a:rPr lang="en-US" dirty="0"/>
              <a:t> </a:t>
            </a:r>
            <a:r>
              <a:rPr lang="en-US" dirty="0" err="1"/>
              <a:t>va</a:t>
            </a:r>
            <a:r>
              <a:rPr lang="en-US" dirty="0"/>
              <a:t> </a:t>
            </a:r>
            <a:r>
              <a:rPr lang="en-US" dirty="0" err="1"/>
              <a:t>yaratilish</a:t>
            </a:r>
            <a:r>
              <a:rPr lang="en-US" dirty="0"/>
              <a:t> </a:t>
            </a:r>
            <a:r>
              <a:rPr lang="en-US" dirty="0" err="1"/>
              <a:t>maqsadini</a:t>
            </a:r>
            <a:r>
              <a:rPr lang="en-US" dirty="0"/>
              <a:t> </a:t>
            </a:r>
            <a:r>
              <a:rPr lang="en-US" dirty="0" err="1"/>
              <a:t>aniq</a:t>
            </a:r>
            <a:r>
              <a:rPr lang="en-US" dirty="0"/>
              <a:t> </a:t>
            </a:r>
            <a:r>
              <a:rPr lang="en-US" dirty="0" err="1"/>
              <a:t>aks</a:t>
            </a:r>
            <a:r>
              <a:rPr lang="en-US" dirty="0"/>
              <a:t> </a:t>
            </a:r>
            <a:r>
              <a:rPr lang="en-US" dirty="0" err="1"/>
              <a:t>ettiradi</a:t>
            </a:r>
            <a:r>
              <a:rPr lang="en-US" dirty="0"/>
              <a:t>.</a:t>
            </a:r>
            <a:endParaRPr lang="ru-RU" dirty="0"/>
          </a:p>
          <a:p>
            <a:r>
              <a:rPr lang="en-US" dirty="0"/>
              <a:t> </a:t>
            </a:r>
            <a:endParaRPr lang="ru-RU" dirty="0"/>
          </a:p>
          <a:p>
            <a:r>
              <a:rPr lang="en-US" b="1" dirty="0"/>
              <a:t>    </a:t>
            </a:r>
            <a:r>
              <a:rPr lang="en-US" b="1" dirty="0" err="1"/>
              <a:t>Axborot</a:t>
            </a:r>
            <a:r>
              <a:rPr lang="en-US" b="1" dirty="0"/>
              <a:t> </a:t>
            </a:r>
            <a:r>
              <a:rPr lang="en-US" b="1" dirty="0" err="1"/>
              <a:t>tizimi</a:t>
            </a:r>
            <a:r>
              <a:rPr lang="en-US" i="1" dirty="0"/>
              <a:t> </a:t>
            </a:r>
            <a:r>
              <a:rPr lang="en-US" dirty="0"/>
              <a:t>— </a:t>
            </a:r>
            <a:r>
              <a:rPr lang="en-US" dirty="0" err="1"/>
              <a:t>byelgilangan</a:t>
            </a:r>
            <a:r>
              <a:rPr lang="en-US" dirty="0"/>
              <a:t> </a:t>
            </a:r>
            <a:r>
              <a:rPr lang="en-US" dirty="0" err="1"/>
              <a:t>maqsadga</a:t>
            </a:r>
            <a:r>
              <a:rPr lang="en-US" dirty="0"/>
              <a:t> </a:t>
            </a:r>
            <a:r>
              <a:rPr lang="en-US" dirty="0" err="1"/>
              <a:t>erishish</a:t>
            </a:r>
            <a:r>
              <a:rPr lang="en-US" dirty="0"/>
              <a:t> </a:t>
            </a:r>
            <a:r>
              <a:rPr lang="en-US" dirty="0" err="1"/>
              <a:t>yo’lida</a:t>
            </a:r>
            <a:r>
              <a:rPr lang="en-US" dirty="0"/>
              <a:t> </a:t>
            </a:r>
            <a:r>
              <a:rPr lang="en-US" dirty="0" err="1"/>
              <a:t>axborotni</a:t>
            </a:r>
            <a:r>
              <a:rPr lang="en-US" dirty="0"/>
              <a:t> </a:t>
            </a:r>
            <a:r>
              <a:rPr lang="en-US" dirty="0" err="1"/>
              <a:t>yig’ish</a:t>
            </a:r>
            <a:r>
              <a:rPr lang="en-US" dirty="0"/>
              <a:t>, </a:t>
            </a:r>
            <a:r>
              <a:rPr lang="en-US" dirty="0" err="1"/>
              <a:t>saqlash</a:t>
            </a:r>
            <a:r>
              <a:rPr lang="en-US" dirty="0"/>
              <a:t>, </a:t>
            </a:r>
            <a:r>
              <a:rPr lang="en-US" dirty="0" err="1"/>
              <a:t>qayta</a:t>
            </a:r>
            <a:r>
              <a:rPr lang="en-US" dirty="0"/>
              <a:t> </a:t>
            </a:r>
            <a:r>
              <a:rPr lang="en-US" dirty="0" err="1"/>
              <a:t>ishlash</a:t>
            </a:r>
            <a:r>
              <a:rPr lang="en-US" dirty="0"/>
              <a:t> </a:t>
            </a:r>
            <a:r>
              <a:rPr lang="en-US" dirty="0" err="1"/>
              <a:t>va</a:t>
            </a:r>
            <a:r>
              <a:rPr lang="en-US" dirty="0"/>
              <a:t> </a:t>
            </a:r>
            <a:r>
              <a:rPr lang="en-US" dirty="0" err="1"/>
              <a:t>uzatish</a:t>
            </a:r>
            <a:r>
              <a:rPr lang="en-US" dirty="0"/>
              <a:t> </a:t>
            </a:r>
            <a:r>
              <a:rPr lang="en-US" dirty="0" err="1"/>
              <a:t>uchun</a:t>
            </a:r>
            <a:r>
              <a:rPr lang="en-US" dirty="0"/>
              <a:t> </a:t>
            </a:r>
            <a:r>
              <a:rPr lang="en-US" dirty="0" err="1"/>
              <a:t>qo’llaniladigan</a:t>
            </a:r>
            <a:r>
              <a:rPr lang="en-US" dirty="0"/>
              <a:t> </a:t>
            </a:r>
            <a:r>
              <a:rPr lang="en-US" dirty="0" err="1"/>
              <a:t>usullar</a:t>
            </a:r>
            <a:r>
              <a:rPr lang="en-US" dirty="0"/>
              <a:t>, </a:t>
            </a:r>
            <a:r>
              <a:rPr lang="en-US" dirty="0" err="1"/>
              <a:t>vositalar</a:t>
            </a:r>
            <a:r>
              <a:rPr lang="en-US" dirty="0"/>
              <a:t> </a:t>
            </a:r>
            <a:r>
              <a:rPr lang="en-US" dirty="0" err="1"/>
              <a:t>va</a:t>
            </a:r>
            <a:r>
              <a:rPr lang="en-US" dirty="0"/>
              <a:t> </a:t>
            </a:r>
            <a:r>
              <a:rPr lang="en-US" dirty="0" err="1"/>
              <a:t>shahslarning</a:t>
            </a:r>
            <a:r>
              <a:rPr lang="en-US" dirty="0"/>
              <a:t> </a:t>
            </a:r>
            <a:r>
              <a:rPr lang="en-US" dirty="0" err="1"/>
              <a:t>o’zaro</a:t>
            </a:r>
            <a:r>
              <a:rPr lang="en-US" dirty="0"/>
              <a:t> </a:t>
            </a:r>
            <a:r>
              <a:rPr lang="en-US" dirty="0" err="1"/>
              <a:t>bog’langan</a:t>
            </a:r>
            <a:r>
              <a:rPr lang="en-US" dirty="0"/>
              <a:t> </a:t>
            </a:r>
            <a:r>
              <a:rPr lang="en-US" dirty="0" err="1"/>
              <a:t>majmuasidir</a:t>
            </a:r>
            <a:r>
              <a:rPr lang="en-US" dirty="0"/>
              <a:t>.</a:t>
            </a:r>
            <a:endParaRPr lang="ru-RU" dirty="0"/>
          </a:p>
        </p:txBody>
      </p:sp>
    </p:spTree>
    <p:extLst>
      <p:ext uri="{BB962C8B-B14F-4D97-AF65-F5344CB8AC3E}">
        <p14:creationId xmlns:p14="http://schemas.microsoft.com/office/powerpoint/2010/main" val="13896633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92500" lnSpcReduction="10000"/>
          </a:bodyPr>
          <a:lstStyle/>
          <a:p>
            <a:r>
              <a:rPr lang="en-US" dirty="0" err="1"/>
              <a:t>Axborot</a:t>
            </a:r>
            <a:r>
              <a:rPr lang="en-US" dirty="0"/>
              <a:t> </a:t>
            </a:r>
            <a:r>
              <a:rPr lang="en-US" dirty="0" err="1"/>
              <a:t>tizimlari</a:t>
            </a:r>
            <a:r>
              <a:rPr lang="en-US" dirty="0"/>
              <a:t> </a:t>
            </a:r>
            <a:r>
              <a:rPr lang="en-US" dirty="0" err="1"/>
              <a:t>jamiyat</a:t>
            </a:r>
            <a:r>
              <a:rPr lang="en-US" dirty="0"/>
              <a:t> </a:t>
            </a:r>
            <a:r>
              <a:rPr lang="en-US" dirty="0" err="1"/>
              <a:t>paydo</a:t>
            </a:r>
            <a:r>
              <a:rPr lang="en-US" dirty="0"/>
              <a:t> </a:t>
            </a:r>
            <a:r>
              <a:rPr lang="en-US" dirty="0" err="1"/>
              <a:t>bo’lgan</a:t>
            </a:r>
            <a:r>
              <a:rPr lang="en-US" dirty="0"/>
              <a:t> </a:t>
            </a:r>
            <a:r>
              <a:rPr lang="en-US" dirty="0" err="1"/>
              <a:t>paytdan</a:t>
            </a:r>
            <a:r>
              <a:rPr lang="en-US" dirty="0"/>
              <a:t> </a:t>
            </a:r>
            <a:r>
              <a:rPr lang="en-US" dirty="0" err="1"/>
              <a:t>boshlab</a:t>
            </a:r>
            <a:r>
              <a:rPr lang="en-US" dirty="0"/>
              <a:t> </a:t>
            </a:r>
            <a:r>
              <a:rPr lang="en-US" dirty="0" err="1"/>
              <a:t>mavjud</a:t>
            </a:r>
            <a:r>
              <a:rPr lang="en-US" dirty="0"/>
              <a:t> </a:t>
            </a:r>
            <a:r>
              <a:rPr lang="en-US" dirty="0" err="1"/>
              <a:t>bo’lgan</a:t>
            </a:r>
            <a:r>
              <a:rPr lang="en-US" dirty="0"/>
              <a:t>, </a:t>
            </a:r>
            <a:r>
              <a:rPr lang="en-US" dirty="0" err="1"/>
              <a:t>chunki</a:t>
            </a:r>
            <a:r>
              <a:rPr lang="en-US" dirty="0"/>
              <a:t> </a:t>
            </a:r>
            <a:r>
              <a:rPr lang="en-US" dirty="0" err="1"/>
              <a:t>rivojlanishining</a:t>
            </a:r>
            <a:r>
              <a:rPr lang="en-US" dirty="0"/>
              <a:t> </a:t>
            </a:r>
            <a:r>
              <a:rPr lang="en-US" dirty="0" err="1"/>
              <a:t>turli</a:t>
            </a:r>
            <a:r>
              <a:rPr lang="en-US" dirty="0"/>
              <a:t> </a:t>
            </a:r>
            <a:r>
              <a:rPr lang="en-US" dirty="0" err="1"/>
              <a:t>bos­qichida</a:t>
            </a:r>
            <a:r>
              <a:rPr lang="en-US" dirty="0"/>
              <a:t> </a:t>
            </a:r>
            <a:r>
              <a:rPr lang="en-US" dirty="0" err="1"/>
              <a:t>jamiyat</a:t>
            </a:r>
            <a:r>
              <a:rPr lang="en-US" dirty="0"/>
              <a:t> </a:t>
            </a:r>
            <a:r>
              <a:rPr lang="en-US" dirty="0" err="1"/>
              <a:t>o’z</a:t>
            </a:r>
            <a:r>
              <a:rPr lang="en-US" dirty="0"/>
              <a:t> </a:t>
            </a:r>
            <a:r>
              <a:rPr lang="en-US" dirty="0" err="1"/>
              <a:t>boshqaruvi</a:t>
            </a:r>
            <a:r>
              <a:rPr lang="en-US" dirty="0"/>
              <a:t> </a:t>
            </a:r>
            <a:r>
              <a:rPr lang="en-US" dirty="0" err="1"/>
              <a:t>uchun</a:t>
            </a:r>
            <a:r>
              <a:rPr lang="en-US" dirty="0"/>
              <a:t> </a:t>
            </a:r>
            <a:r>
              <a:rPr lang="en-US" dirty="0" err="1"/>
              <a:t>tizimlashtirilgan</a:t>
            </a:r>
            <a:r>
              <a:rPr lang="en-US" dirty="0"/>
              <a:t>, </a:t>
            </a:r>
            <a:r>
              <a:rPr lang="en-US" dirty="0" err="1"/>
              <a:t>oldindan</a:t>
            </a:r>
            <a:r>
              <a:rPr lang="en-US" dirty="0"/>
              <a:t> </a:t>
            </a:r>
            <a:r>
              <a:rPr lang="en-US" dirty="0" err="1"/>
              <a:t>tayyorlangan</a:t>
            </a:r>
            <a:r>
              <a:rPr lang="en-US" dirty="0"/>
              <a:t> </a:t>
            </a:r>
            <a:r>
              <a:rPr lang="en-US" dirty="0" err="1"/>
              <a:t>axborotni</a:t>
            </a:r>
            <a:r>
              <a:rPr lang="en-US" dirty="0"/>
              <a:t> </a:t>
            </a:r>
            <a:r>
              <a:rPr lang="en-US" dirty="0" err="1"/>
              <a:t>talab</a:t>
            </a:r>
            <a:r>
              <a:rPr lang="en-US" dirty="0"/>
              <a:t> </a:t>
            </a:r>
            <a:r>
              <a:rPr lang="en-US" dirty="0" err="1"/>
              <a:t>etgan</a:t>
            </a:r>
            <a:r>
              <a:rPr lang="en-US" dirty="0"/>
              <a:t>. Bu, </a:t>
            </a:r>
            <a:r>
              <a:rPr lang="en-US" dirty="0" err="1"/>
              <a:t>ayniqsa</a:t>
            </a:r>
            <a:r>
              <a:rPr lang="en-US" dirty="0"/>
              <a:t>, </a:t>
            </a:r>
            <a:r>
              <a:rPr lang="en-US" dirty="0" err="1"/>
              <a:t>ishlab</a:t>
            </a:r>
            <a:r>
              <a:rPr lang="en-US" dirty="0"/>
              <a:t> </a:t>
            </a:r>
            <a:r>
              <a:rPr lang="en-US" dirty="0" err="1"/>
              <a:t>chaqarish</a:t>
            </a:r>
            <a:r>
              <a:rPr lang="en-US" dirty="0"/>
              <a:t> </a:t>
            </a:r>
            <a:r>
              <a:rPr lang="en-US" dirty="0" err="1"/>
              <a:t>jarayonlari</a:t>
            </a:r>
            <a:r>
              <a:rPr lang="en-US" dirty="0"/>
              <a:t> — </a:t>
            </a:r>
            <a:r>
              <a:rPr lang="en-US" dirty="0" err="1"/>
              <a:t>moddiy</a:t>
            </a:r>
            <a:r>
              <a:rPr lang="en-US" dirty="0"/>
              <a:t> </a:t>
            </a:r>
            <a:r>
              <a:rPr lang="en-US" dirty="0" err="1"/>
              <a:t>va</a:t>
            </a:r>
            <a:r>
              <a:rPr lang="en-US" dirty="0"/>
              <a:t> </a:t>
            </a:r>
            <a:r>
              <a:rPr lang="en-US" dirty="0" err="1"/>
              <a:t>nomoddiy</a:t>
            </a:r>
            <a:r>
              <a:rPr lang="en-US" dirty="0"/>
              <a:t> </a:t>
            </a:r>
            <a:r>
              <a:rPr lang="en-US" dirty="0" err="1"/>
              <a:t>nye’matlarni</a:t>
            </a:r>
            <a:r>
              <a:rPr lang="en-US" dirty="0"/>
              <a:t> </a:t>
            </a:r>
            <a:r>
              <a:rPr lang="en-US" dirty="0" err="1"/>
              <a:t>ishlab</a:t>
            </a:r>
            <a:r>
              <a:rPr lang="en-US" dirty="0"/>
              <a:t> </a:t>
            </a:r>
            <a:r>
              <a:rPr lang="en-US" dirty="0" err="1"/>
              <a:t>chiqarish</a:t>
            </a:r>
            <a:r>
              <a:rPr lang="en-US" dirty="0"/>
              <a:t> </a:t>
            </a:r>
            <a:r>
              <a:rPr lang="en-US" dirty="0" err="1"/>
              <a:t>bilan</a:t>
            </a:r>
            <a:r>
              <a:rPr lang="en-US" dirty="0"/>
              <a:t> </a:t>
            </a:r>
            <a:r>
              <a:rPr lang="en-US" dirty="0" err="1"/>
              <a:t>bog’liq</a:t>
            </a:r>
            <a:r>
              <a:rPr lang="en-US" dirty="0"/>
              <a:t> </a:t>
            </a:r>
            <a:r>
              <a:rPr lang="en-US" dirty="0" err="1"/>
              <a:t>jarayonlarga</a:t>
            </a:r>
            <a:r>
              <a:rPr lang="en-US" dirty="0"/>
              <a:t> </a:t>
            </a:r>
            <a:r>
              <a:rPr lang="en-US" dirty="0" err="1"/>
              <a:t>tyegishlidir</a:t>
            </a:r>
            <a:r>
              <a:rPr lang="en-US" dirty="0"/>
              <a:t>. </a:t>
            </a:r>
            <a:r>
              <a:rPr lang="en-US" dirty="0" err="1"/>
              <a:t>Chunki</a:t>
            </a:r>
            <a:r>
              <a:rPr lang="en-US" dirty="0"/>
              <a:t> </a:t>
            </a:r>
            <a:r>
              <a:rPr lang="en-US" dirty="0" err="1"/>
              <a:t>ular</a:t>
            </a:r>
            <a:r>
              <a:rPr lang="en-US" dirty="0"/>
              <a:t> </a:t>
            </a:r>
            <a:r>
              <a:rPr lang="en-US" dirty="0" err="1"/>
              <a:t>jamiyat</a:t>
            </a:r>
            <a:r>
              <a:rPr lang="en-US" dirty="0"/>
              <a:t> </a:t>
            </a:r>
            <a:r>
              <a:rPr lang="en-US" dirty="0" err="1"/>
              <a:t>rivoji</a:t>
            </a:r>
            <a:r>
              <a:rPr lang="en-US" dirty="0"/>
              <a:t> </a:t>
            </a:r>
            <a:r>
              <a:rPr lang="en-US" dirty="0" err="1"/>
              <a:t>uchun</a:t>
            </a:r>
            <a:r>
              <a:rPr lang="en-US" dirty="0"/>
              <a:t> </a:t>
            </a:r>
            <a:r>
              <a:rPr lang="en-US" dirty="0" err="1"/>
              <a:t>hayotiy</a:t>
            </a:r>
            <a:r>
              <a:rPr lang="en-US" dirty="0"/>
              <a:t> </a:t>
            </a:r>
            <a:r>
              <a:rPr lang="en-US" dirty="0" err="1"/>
              <a:t>muhim</a:t>
            </a:r>
            <a:r>
              <a:rPr lang="en-US" dirty="0"/>
              <a:t> </a:t>
            </a:r>
            <a:r>
              <a:rPr lang="en-US" dirty="0" err="1"/>
              <a:t>ahamiyatga</a:t>
            </a:r>
            <a:r>
              <a:rPr lang="en-US" dirty="0"/>
              <a:t> </a:t>
            </a:r>
            <a:r>
              <a:rPr lang="en-US" dirty="0" err="1"/>
              <a:t>ega</a:t>
            </a:r>
            <a:r>
              <a:rPr lang="en-US" dirty="0"/>
              <a:t>. </a:t>
            </a:r>
            <a:r>
              <a:rPr lang="en-US" dirty="0" err="1"/>
              <a:t>Aynan</a:t>
            </a:r>
            <a:r>
              <a:rPr lang="en-US" dirty="0"/>
              <a:t> </a:t>
            </a:r>
            <a:r>
              <a:rPr lang="en-US" dirty="0" err="1"/>
              <a:t>ishlab</a:t>
            </a:r>
            <a:r>
              <a:rPr lang="en-US" dirty="0"/>
              <a:t> </a:t>
            </a:r>
            <a:r>
              <a:rPr lang="en-US" dirty="0" err="1"/>
              <a:t>chiqarish</a:t>
            </a:r>
            <a:r>
              <a:rPr lang="en-US" dirty="0"/>
              <a:t> </a:t>
            </a:r>
            <a:r>
              <a:rPr lang="en-US" dirty="0" err="1"/>
              <a:t>jarayonlari</a:t>
            </a:r>
            <a:r>
              <a:rPr lang="en-US" dirty="0"/>
              <a:t> </a:t>
            </a:r>
            <a:r>
              <a:rPr lang="en-US" dirty="0" err="1"/>
              <a:t>tyezkor</a:t>
            </a:r>
            <a:r>
              <a:rPr lang="en-US" dirty="0"/>
              <a:t> </a:t>
            </a:r>
            <a:r>
              <a:rPr lang="en-US" dirty="0" err="1"/>
              <a:t>takomillashadi</a:t>
            </a:r>
            <a:r>
              <a:rPr lang="en-US" dirty="0"/>
              <a:t>. </a:t>
            </a:r>
            <a:r>
              <a:rPr lang="en-US" dirty="0" err="1"/>
              <a:t>Ularning</a:t>
            </a:r>
            <a:r>
              <a:rPr lang="en-US" dirty="0"/>
              <a:t> </a:t>
            </a:r>
            <a:r>
              <a:rPr lang="en-US" dirty="0" err="1"/>
              <a:t>rivojlanib</a:t>
            </a:r>
            <a:r>
              <a:rPr lang="en-US" dirty="0"/>
              <a:t> </a:t>
            </a:r>
            <a:r>
              <a:rPr lang="en-US" dirty="0" err="1"/>
              <a:t>borishi</a:t>
            </a:r>
            <a:r>
              <a:rPr lang="en-US" dirty="0"/>
              <a:t> </a:t>
            </a:r>
            <a:r>
              <a:rPr lang="en-US" dirty="0" err="1"/>
              <a:t>bilan</a:t>
            </a:r>
            <a:r>
              <a:rPr lang="en-US" dirty="0"/>
              <a:t> </a:t>
            </a:r>
            <a:r>
              <a:rPr lang="en-US" dirty="0" err="1"/>
              <a:t>boshqarish</a:t>
            </a:r>
            <a:r>
              <a:rPr lang="en-US" dirty="0"/>
              <a:t> ham </a:t>
            </a:r>
            <a:r>
              <a:rPr lang="en-US" dirty="0" err="1"/>
              <a:t>murakkablashadiki</a:t>
            </a:r>
            <a:r>
              <a:rPr lang="en-US" dirty="0"/>
              <a:t>, </a:t>
            </a:r>
            <a:r>
              <a:rPr lang="en-US" dirty="0" err="1"/>
              <a:t>o’z</a:t>
            </a:r>
            <a:r>
              <a:rPr lang="en-US" dirty="0"/>
              <a:t> </a:t>
            </a:r>
            <a:r>
              <a:rPr lang="en-US" dirty="0" err="1"/>
              <a:t>navbatida</a:t>
            </a:r>
            <a:r>
              <a:rPr lang="en-US" dirty="0"/>
              <a:t>, u </a:t>
            </a:r>
            <a:r>
              <a:rPr lang="en-US" dirty="0" err="1"/>
              <a:t>axborot</a:t>
            </a:r>
            <a:r>
              <a:rPr lang="en-US" dirty="0"/>
              <a:t> </a:t>
            </a:r>
            <a:r>
              <a:rPr lang="en-US" dirty="0" err="1"/>
              <a:t>tizimlarini</a:t>
            </a:r>
            <a:r>
              <a:rPr lang="en-US" dirty="0"/>
              <a:t> </a:t>
            </a:r>
            <a:r>
              <a:rPr lang="en-US" dirty="0" err="1"/>
              <a:t>takomillashtirish</a:t>
            </a:r>
            <a:r>
              <a:rPr lang="en-US" dirty="0"/>
              <a:t> </a:t>
            </a:r>
            <a:r>
              <a:rPr lang="en-US" dirty="0" err="1"/>
              <a:t>va</a:t>
            </a:r>
            <a:r>
              <a:rPr lang="en-US" dirty="0"/>
              <a:t> </a:t>
            </a:r>
            <a:r>
              <a:rPr lang="en-US" dirty="0" err="1"/>
              <a:t>rivojlantirishni</a:t>
            </a:r>
            <a:r>
              <a:rPr lang="en-US" dirty="0"/>
              <a:t> </a:t>
            </a:r>
            <a:r>
              <a:rPr lang="en-US" dirty="0" err="1"/>
              <a:t>rag’batlantiradi</a:t>
            </a:r>
            <a:r>
              <a:rPr lang="en-US" dirty="0"/>
              <a:t>. </a:t>
            </a:r>
            <a:r>
              <a:rPr lang="en-US" dirty="0" err="1"/>
              <a:t>Shu</a:t>
            </a:r>
            <a:r>
              <a:rPr lang="en-US" dirty="0"/>
              <a:t> </a:t>
            </a:r>
            <a:r>
              <a:rPr lang="en-US" dirty="0" err="1"/>
              <a:t>sababli</a:t>
            </a:r>
            <a:r>
              <a:rPr lang="en-US" dirty="0"/>
              <a:t>, </a:t>
            </a:r>
            <a:r>
              <a:rPr lang="en-US" dirty="0" err="1"/>
              <a:t>avvalo</a:t>
            </a:r>
            <a:r>
              <a:rPr lang="en-US" dirty="0"/>
              <a:t>, </a:t>
            </a:r>
            <a:r>
              <a:rPr lang="en-US" dirty="0" err="1"/>
              <a:t>boshqaruv</a:t>
            </a:r>
            <a:r>
              <a:rPr lang="en-US" dirty="0"/>
              <a:t> </a:t>
            </a:r>
            <a:r>
              <a:rPr lang="en-US" dirty="0" err="1"/>
              <a:t>tizimi</a:t>
            </a:r>
            <a:r>
              <a:rPr lang="en-US" dirty="0"/>
              <a:t> </a:t>
            </a:r>
            <a:r>
              <a:rPr lang="en-US" dirty="0" err="1"/>
              <a:t>nima</a:t>
            </a:r>
            <a:r>
              <a:rPr lang="en-US" dirty="0"/>
              <a:t> </a:t>
            </a:r>
            <a:r>
              <a:rPr lang="en-US" dirty="0" err="1"/>
              <a:t>ekanligini</a:t>
            </a:r>
            <a:r>
              <a:rPr lang="en-US" dirty="0"/>
              <a:t> </a:t>
            </a:r>
            <a:r>
              <a:rPr lang="en-US" dirty="0" err="1"/>
              <a:t>bilib</a:t>
            </a:r>
            <a:r>
              <a:rPr lang="en-US" dirty="0"/>
              <a:t> </a:t>
            </a:r>
            <a:r>
              <a:rPr lang="en-US" dirty="0" err="1"/>
              <a:t>olaylik</a:t>
            </a:r>
            <a:r>
              <a:rPr lang="en-US" dirty="0" smtClean="0"/>
              <a:t>.</a:t>
            </a:r>
            <a:endParaRPr lang="ru-RU" dirty="0"/>
          </a:p>
        </p:txBody>
      </p:sp>
    </p:spTree>
    <p:extLst>
      <p:ext uri="{BB962C8B-B14F-4D97-AF65-F5344CB8AC3E}">
        <p14:creationId xmlns:p14="http://schemas.microsoft.com/office/powerpoint/2010/main" val="11186178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lnSpcReduction="10000"/>
          </a:bodyPr>
          <a:lstStyle/>
          <a:p>
            <a:r>
              <a:rPr lang="en-US" dirty="0" err="1"/>
              <a:t>Kibernetik</a:t>
            </a:r>
            <a:r>
              <a:rPr lang="en-US" dirty="0"/>
              <a:t> </a:t>
            </a:r>
            <a:r>
              <a:rPr lang="en-US" dirty="0" err="1"/>
              <a:t>yondashuvga</a:t>
            </a:r>
            <a:r>
              <a:rPr lang="en-US" dirty="0"/>
              <a:t> </a:t>
            </a:r>
            <a:r>
              <a:rPr lang="en-US" dirty="0" err="1"/>
              <a:t>muvofiq</a:t>
            </a:r>
            <a:r>
              <a:rPr lang="en-US" dirty="0"/>
              <a:t> </a:t>
            </a:r>
            <a:r>
              <a:rPr lang="en-US" i="1" dirty="0" err="1"/>
              <a:t>boshqaruv</a:t>
            </a:r>
            <a:r>
              <a:rPr lang="en-US" i="1" dirty="0"/>
              <a:t> </a:t>
            </a:r>
            <a:r>
              <a:rPr lang="en-US" i="1" dirty="0" err="1"/>
              <a:t>tizimi</a:t>
            </a:r>
            <a:r>
              <a:rPr lang="en-US" dirty="0"/>
              <a:t> </a:t>
            </a:r>
            <a:r>
              <a:rPr lang="en-US" dirty="0" err="1"/>
              <a:t>bosh­qaruv</a:t>
            </a:r>
            <a:r>
              <a:rPr lang="en-US" dirty="0"/>
              <a:t> </a:t>
            </a:r>
            <a:r>
              <a:rPr lang="en-US" dirty="0" err="1"/>
              <a:t>ob’yekti</a:t>
            </a:r>
            <a:r>
              <a:rPr lang="en-US" dirty="0"/>
              <a:t> (</a:t>
            </a:r>
            <a:r>
              <a:rPr lang="en-US" dirty="0" err="1"/>
              <a:t>masalan</a:t>
            </a:r>
            <a:r>
              <a:rPr lang="en-US" dirty="0"/>
              <a:t>, </a:t>
            </a:r>
            <a:r>
              <a:rPr lang="en-US" dirty="0" err="1"/>
              <a:t>korhonalar</a:t>
            </a:r>
            <a:r>
              <a:rPr lang="en-US" dirty="0"/>
              <a:t>, </a:t>
            </a:r>
            <a:r>
              <a:rPr lang="en-US" dirty="0" err="1"/>
              <a:t>tashkilotlar</a:t>
            </a:r>
            <a:r>
              <a:rPr lang="en-US" dirty="0"/>
              <a:t> </a:t>
            </a:r>
            <a:r>
              <a:rPr lang="en-US" dirty="0" err="1"/>
              <a:t>va</a:t>
            </a:r>
            <a:r>
              <a:rPr lang="en-US" dirty="0"/>
              <a:t> </a:t>
            </a:r>
            <a:r>
              <a:rPr lang="en-US" dirty="0" err="1"/>
              <a:t>hokazo</a:t>
            </a:r>
            <a:r>
              <a:rPr lang="en-US" dirty="0"/>
              <a:t>) </a:t>
            </a:r>
            <a:r>
              <a:rPr lang="en-US" dirty="0" err="1"/>
              <a:t>va</a:t>
            </a:r>
            <a:r>
              <a:rPr lang="en-US" dirty="0"/>
              <a:t> </a:t>
            </a:r>
            <a:r>
              <a:rPr lang="en-US" dirty="0" err="1"/>
              <a:t>boshqaruv</a:t>
            </a:r>
            <a:r>
              <a:rPr lang="en-US" dirty="0"/>
              <a:t> </a:t>
            </a:r>
            <a:r>
              <a:rPr lang="en-US" dirty="0" err="1"/>
              <a:t>sub’yekti</a:t>
            </a:r>
            <a:r>
              <a:rPr lang="en-US" dirty="0"/>
              <a:t>, </a:t>
            </a:r>
            <a:r>
              <a:rPr lang="en-US" dirty="0" err="1"/>
              <a:t>boshqaruv</a:t>
            </a:r>
            <a:r>
              <a:rPr lang="en-US" dirty="0"/>
              <a:t> </a:t>
            </a:r>
            <a:r>
              <a:rPr lang="en-US" dirty="0" err="1"/>
              <a:t>apparati</a:t>
            </a:r>
            <a:r>
              <a:rPr lang="en-US" dirty="0"/>
              <a:t> </a:t>
            </a:r>
            <a:r>
              <a:rPr lang="en-US" dirty="0" err="1"/>
              <a:t>yig’indisini</a:t>
            </a:r>
            <a:r>
              <a:rPr lang="en-US" dirty="0"/>
              <a:t> </a:t>
            </a:r>
            <a:r>
              <a:rPr lang="en-US" dirty="0" err="1"/>
              <a:t>o’zida</a:t>
            </a:r>
            <a:r>
              <a:rPr lang="en-US" dirty="0"/>
              <a:t> </a:t>
            </a:r>
            <a:r>
              <a:rPr lang="en-US" dirty="0" err="1"/>
              <a:t>namoyon</a:t>
            </a:r>
            <a:r>
              <a:rPr lang="en-US" dirty="0"/>
              <a:t> </a:t>
            </a:r>
            <a:r>
              <a:rPr lang="en-US" dirty="0" err="1"/>
              <a:t>etadi</a:t>
            </a:r>
            <a:r>
              <a:rPr lang="en-US" dirty="0"/>
              <a:t>. </a:t>
            </a:r>
            <a:r>
              <a:rPr lang="en-US" dirty="0" err="1"/>
              <a:t>Boshqaruv</a:t>
            </a:r>
            <a:r>
              <a:rPr lang="en-US" dirty="0"/>
              <a:t> </a:t>
            </a:r>
            <a:r>
              <a:rPr lang="en-US" dirty="0" err="1"/>
              <a:t>apparati</a:t>
            </a:r>
            <a:r>
              <a:rPr lang="en-US" dirty="0"/>
              <a:t> </a:t>
            </a:r>
            <a:r>
              <a:rPr lang="en-US" dirty="0" err="1"/>
              <a:t>dyeganda</a:t>
            </a:r>
            <a:r>
              <a:rPr lang="en-US" dirty="0"/>
              <a:t> </a:t>
            </a:r>
            <a:r>
              <a:rPr lang="en-US" dirty="0" err="1"/>
              <a:t>maqsadlarni</a:t>
            </a:r>
            <a:r>
              <a:rPr lang="en-US" dirty="0"/>
              <a:t> </a:t>
            </a:r>
            <a:r>
              <a:rPr lang="en-US" dirty="0" err="1"/>
              <a:t>shakllantiruvchi</a:t>
            </a:r>
            <a:r>
              <a:rPr lang="en-US" dirty="0"/>
              <a:t>, </a:t>
            </a:r>
            <a:r>
              <a:rPr lang="en-US" dirty="0" err="1"/>
              <a:t>ryejalarni</a:t>
            </a:r>
            <a:r>
              <a:rPr lang="en-US" dirty="0"/>
              <a:t> </a:t>
            </a:r>
            <a:r>
              <a:rPr lang="en-US" dirty="0" err="1"/>
              <a:t>ishlab</a:t>
            </a:r>
            <a:r>
              <a:rPr lang="en-US" dirty="0"/>
              <a:t> </a:t>
            </a:r>
            <a:r>
              <a:rPr lang="en-US" dirty="0" err="1"/>
              <a:t>chikuvchi</a:t>
            </a:r>
            <a:r>
              <a:rPr lang="en-US" dirty="0"/>
              <a:t>, </a:t>
            </a:r>
            <a:r>
              <a:rPr lang="en-US" dirty="0" err="1"/>
              <a:t>Qabul</a:t>
            </a:r>
            <a:r>
              <a:rPr lang="en-US" dirty="0"/>
              <a:t> </a:t>
            </a:r>
            <a:r>
              <a:rPr lang="en-US" dirty="0" err="1"/>
              <a:t>qilingan</a:t>
            </a:r>
            <a:r>
              <a:rPr lang="en-US" dirty="0"/>
              <a:t> </a:t>
            </a:r>
            <a:r>
              <a:rPr lang="en-US" dirty="0" err="1"/>
              <a:t>qarorlarga</a:t>
            </a:r>
            <a:r>
              <a:rPr lang="en-US" dirty="0"/>
              <a:t> </a:t>
            </a:r>
            <a:r>
              <a:rPr lang="en-US" dirty="0" err="1"/>
              <a:t>talablarni</a:t>
            </a:r>
            <a:r>
              <a:rPr lang="en-US" dirty="0"/>
              <a:t> </a:t>
            </a:r>
            <a:r>
              <a:rPr lang="en-US" dirty="0" err="1"/>
              <a:t>moslashtiruvchi</a:t>
            </a:r>
            <a:r>
              <a:rPr lang="en-US" dirty="0"/>
              <a:t>, </a:t>
            </a:r>
            <a:r>
              <a:rPr lang="en-US" dirty="0" err="1"/>
              <a:t>shuningdyek</a:t>
            </a:r>
            <a:r>
              <a:rPr lang="en-US" dirty="0"/>
              <a:t>, </a:t>
            </a:r>
            <a:r>
              <a:rPr lang="en-US" dirty="0" err="1"/>
              <a:t>ularning</a:t>
            </a:r>
            <a:r>
              <a:rPr lang="en-US" dirty="0"/>
              <a:t> </a:t>
            </a:r>
            <a:r>
              <a:rPr lang="en-US" dirty="0" err="1"/>
              <a:t>bajarilishini</a:t>
            </a:r>
            <a:r>
              <a:rPr lang="en-US" dirty="0"/>
              <a:t> </a:t>
            </a:r>
            <a:r>
              <a:rPr lang="en-US" dirty="0" err="1"/>
              <a:t>nazorat</a:t>
            </a:r>
            <a:r>
              <a:rPr lang="en-US" dirty="0"/>
              <a:t> </a:t>
            </a:r>
            <a:r>
              <a:rPr lang="en-US" dirty="0" err="1"/>
              <a:t>qiluvchi</a:t>
            </a:r>
            <a:r>
              <a:rPr lang="en-US" dirty="0"/>
              <a:t> </a:t>
            </a:r>
            <a:r>
              <a:rPr lang="en-US" dirty="0" err="1"/>
              <a:t>hodimlar</a:t>
            </a:r>
            <a:r>
              <a:rPr lang="en-US" dirty="0"/>
              <a:t> </a:t>
            </a:r>
            <a:r>
              <a:rPr lang="en-US" dirty="0" err="1"/>
              <a:t>tushuniladi</a:t>
            </a:r>
            <a:r>
              <a:rPr lang="en-US" dirty="0"/>
              <a:t>. </a:t>
            </a:r>
            <a:r>
              <a:rPr lang="en-US" dirty="0" err="1"/>
              <a:t>Boshqaruv</a:t>
            </a:r>
            <a:r>
              <a:rPr lang="en-US" dirty="0"/>
              <a:t> </a:t>
            </a:r>
            <a:r>
              <a:rPr lang="en-US" dirty="0" err="1"/>
              <a:t>ob’yekti</a:t>
            </a:r>
            <a:r>
              <a:rPr lang="en-US" dirty="0"/>
              <a:t> </a:t>
            </a:r>
            <a:r>
              <a:rPr lang="en-US" dirty="0" err="1"/>
              <a:t>vazifasiga</a:t>
            </a:r>
            <a:r>
              <a:rPr lang="en-US" dirty="0"/>
              <a:t> </a:t>
            </a:r>
            <a:r>
              <a:rPr lang="en-US" dirty="0" err="1"/>
              <a:t>esa</a:t>
            </a:r>
            <a:r>
              <a:rPr lang="en-US" dirty="0"/>
              <a:t> </a:t>
            </a:r>
            <a:r>
              <a:rPr lang="en-US" dirty="0" err="1"/>
              <a:t>boshqaruv</a:t>
            </a:r>
            <a:r>
              <a:rPr lang="en-US" dirty="0"/>
              <a:t> </a:t>
            </a:r>
            <a:r>
              <a:rPr lang="en-US" dirty="0" err="1"/>
              <a:t>apparati</a:t>
            </a:r>
            <a:r>
              <a:rPr lang="en-US" dirty="0"/>
              <a:t> </a:t>
            </a:r>
            <a:r>
              <a:rPr lang="en-US" dirty="0" err="1"/>
              <a:t>ishlab</a:t>
            </a:r>
            <a:r>
              <a:rPr lang="en-US" dirty="0"/>
              <a:t> </a:t>
            </a:r>
            <a:r>
              <a:rPr lang="en-US" dirty="0" err="1"/>
              <a:t>chiqqan</a:t>
            </a:r>
            <a:r>
              <a:rPr lang="en-US" dirty="0"/>
              <a:t> </a:t>
            </a:r>
            <a:r>
              <a:rPr lang="en-US" dirty="0" err="1"/>
              <a:t>ryejalarni</a:t>
            </a:r>
            <a:r>
              <a:rPr lang="en-US" dirty="0"/>
              <a:t> </a:t>
            </a:r>
            <a:r>
              <a:rPr lang="en-US" dirty="0" err="1"/>
              <a:t>bajarish</a:t>
            </a:r>
            <a:r>
              <a:rPr lang="en-US" dirty="0"/>
              <a:t> </a:t>
            </a:r>
            <a:r>
              <a:rPr lang="en-US" dirty="0" err="1"/>
              <a:t>kiradi</a:t>
            </a:r>
            <a:r>
              <a:rPr lang="en-US" dirty="0"/>
              <a:t>, </a:t>
            </a:r>
            <a:r>
              <a:rPr lang="en-US" dirty="0" err="1"/>
              <a:t>ya’ni</a:t>
            </a:r>
            <a:r>
              <a:rPr lang="en-US" dirty="0"/>
              <a:t> </a:t>
            </a:r>
            <a:r>
              <a:rPr lang="en-US" dirty="0" err="1"/>
              <a:t>boshqaruv</a:t>
            </a:r>
            <a:r>
              <a:rPr lang="en-US" dirty="0"/>
              <a:t> </a:t>
            </a:r>
            <a:r>
              <a:rPr lang="en-US" dirty="0" err="1"/>
              <a:t>tizimining</a:t>
            </a:r>
            <a:r>
              <a:rPr lang="en-US" dirty="0"/>
              <a:t> </a:t>
            </a:r>
            <a:r>
              <a:rPr lang="en-US" dirty="0" err="1"/>
              <a:t>uzi</a:t>
            </a:r>
            <a:r>
              <a:rPr lang="en-US" dirty="0"/>
              <a:t> </a:t>
            </a:r>
            <a:r>
              <a:rPr lang="en-US" dirty="0" err="1"/>
              <a:t>aynan</a:t>
            </a:r>
            <a:r>
              <a:rPr lang="en-US" dirty="0"/>
              <a:t> </a:t>
            </a:r>
            <a:r>
              <a:rPr lang="en-US" dirty="0" err="1"/>
              <a:t>mana</a:t>
            </a:r>
            <a:r>
              <a:rPr lang="en-US" dirty="0"/>
              <a:t> </a:t>
            </a:r>
            <a:r>
              <a:rPr lang="en-US" dirty="0" err="1"/>
              <a:t>shu</a:t>
            </a:r>
            <a:r>
              <a:rPr lang="en-US" dirty="0"/>
              <a:t> </a:t>
            </a:r>
            <a:r>
              <a:rPr lang="en-US" dirty="0" err="1"/>
              <a:t>ishlarni</a:t>
            </a:r>
            <a:r>
              <a:rPr lang="en-US" dirty="0"/>
              <a:t> </a:t>
            </a:r>
            <a:r>
              <a:rPr lang="en-US" dirty="0" err="1"/>
              <a:t>amalga</a:t>
            </a:r>
            <a:r>
              <a:rPr lang="en-US" dirty="0"/>
              <a:t> </a:t>
            </a:r>
            <a:r>
              <a:rPr lang="en-US" dirty="0" err="1"/>
              <a:t>oshirish</a:t>
            </a:r>
            <a:r>
              <a:rPr lang="en-US" dirty="0"/>
              <a:t> </a:t>
            </a:r>
            <a:r>
              <a:rPr lang="en-US" dirty="0" err="1"/>
              <a:t>uchun</a:t>
            </a:r>
            <a:r>
              <a:rPr lang="en-US" dirty="0"/>
              <a:t> </a:t>
            </a:r>
            <a:r>
              <a:rPr lang="en-US" dirty="0" err="1"/>
              <a:t>tuzilgandir</a:t>
            </a:r>
            <a:r>
              <a:rPr lang="en-US" dirty="0"/>
              <a:t>.</a:t>
            </a:r>
            <a:endParaRPr lang="ru-RU" dirty="0"/>
          </a:p>
        </p:txBody>
      </p:sp>
    </p:spTree>
    <p:extLst>
      <p:ext uri="{BB962C8B-B14F-4D97-AF65-F5344CB8AC3E}">
        <p14:creationId xmlns:p14="http://schemas.microsoft.com/office/powerpoint/2010/main" val="24064824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lstStyle/>
          <a:p>
            <a:endParaRPr lang="ru-RU"/>
          </a:p>
        </p:txBody>
      </p:sp>
      <p:pic>
        <p:nvPicPr>
          <p:cNvPr id="4" name="Рисунок 3"/>
          <p:cNvPicPr/>
          <p:nvPr/>
        </p:nvPicPr>
        <p:blipFill>
          <a:blip r:embed="rId2">
            <a:extLst>
              <a:ext uri="{28A0092B-C50C-407E-A947-70E740481C1C}">
                <a14:useLocalDpi xmlns:a14="http://schemas.microsoft.com/office/drawing/2010/main" val="0"/>
              </a:ext>
            </a:extLst>
          </a:blip>
          <a:srcRect/>
          <a:stretch>
            <a:fillRect/>
          </a:stretch>
        </p:blipFill>
        <p:spPr bwMode="auto">
          <a:xfrm>
            <a:off x="899591" y="1124743"/>
            <a:ext cx="7344818" cy="4608514"/>
          </a:xfrm>
          <a:prstGeom prst="rect">
            <a:avLst/>
          </a:prstGeom>
          <a:noFill/>
          <a:ln>
            <a:noFill/>
          </a:ln>
        </p:spPr>
      </p:pic>
    </p:spTree>
    <p:extLst>
      <p:ext uri="{BB962C8B-B14F-4D97-AF65-F5344CB8AC3E}">
        <p14:creationId xmlns:p14="http://schemas.microsoft.com/office/powerpoint/2010/main" val="25057621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lnSpcReduction="10000"/>
          </a:bodyPr>
          <a:lstStyle/>
          <a:p>
            <a:r>
              <a:rPr lang="en-US" dirty="0" err="1"/>
              <a:t>Boshqaruv</a:t>
            </a:r>
            <a:r>
              <a:rPr lang="en-US" dirty="0"/>
              <a:t> </a:t>
            </a:r>
            <a:r>
              <a:rPr lang="en-US" dirty="0" err="1"/>
              <a:t>tizimining</a:t>
            </a:r>
            <a:r>
              <a:rPr lang="en-US" dirty="0"/>
              <a:t> </a:t>
            </a:r>
            <a:r>
              <a:rPr lang="en-US" dirty="0" err="1"/>
              <a:t>ikkala</a:t>
            </a:r>
            <a:r>
              <a:rPr lang="en-US" dirty="0"/>
              <a:t> </a:t>
            </a:r>
            <a:r>
              <a:rPr lang="en-US" dirty="0" err="1"/>
              <a:t>komponyenti</a:t>
            </a:r>
            <a:r>
              <a:rPr lang="en-US" dirty="0"/>
              <a:t> </a:t>
            </a:r>
            <a:r>
              <a:rPr lang="en-US" i="1" dirty="0" err="1"/>
              <a:t>to’g’ri</a:t>
            </a:r>
            <a:r>
              <a:rPr lang="en-US" i="1" dirty="0"/>
              <a:t> </a:t>
            </a:r>
            <a:r>
              <a:rPr lang="en-US" dirty="0" err="1"/>
              <a:t>va</a:t>
            </a:r>
            <a:r>
              <a:rPr lang="en-US" i="1" dirty="0"/>
              <a:t> </a:t>
            </a:r>
            <a:r>
              <a:rPr lang="en-US" i="1" dirty="0" err="1"/>
              <a:t>teskari</a:t>
            </a:r>
            <a:r>
              <a:rPr lang="en-US" i="1" dirty="0"/>
              <a:t> </a:t>
            </a:r>
            <a:r>
              <a:rPr lang="en-US" dirty="0" err="1"/>
              <a:t>aloqalar</a:t>
            </a:r>
            <a:r>
              <a:rPr lang="en-US" dirty="0"/>
              <a:t> </a:t>
            </a:r>
            <a:r>
              <a:rPr lang="en-US" dirty="0" err="1"/>
              <a:t>bilan</a:t>
            </a:r>
            <a:r>
              <a:rPr lang="en-US" dirty="0"/>
              <a:t> </a:t>
            </a:r>
            <a:r>
              <a:rPr lang="en-US" dirty="0" err="1"/>
              <a:t>bog’langan</a:t>
            </a:r>
            <a:r>
              <a:rPr lang="en-US" dirty="0"/>
              <a:t>. </a:t>
            </a:r>
            <a:r>
              <a:rPr lang="en-US" i="1" dirty="0" err="1"/>
              <a:t>To’g’ri</a:t>
            </a:r>
            <a:r>
              <a:rPr lang="en-US" dirty="0"/>
              <a:t> </a:t>
            </a:r>
            <a:r>
              <a:rPr lang="en-US" dirty="0" err="1"/>
              <a:t>aloqa</a:t>
            </a:r>
            <a:r>
              <a:rPr lang="en-US" dirty="0"/>
              <a:t> </a:t>
            </a:r>
            <a:r>
              <a:rPr lang="en-US" dirty="0" err="1"/>
              <a:t>boshqaruv</a:t>
            </a:r>
            <a:r>
              <a:rPr lang="en-US" dirty="0"/>
              <a:t> </a:t>
            </a:r>
            <a:r>
              <a:rPr lang="en-US" dirty="0" err="1"/>
              <a:t>apparatidan</a:t>
            </a:r>
            <a:r>
              <a:rPr lang="en-US" dirty="0"/>
              <a:t> </a:t>
            </a:r>
            <a:r>
              <a:rPr lang="en-US" dirty="0" err="1"/>
              <a:t>boshqaruv</a:t>
            </a:r>
            <a:r>
              <a:rPr lang="en-US" dirty="0"/>
              <a:t> </a:t>
            </a:r>
            <a:r>
              <a:rPr lang="en-US" dirty="0" err="1"/>
              <a:t>ob’yektiga</a:t>
            </a:r>
            <a:r>
              <a:rPr lang="en-US" dirty="0"/>
              <a:t> </a:t>
            </a:r>
            <a:r>
              <a:rPr lang="en-US" dirty="0" err="1"/>
              <a:t>yunaltiriladigan</a:t>
            </a:r>
            <a:r>
              <a:rPr lang="en-US" dirty="0"/>
              <a:t>  </a:t>
            </a:r>
            <a:r>
              <a:rPr lang="en-US" dirty="0" err="1"/>
              <a:t>axborot</a:t>
            </a:r>
            <a:r>
              <a:rPr lang="en-US" dirty="0"/>
              <a:t> </a:t>
            </a:r>
            <a:r>
              <a:rPr lang="en-US" dirty="0" err="1"/>
              <a:t>okimida</a:t>
            </a:r>
            <a:r>
              <a:rPr lang="en-US" dirty="0"/>
              <a:t> </a:t>
            </a:r>
            <a:r>
              <a:rPr lang="en-US" dirty="0" err="1"/>
              <a:t>ifodalanadi</a:t>
            </a:r>
            <a:r>
              <a:rPr lang="en-US" dirty="0"/>
              <a:t>. </a:t>
            </a:r>
            <a:r>
              <a:rPr lang="en-US" i="1" dirty="0" err="1"/>
              <a:t>Aks</a:t>
            </a:r>
            <a:r>
              <a:rPr lang="en-US" dirty="0"/>
              <a:t> </a:t>
            </a:r>
            <a:r>
              <a:rPr lang="en-US" dirty="0" err="1"/>
              <a:t>aloqa</a:t>
            </a:r>
            <a:r>
              <a:rPr lang="en-US" dirty="0"/>
              <a:t> </a:t>
            </a:r>
            <a:r>
              <a:rPr lang="en-US" dirty="0" err="1"/>
              <a:t>tyeskari</a:t>
            </a:r>
            <a:r>
              <a:rPr lang="en-US" dirty="0"/>
              <a:t> </a:t>
            </a:r>
            <a:r>
              <a:rPr lang="en-US" dirty="0" err="1"/>
              <a:t>yunalishda</a:t>
            </a:r>
            <a:r>
              <a:rPr lang="en-US" dirty="0"/>
              <a:t> </a:t>
            </a:r>
            <a:r>
              <a:rPr lang="en-US" dirty="0" err="1"/>
              <a:t>yuboriluvchi</a:t>
            </a:r>
            <a:r>
              <a:rPr lang="en-US" dirty="0"/>
              <a:t> </a:t>
            </a:r>
            <a:r>
              <a:rPr lang="en-US" dirty="0" err="1"/>
              <a:t>Qabul</a:t>
            </a:r>
            <a:r>
              <a:rPr lang="en-US" dirty="0"/>
              <a:t> </a:t>
            </a:r>
            <a:r>
              <a:rPr lang="en-US" dirty="0" err="1"/>
              <a:t>qilingan</a:t>
            </a:r>
            <a:r>
              <a:rPr lang="en-US" dirty="0"/>
              <a:t> </a:t>
            </a:r>
            <a:r>
              <a:rPr lang="en-US" dirty="0" err="1"/>
              <a:t>qarorlarning</a:t>
            </a:r>
            <a:r>
              <a:rPr lang="en-US" dirty="0"/>
              <a:t> </a:t>
            </a:r>
            <a:r>
              <a:rPr lang="en-US" dirty="0" err="1"/>
              <a:t>bajarilishi</a:t>
            </a:r>
            <a:r>
              <a:rPr lang="en-US" dirty="0"/>
              <a:t> </a:t>
            </a:r>
            <a:r>
              <a:rPr lang="en-US" dirty="0" err="1"/>
              <a:t>haqidagi</a:t>
            </a:r>
            <a:r>
              <a:rPr lang="en-US" dirty="0"/>
              <a:t> </a:t>
            </a:r>
            <a:r>
              <a:rPr lang="en-US" dirty="0" err="1"/>
              <a:t>hisobot</a:t>
            </a:r>
            <a:r>
              <a:rPr lang="en-US" dirty="0"/>
              <a:t> </a:t>
            </a:r>
            <a:r>
              <a:rPr lang="en-US" dirty="0" err="1"/>
              <a:t>axboroti</a:t>
            </a:r>
            <a:r>
              <a:rPr lang="en-US" dirty="0"/>
              <a:t> </a:t>
            </a:r>
            <a:r>
              <a:rPr lang="en-US" dirty="0" err="1"/>
              <a:t>okimida</a:t>
            </a:r>
            <a:r>
              <a:rPr lang="en-US" dirty="0"/>
              <a:t> </a:t>
            </a:r>
            <a:r>
              <a:rPr lang="en-US" dirty="0" err="1"/>
              <a:t>uz</a:t>
            </a:r>
            <a:r>
              <a:rPr lang="en-US" dirty="0"/>
              <a:t> </a:t>
            </a:r>
            <a:r>
              <a:rPr lang="en-US" dirty="0" err="1"/>
              <a:t>aksini</a:t>
            </a:r>
            <a:r>
              <a:rPr lang="en-US" dirty="0"/>
              <a:t> </a:t>
            </a:r>
            <a:r>
              <a:rPr lang="en-US" dirty="0" err="1"/>
              <a:t>topadi</a:t>
            </a:r>
            <a:r>
              <a:rPr lang="en-US" dirty="0"/>
              <a:t>.</a:t>
            </a:r>
            <a:endParaRPr lang="ru-RU" dirty="0"/>
          </a:p>
          <a:p>
            <a:r>
              <a:rPr lang="en-US" dirty="0" err="1"/>
              <a:t>Axborot</a:t>
            </a:r>
            <a:r>
              <a:rPr lang="en-US" dirty="0"/>
              <a:t> </a:t>
            </a:r>
            <a:r>
              <a:rPr lang="en-US" dirty="0" err="1"/>
              <a:t>okimlari</a:t>
            </a:r>
            <a:r>
              <a:rPr lang="en-US" dirty="0"/>
              <a:t> </a:t>
            </a:r>
            <a:r>
              <a:rPr lang="en-US" dirty="0" err="1"/>
              <a:t>tug’ri</a:t>
            </a:r>
            <a:r>
              <a:rPr lang="en-US" dirty="0"/>
              <a:t> </a:t>
            </a:r>
            <a:r>
              <a:rPr lang="en-US" dirty="0" err="1"/>
              <a:t>va</a:t>
            </a:r>
            <a:r>
              <a:rPr lang="en-US" dirty="0"/>
              <a:t> </a:t>
            </a:r>
            <a:r>
              <a:rPr lang="en-US" dirty="0" err="1"/>
              <a:t>tyeskari</a:t>
            </a:r>
            <a:r>
              <a:rPr lang="en-US" dirty="0"/>
              <a:t>, </a:t>
            </a:r>
            <a:r>
              <a:rPr lang="en-US" dirty="0" err="1"/>
              <a:t>qayta</a:t>
            </a:r>
            <a:r>
              <a:rPr lang="en-US" dirty="0"/>
              <a:t> </a:t>
            </a:r>
            <a:r>
              <a:rPr lang="en-US" dirty="0" err="1"/>
              <a:t>ishlash</a:t>
            </a:r>
            <a:r>
              <a:rPr lang="en-US" dirty="0"/>
              <a:t> </a:t>
            </a:r>
            <a:r>
              <a:rPr lang="en-US" dirty="0" err="1"/>
              <a:t>vositalari</a:t>
            </a:r>
            <a:r>
              <a:rPr lang="en-US" dirty="0"/>
              <a:t>, </a:t>
            </a:r>
            <a:r>
              <a:rPr lang="en-US" dirty="0" err="1"/>
              <a:t>ma’lumotlarni</a:t>
            </a:r>
            <a:r>
              <a:rPr lang="en-US" dirty="0"/>
              <a:t> </a:t>
            </a:r>
            <a:r>
              <a:rPr lang="en-US" dirty="0" err="1"/>
              <a:t>uzatish</a:t>
            </a:r>
            <a:r>
              <a:rPr lang="en-US" dirty="0"/>
              <a:t> </a:t>
            </a:r>
            <a:r>
              <a:rPr lang="en-US" dirty="0" err="1"/>
              <a:t>va</a:t>
            </a:r>
            <a:r>
              <a:rPr lang="en-US" dirty="0"/>
              <a:t> </a:t>
            </a:r>
            <a:r>
              <a:rPr lang="en-US" dirty="0" err="1"/>
              <a:t>saqlash</a:t>
            </a:r>
            <a:r>
              <a:rPr lang="en-US" dirty="0"/>
              <a:t>, </a:t>
            </a:r>
            <a:r>
              <a:rPr lang="en-US" dirty="0" err="1"/>
              <a:t>shuningdyek</a:t>
            </a:r>
            <a:r>
              <a:rPr lang="en-US" dirty="0"/>
              <a:t>, </a:t>
            </a:r>
            <a:r>
              <a:rPr lang="en-US" dirty="0" err="1"/>
              <a:t>ma’lumotlarni</a:t>
            </a:r>
            <a:r>
              <a:rPr lang="en-US" dirty="0"/>
              <a:t> </a:t>
            </a:r>
            <a:r>
              <a:rPr lang="en-US" dirty="0" err="1"/>
              <a:t>qayta</a:t>
            </a:r>
            <a:r>
              <a:rPr lang="en-US" dirty="0"/>
              <a:t> </a:t>
            </a:r>
            <a:r>
              <a:rPr lang="en-US" dirty="0" err="1"/>
              <a:t>ishlash</a:t>
            </a:r>
            <a:r>
              <a:rPr lang="en-US" dirty="0"/>
              <a:t> </a:t>
            </a:r>
            <a:r>
              <a:rPr lang="en-US" dirty="0" err="1"/>
              <a:t>bo’yicha</a:t>
            </a:r>
            <a:r>
              <a:rPr lang="en-US" dirty="0"/>
              <a:t> </a:t>
            </a:r>
            <a:r>
              <a:rPr lang="en-US" dirty="0" err="1"/>
              <a:t>opyeratsiyalarni</a:t>
            </a:r>
            <a:r>
              <a:rPr lang="en-US" dirty="0"/>
              <a:t> </a:t>
            </a:r>
            <a:r>
              <a:rPr lang="en-US" dirty="0" err="1"/>
              <a:t>bajaruvchi</a:t>
            </a:r>
            <a:r>
              <a:rPr lang="en-US" dirty="0"/>
              <a:t> </a:t>
            </a:r>
            <a:r>
              <a:rPr lang="en-US" dirty="0" err="1"/>
              <a:t>boshqaruv</a:t>
            </a:r>
            <a:r>
              <a:rPr lang="en-US" dirty="0"/>
              <a:t> </a:t>
            </a:r>
            <a:r>
              <a:rPr lang="en-US" dirty="0" err="1"/>
              <a:t>apparati</a:t>
            </a:r>
            <a:r>
              <a:rPr lang="en-US" dirty="0"/>
              <a:t> </a:t>
            </a:r>
            <a:r>
              <a:rPr lang="en-US" dirty="0" err="1"/>
              <a:t>hodimlarining</a:t>
            </a:r>
            <a:r>
              <a:rPr lang="en-US" dirty="0"/>
              <a:t> </a:t>
            </a:r>
            <a:r>
              <a:rPr lang="en-US" dirty="0" err="1"/>
              <a:t>o’zaro</a:t>
            </a:r>
            <a:r>
              <a:rPr lang="en-US" dirty="0"/>
              <a:t> </a:t>
            </a:r>
            <a:r>
              <a:rPr lang="en-US" dirty="0" err="1"/>
              <a:t>aloqasi</a:t>
            </a:r>
            <a:r>
              <a:rPr lang="en-US" dirty="0"/>
              <a:t> </a:t>
            </a:r>
            <a:r>
              <a:rPr lang="en-US" dirty="0" err="1"/>
              <a:t>ob’yektning</a:t>
            </a:r>
            <a:r>
              <a:rPr lang="en-US" dirty="0"/>
              <a:t> </a:t>
            </a:r>
            <a:r>
              <a:rPr lang="en-US" dirty="0" err="1"/>
              <a:t>axborot</a:t>
            </a:r>
            <a:r>
              <a:rPr lang="en-US" dirty="0"/>
              <a:t> </a:t>
            </a:r>
            <a:r>
              <a:rPr lang="en-US" dirty="0" err="1"/>
              <a:t>tizimini</a:t>
            </a:r>
            <a:r>
              <a:rPr lang="en-US" dirty="0"/>
              <a:t> </a:t>
            </a:r>
            <a:r>
              <a:rPr lang="en-US" dirty="0" err="1"/>
              <a:t>tashkil</a:t>
            </a:r>
            <a:r>
              <a:rPr lang="en-US" dirty="0"/>
              <a:t> </a:t>
            </a:r>
            <a:r>
              <a:rPr lang="en-US" dirty="0" err="1"/>
              <a:t>etadi</a:t>
            </a:r>
            <a:r>
              <a:rPr lang="en-US" dirty="0"/>
              <a:t>.</a:t>
            </a:r>
            <a:endParaRPr lang="ru-RU" dirty="0"/>
          </a:p>
          <a:p>
            <a:endParaRPr lang="ru-RU" dirty="0"/>
          </a:p>
        </p:txBody>
      </p:sp>
    </p:spTree>
    <p:extLst>
      <p:ext uri="{BB962C8B-B14F-4D97-AF65-F5344CB8AC3E}">
        <p14:creationId xmlns:p14="http://schemas.microsoft.com/office/powerpoint/2010/main" val="24617874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lnSpcReduction="10000"/>
          </a:bodyPr>
          <a:lstStyle/>
          <a:p>
            <a:r>
              <a:rPr lang="en-US" dirty="0" err="1"/>
              <a:t>Boshqaruv</a:t>
            </a:r>
            <a:r>
              <a:rPr lang="en-US" dirty="0"/>
              <a:t> </a:t>
            </a:r>
            <a:r>
              <a:rPr lang="en-US" dirty="0" err="1"/>
              <a:t>tizimining</a:t>
            </a:r>
            <a:r>
              <a:rPr lang="en-US" dirty="0"/>
              <a:t> </a:t>
            </a:r>
            <a:r>
              <a:rPr lang="en-US" dirty="0" err="1"/>
              <a:t>ikkala</a:t>
            </a:r>
            <a:r>
              <a:rPr lang="en-US" dirty="0"/>
              <a:t> </a:t>
            </a:r>
            <a:r>
              <a:rPr lang="en-US" dirty="0" err="1"/>
              <a:t>komponyenti</a:t>
            </a:r>
            <a:r>
              <a:rPr lang="en-US" dirty="0"/>
              <a:t> </a:t>
            </a:r>
            <a:r>
              <a:rPr lang="en-US" i="1" dirty="0" err="1"/>
              <a:t>to’g’ri</a:t>
            </a:r>
            <a:r>
              <a:rPr lang="en-US" i="1" dirty="0"/>
              <a:t> </a:t>
            </a:r>
            <a:r>
              <a:rPr lang="en-US" dirty="0" err="1"/>
              <a:t>va</a:t>
            </a:r>
            <a:r>
              <a:rPr lang="en-US" i="1" dirty="0"/>
              <a:t> </a:t>
            </a:r>
            <a:r>
              <a:rPr lang="en-US" i="1" dirty="0" err="1"/>
              <a:t>teskari</a:t>
            </a:r>
            <a:r>
              <a:rPr lang="en-US" i="1" dirty="0"/>
              <a:t> </a:t>
            </a:r>
            <a:r>
              <a:rPr lang="en-US" dirty="0" err="1"/>
              <a:t>aloqalar</a:t>
            </a:r>
            <a:r>
              <a:rPr lang="en-US" dirty="0"/>
              <a:t> </a:t>
            </a:r>
            <a:r>
              <a:rPr lang="en-US" dirty="0" err="1"/>
              <a:t>bilan</a:t>
            </a:r>
            <a:r>
              <a:rPr lang="en-US" dirty="0"/>
              <a:t> </a:t>
            </a:r>
            <a:r>
              <a:rPr lang="en-US" dirty="0" err="1"/>
              <a:t>bog’langan</a:t>
            </a:r>
            <a:r>
              <a:rPr lang="en-US" dirty="0"/>
              <a:t>. </a:t>
            </a:r>
            <a:r>
              <a:rPr lang="en-US" i="1" dirty="0" err="1"/>
              <a:t>To’g’ri</a:t>
            </a:r>
            <a:r>
              <a:rPr lang="en-US" dirty="0"/>
              <a:t> </a:t>
            </a:r>
            <a:r>
              <a:rPr lang="en-US" dirty="0" err="1"/>
              <a:t>aloqa</a:t>
            </a:r>
            <a:r>
              <a:rPr lang="en-US" dirty="0"/>
              <a:t> </a:t>
            </a:r>
            <a:r>
              <a:rPr lang="en-US" dirty="0" err="1"/>
              <a:t>boshqaruv</a:t>
            </a:r>
            <a:r>
              <a:rPr lang="en-US" dirty="0"/>
              <a:t> </a:t>
            </a:r>
            <a:r>
              <a:rPr lang="en-US" dirty="0" err="1"/>
              <a:t>apparatidan</a:t>
            </a:r>
            <a:r>
              <a:rPr lang="en-US" dirty="0"/>
              <a:t> </a:t>
            </a:r>
            <a:r>
              <a:rPr lang="en-US" dirty="0" err="1"/>
              <a:t>boshqaruv</a:t>
            </a:r>
            <a:r>
              <a:rPr lang="en-US" dirty="0"/>
              <a:t> </a:t>
            </a:r>
            <a:r>
              <a:rPr lang="en-US" dirty="0" err="1"/>
              <a:t>ob’yektiga</a:t>
            </a:r>
            <a:r>
              <a:rPr lang="en-US" dirty="0"/>
              <a:t> </a:t>
            </a:r>
            <a:r>
              <a:rPr lang="en-US" dirty="0" err="1"/>
              <a:t>yunaltiriladigan</a:t>
            </a:r>
            <a:r>
              <a:rPr lang="en-US" dirty="0"/>
              <a:t>  </a:t>
            </a:r>
            <a:r>
              <a:rPr lang="en-US" dirty="0" err="1"/>
              <a:t>axborot</a:t>
            </a:r>
            <a:r>
              <a:rPr lang="en-US" dirty="0"/>
              <a:t> </a:t>
            </a:r>
            <a:r>
              <a:rPr lang="en-US" dirty="0" err="1"/>
              <a:t>okimida</a:t>
            </a:r>
            <a:r>
              <a:rPr lang="en-US" dirty="0"/>
              <a:t> </a:t>
            </a:r>
            <a:r>
              <a:rPr lang="en-US" dirty="0" err="1"/>
              <a:t>ifodalanadi</a:t>
            </a:r>
            <a:r>
              <a:rPr lang="en-US" dirty="0"/>
              <a:t>. </a:t>
            </a:r>
            <a:r>
              <a:rPr lang="en-US" i="1" dirty="0" err="1"/>
              <a:t>Aks</a:t>
            </a:r>
            <a:r>
              <a:rPr lang="en-US" dirty="0"/>
              <a:t> </a:t>
            </a:r>
            <a:r>
              <a:rPr lang="en-US" dirty="0" err="1"/>
              <a:t>aloqa</a:t>
            </a:r>
            <a:r>
              <a:rPr lang="en-US" dirty="0"/>
              <a:t> </a:t>
            </a:r>
            <a:r>
              <a:rPr lang="en-US" dirty="0" err="1"/>
              <a:t>tyeskari</a:t>
            </a:r>
            <a:r>
              <a:rPr lang="en-US" dirty="0"/>
              <a:t> </a:t>
            </a:r>
            <a:r>
              <a:rPr lang="en-US" dirty="0" err="1"/>
              <a:t>yunalishda</a:t>
            </a:r>
            <a:r>
              <a:rPr lang="en-US" dirty="0"/>
              <a:t> </a:t>
            </a:r>
            <a:r>
              <a:rPr lang="en-US" dirty="0" err="1"/>
              <a:t>yuboriluvchi</a:t>
            </a:r>
            <a:r>
              <a:rPr lang="en-US" dirty="0"/>
              <a:t> </a:t>
            </a:r>
            <a:r>
              <a:rPr lang="en-US" dirty="0" err="1"/>
              <a:t>Qabul</a:t>
            </a:r>
            <a:r>
              <a:rPr lang="en-US" dirty="0"/>
              <a:t> </a:t>
            </a:r>
            <a:r>
              <a:rPr lang="en-US" dirty="0" err="1"/>
              <a:t>qilingan</a:t>
            </a:r>
            <a:r>
              <a:rPr lang="en-US" dirty="0"/>
              <a:t> </a:t>
            </a:r>
            <a:r>
              <a:rPr lang="en-US" dirty="0" err="1"/>
              <a:t>qarorlarning</a:t>
            </a:r>
            <a:r>
              <a:rPr lang="en-US" dirty="0"/>
              <a:t> </a:t>
            </a:r>
            <a:r>
              <a:rPr lang="en-US" dirty="0" err="1"/>
              <a:t>bajarilishi</a:t>
            </a:r>
            <a:r>
              <a:rPr lang="en-US" dirty="0"/>
              <a:t> </a:t>
            </a:r>
            <a:r>
              <a:rPr lang="en-US" dirty="0" err="1"/>
              <a:t>haqidagi</a:t>
            </a:r>
            <a:r>
              <a:rPr lang="en-US" dirty="0"/>
              <a:t> </a:t>
            </a:r>
            <a:r>
              <a:rPr lang="en-US" dirty="0" err="1"/>
              <a:t>hisobot</a:t>
            </a:r>
            <a:r>
              <a:rPr lang="en-US" dirty="0"/>
              <a:t> </a:t>
            </a:r>
            <a:r>
              <a:rPr lang="en-US" dirty="0" err="1"/>
              <a:t>axboroti</a:t>
            </a:r>
            <a:r>
              <a:rPr lang="en-US" dirty="0"/>
              <a:t> </a:t>
            </a:r>
            <a:r>
              <a:rPr lang="en-US" dirty="0" err="1"/>
              <a:t>okimida</a:t>
            </a:r>
            <a:r>
              <a:rPr lang="en-US" dirty="0"/>
              <a:t> </a:t>
            </a:r>
            <a:r>
              <a:rPr lang="en-US" dirty="0" err="1"/>
              <a:t>uz</a:t>
            </a:r>
            <a:r>
              <a:rPr lang="en-US" dirty="0"/>
              <a:t> </a:t>
            </a:r>
            <a:r>
              <a:rPr lang="en-US" dirty="0" err="1"/>
              <a:t>aksini</a:t>
            </a:r>
            <a:r>
              <a:rPr lang="en-US" dirty="0"/>
              <a:t> </a:t>
            </a:r>
            <a:r>
              <a:rPr lang="en-US" dirty="0" err="1"/>
              <a:t>topadi</a:t>
            </a:r>
            <a:r>
              <a:rPr lang="en-US" dirty="0"/>
              <a:t>.</a:t>
            </a:r>
            <a:endParaRPr lang="ru-RU" dirty="0"/>
          </a:p>
          <a:p>
            <a:r>
              <a:rPr lang="en-US" dirty="0" err="1"/>
              <a:t>Axborot</a:t>
            </a:r>
            <a:r>
              <a:rPr lang="en-US" dirty="0"/>
              <a:t> </a:t>
            </a:r>
            <a:r>
              <a:rPr lang="en-US" dirty="0" err="1"/>
              <a:t>okimlari</a:t>
            </a:r>
            <a:r>
              <a:rPr lang="en-US" dirty="0"/>
              <a:t> </a:t>
            </a:r>
            <a:r>
              <a:rPr lang="en-US" dirty="0" err="1"/>
              <a:t>tug’ri</a:t>
            </a:r>
            <a:r>
              <a:rPr lang="en-US" dirty="0"/>
              <a:t> </a:t>
            </a:r>
            <a:r>
              <a:rPr lang="en-US" dirty="0" err="1"/>
              <a:t>va</a:t>
            </a:r>
            <a:r>
              <a:rPr lang="en-US" dirty="0"/>
              <a:t> </a:t>
            </a:r>
            <a:r>
              <a:rPr lang="en-US" dirty="0" err="1"/>
              <a:t>tyeskari</a:t>
            </a:r>
            <a:r>
              <a:rPr lang="en-US" dirty="0"/>
              <a:t>, </a:t>
            </a:r>
            <a:r>
              <a:rPr lang="en-US" dirty="0" err="1"/>
              <a:t>qayta</a:t>
            </a:r>
            <a:r>
              <a:rPr lang="en-US" dirty="0"/>
              <a:t> </a:t>
            </a:r>
            <a:r>
              <a:rPr lang="en-US" dirty="0" err="1"/>
              <a:t>ishlash</a:t>
            </a:r>
            <a:r>
              <a:rPr lang="en-US" dirty="0"/>
              <a:t> </a:t>
            </a:r>
            <a:r>
              <a:rPr lang="en-US" dirty="0" err="1"/>
              <a:t>vositalari</a:t>
            </a:r>
            <a:r>
              <a:rPr lang="en-US" dirty="0"/>
              <a:t>, </a:t>
            </a:r>
            <a:r>
              <a:rPr lang="en-US" dirty="0" err="1"/>
              <a:t>ma’lumotlarni</a:t>
            </a:r>
            <a:r>
              <a:rPr lang="en-US" dirty="0"/>
              <a:t> </a:t>
            </a:r>
            <a:r>
              <a:rPr lang="en-US" dirty="0" err="1"/>
              <a:t>uzatish</a:t>
            </a:r>
            <a:r>
              <a:rPr lang="en-US" dirty="0"/>
              <a:t> </a:t>
            </a:r>
            <a:r>
              <a:rPr lang="en-US" dirty="0" err="1"/>
              <a:t>va</a:t>
            </a:r>
            <a:r>
              <a:rPr lang="en-US" dirty="0"/>
              <a:t> </a:t>
            </a:r>
            <a:r>
              <a:rPr lang="en-US" dirty="0" err="1"/>
              <a:t>saqlash</a:t>
            </a:r>
            <a:r>
              <a:rPr lang="en-US" dirty="0"/>
              <a:t>, </a:t>
            </a:r>
            <a:r>
              <a:rPr lang="en-US" dirty="0" err="1"/>
              <a:t>shuningdyek</a:t>
            </a:r>
            <a:r>
              <a:rPr lang="en-US" dirty="0"/>
              <a:t>, </a:t>
            </a:r>
            <a:r>
              <a:rPr lang="en-US" dirty="0" err="1"/>
              <a:t>ma’lumotlarni</a:t>
            </a:r>
            <a:r>
              <a:rPr lang="en-US" dirty="0"/>
              <a:t> </a:t>
            </a:r>
            <a:r>
              <a:rPr lang="en-US" dirty="0" err="1"/>
              <a:t>qayta</a:t>
            </a:r>
            <a:r>
              <a:rPr lang="en-US" dirty="0"/>
              <a:t> </a:t>
            </a:r>
            <a:r>
              <a:rPr lang="en-US" dirty="0" err="1"/>
              <a:t>ishlash</a:t>
            </a:r>
            <a:r>
              <a:rPr lang="en-US" dirty="0"/>
              <a:t> </a:t>
            </a:r>
            <a:r>
              <a:rPr lang="en-US" dirty="0" err="1"/>
              <a:t>bo’yicha</a:t>
            </a:r>
            <a:r>
              <a:rPr lang="en-US" dirty="0"/>
              <a:t> </a:t>
            </a:r>
            <a:r>
              <a:rPr lang="en-US" dirty="0" err="1"/>
              <a:t>opyeratsiyalarni</a:t>
            </a:r>
            <a:r>
              <a:rPr lang="en-US" dirty="0"/>
              <a:t> </a:t>
            </a:r>
            <a:r>
              <a:rPr lang="en-US" dirty="0" err="1"/>
              <a:t>bajaruvchi</a:t>
            </a:r>
            <a:r>
              <a:rPr lang="en-US" dirty="0"/>
              <a:t> </a:t>
            </a:r>
            <a:r>
              <a:rPr lang="en-US" dirty="0" err="1"/>
              <a:t>boshqaruv</a:t>
            </a:r>
            <a:r>
              <a:rPr lang="en-US" dirty="0"/>
              <a:t> </a:t>
            </a:r>
            <a:r>
              <a:rPr lang="en-US" dirty="0" err="1"/>
              <a:t>apparati</a:t>
            </a:r>
            <a:r>
              <a:rPr lang="en-US" dirty="0"/>
              <a:t> </a:t>
            </a:r>
            <a:r>
              <a:rPr lang="en-US" dirty="0" err="1"/>
              <a:t>hodimlarining</a:t>
            </a:r>
            <a:r>
              <a:rPr lang="en-US" dirty="0"/>
              <a:t> </a:t>
            </a:r>
            <a:r>
              <a:rPr lang="en-US" dirty="0" err="1"/>
              <a:t>o’zaro</a:t>
            </a:r>
            <a:r>
              <a:rPr lang="en-US" dirty="0"/>
              <a:t> </a:t>
            </a:r>
            <a:r>
              <a:rPr lang="en-US" dirty="0" err="1"/>
              <a:t>aloqasi</a:t>
            </a:r>
            <a:r>
              <a:rPr lang="en-US" dirty="0"/>
              <a:t> </a:t>
            </a:r>
            <a:r>
              <a:rPr lang="en-US" dirty="0" err="1"/>
              <a:t>ob’yektning</a:t>
            </a:r>
            <a:r>
              <a:rPr lang="en-US" dirty="0"/>
              <a:t> </a:t>
            </a:r>
            <a:r>
              <a:rPr lang="en-US" dirty="0" err="1"/>
              <a:t>axborot</a:t>
            </a:r>
            <a:r>
              <a:rPr lang="en-US" dirty="0"/>
              <a:t> </a:t>
            </a:r>
            <a:r>
              <a:rPr lang="en-US" dirty="0" err="1"/>
              <a:t>tizimini</a:t>
            </a:r>
            <a:r>
              <a:rPr lang="en-US" dirty="0"/>
              <a:t> </a:t>
            </a:r>
            <a:r>
              <a:rPr lang="en-US" dirty="0" err="1"/>
              <a:t>tashkil</a:t>
            </a:r>
            <a:r>
              <a:rPr lang="en-US" dirty="0"/>
              <a:t> </a:t>
            </a:r>
            <a:r>
              <a:rPr lang="en-US" dirty="0" err="1"/>
              <a:t>etadi</a:t>
            </a:r>
            <a:r>
              <a:rPr lang="en-US" dirty="0"/>
              <a:t>.</a:t>
            </a:r>
            <a:endParaRPr lang="ru-RU" dirty="0"/>
          </a:p>
          <a:p>
            <a:endParaRPr lang="ru-RU" dirty="0"/>
          </a:p>
        </p:txBody>
      </p:sp>
    </p:spTree>
    <p:extLst>
      <p:ext uri="{BB962C8B-B14F-4D97-AF65-F5344CB8AC3E}">
        <p14:creationId xmlns:p14="http://schemas.microsoft.com/office/powerpoint/2010/main" val="173205808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lstStyle/>
          <a:p>
            <a:r>
              <a:rPr lang="en-US" dirty="0" err="1"/>
              <a:t>Axborot</a:t>
            </a:r>
            <a:r>
              <a:rPr lang="en-US" dirty="0"/>
              <a:t> </a:t>
            </a:r>
            <a:r>
              <a:rPr lang="en-US" dirty="0" err="1"/>
              <a:t>tizimlari</a:t>
            </a:r>
            <a:r>
              <a:rPr lang="en-US" dirty="0"/>
              <a:t> </a:t>
            </a:r>
            <a:r>
              <a:rPr lang="en-US" dirty="0" err="1"/>
              <a:t>nafaqat</a:t>
            </a:r>
            <a:r>
              <a:rPr lang="en-US" dirty="0"/>
              <a:t> </a:t>
            </a:r>
            <a:r>
              <a:rPr lang="en-US" dirty="0" err="1"/>
              <a:t>axborotni</a:t>
            </a:r>
            <a:r>
              <a:rPr lang="en-US" dirty="0"/>
              <a:t> </a:t>
            </a:r>
            <a:r>
              <a:rPr lang="en-US" dirty="0" err="1"/>
              <a:t>qayta</a:t>
            </a:r>
            <a:r>
              <a:rPr lang="en-US" dirty="0"/>
              <a:t> </a:t>
            </a:r>
            <a:r>
              <a:rPr lang="en-US" dirty="0" err="1"/>
              <a:t>ishlash</a:t>
            </a:r>
            <a:r>
              <a:rPr lang="en-US" dirty="0"/>
              <a:t> </a:t>
            </a:r>
            <a:r>
              <a:rPr lang="en-US" dirty="0" err="1"/>
              <a:t>va</a:t>
            </a:r>
            <a:r>
              <a:rPr lang="en-US" dirty="0"/>
              <a:t> </a:t>
            </a:r>
            <a:r>
              <a:rPr lang="en-US" dirty="0" err="1"/>
              <a:t>saqlash</a:t>
            </a:r>
            <a:r>
              <a:rPr lang="en-US" dirty="0"/>
              <a:t>, </a:t>
            </a:r>
            <a:r>
              <a:rPr lang="en-US" dirty="0" err="1"/>
              <a:t>yozuv-chizuv</a:t>
            </a:r>
            <a:r>
              <a:rPr lang="en-US" dirty="0"/>
              <a:t> </a:t>
            </a:r>
            <a:r>
              <a:rPr lang="en-US" dirty="0" err="1"/>
              <a:t>ishlarini</a:t>
            </a:r>
            <a:r>
              <a:rPr lang="en-US" dirty="0"/>
              <a:t> </a:t>
            </a:r>
            <a:r>
              <a:rPr lang="en-US" dirty="0" err="1"/>
              <a:t>avtomatlashtirish</a:t>
            </a:r>
            <a:r>
              <a:rPr lang="en-US" dirty="0"/>
              <a:t>, </a:t>
            </a:r>
            <a:r>
              <a:rPr lang="en-US" dirty="0" err="1"/>
              <a:t>balki</a:t>
            </a:r>
            <a:r>
              <a:rPr lang="en-US" dirty="0"/>
              <a:t> </a:t>
            </a:r>
            <a:r>
              <a:rPr lang="en-US" dirty="0" err="1"/>
              <a:t>qarorlarni</a:t>
            </a:r>
            <a:r>
              <a:rPr lang="en-US" dirty="0"/>
              <a:t> </a:t>
            </a:r>
            <a:r>
              <a:rPr lang="en-US" dirty="0" err="1"/>
              <a:t>Qabul</a:t>
            </a:r>
            <a:r>
              <a:rPr lang="en-US" dirty="0"/>
              <a:t> </a:t>
            </a:r>
            <a:r>
              <a:rPr lang="en-US" dirty="0" err="1"/>
              <a:t>qilish</a:t>
            </a:r>
            <a:r>
              <a:rPr lang="en-US" dirty="0"/>
              <a:t> (</a:t>
            </a:r>
            <a:r>
              <a:rPr lang="en-US" dirty="0" err="1"/>
              <a:t>sun’iy</a:t>
            </a:r>
            <a:r>
              <a:rPr lang="en-US" dirty="0"/>
              <a:t> </a:t>
            </a:r>
            <a:r>
              <a:rPr lang="en-US" dirty="0" err="1"/>
              <a:t>intyellyekt</a:t>
            </a:r>
            <a:r>
              <a:rPr lang="en-US" dirty="0"/>
              <a:t> </a:t>
            </a:r>
            <a:r>
              <a:rPr lang="en-US" dirty="0" err="1"/>
              <a:t>usullari</a:t>
            </a:r>
            <a:r>
              <a:rPr lang="en-US" dirty="0"/>
              <a:t>, </a:t>
            </a:r>
            <a:r>
              <a:rPr lang="en-US" dirty="0" err="1"/>
              <a:t>ekspyert</a:t>
            </a:r>
            <a:r>
              <a:rPr lang="en-US" dirty="0"/>
              <a:t> </a:t>
            </a:r>
            <a:r>
              <a:rPr lang="en-US" dirty="0" err="1"/>
              <a:t>tizimlari</a:t>
            </a:r>
            <a:r>
              <a:rPr lang="en-US" dirty="0"/>
              <a:t> </a:t>
            </a:r>
            <a:r>
              <a:rPr lang="en-US" dirty="0" err="1"/>
              <a:t>va</a:t>
            </a:r>
            <a:r>
              <a:rPr lang="en-US" dirty="0"/>
              <a:t> </a:t>
            </a:r>
            <a:r>
              <a:rPr lang="en-US" dirty="0" err="1"/>
              <a:t>hokazolar</a:t>
            </a:r>
            <a:r>
              <a:rPr lang="en-US" dirty="0"/>
              <a:t>), </a:t>
            </a:r>
            <a:r>
              <a:rPr lang="en-US" dirty="0" err="1"/>
              <a:t>zamonaviy</a:t>
            </a:r>
            <a:r>
              <a:rPr lang="en-US" dirty="0"/>
              <a:t> </a:t>
            </a:r>
            <a:r>
              <a:rPr lang="en-US" dirty="0" err="1"/>
              <a:t>tyelyekommunikatsiya</a:t>
            </a:r>
            <a:r>
              <a:rPr lang="en-US" dirty="0"/>
              <a:t> </a:t>
            </a:r>
            <a:r>
              <a:rPr lang="en-US" dirty="0" err="1"/>
              <a:t>vositalari</a:t>
            </a:r>
            <a:r>
              <a:rPr lang="en-US" dirty="0"/>
              <a:t> (</a:t>
            </a:r>
            <a:r>
              <a:rPr lang="en-US" dirty="0" err="1"/>
              <a:t>elyektron</a:t>
            </a:r>
            <a:r>
              <a:rPr lang="en-US" dirty="0"/>
              <a:t> </a:t>
            </a:r>
            <a:r>
              <a:rPr lang="en-US" dirty="0" err="1"/>
              <a:t>pochta</a:t>
            </a:r>
            <a:r>
              <a:rPr lang="en-US" dirty="0"/>
              <a:t>, </a:t>
            </a:r>
            <a:r>
              <a:rPr lang="en-US" dirty="0" err="1"/>
              <a:t>tyelyekonfyeryentsiyalar</a:t>
            </a:r>
            <a:r>
              <a:rPr lang="en-US" dirty="0"/>
              <a:t>), </a:t>
            </a:r>
            <a:r>
              <a:rPr lang="en-US" dirty="0" err="1"/>
              <a:t>yalpi</a:t>
            </a:r>
            <a:r>
              <a:rPr lang="en-US" dirty="0"/>
              <a:t> </a:t>
            </a:r>
            <a:r>
              <a:rPr lang="en-US" dirty="0" err="1"/>
              <a:t>va</a:t>
            </a:r>
            <a:r>
              <a:rPr lang="en-US" dirty="0"/>
              <a:t> </a:t>
            </a:r>
            <a:r>
              <a:rPr lang="en-US" dirty="0" err="1"/>
              <a:t>lokal</a:t>
            </a:r>
            <a:r>
              <a:rPr lang="en-US" dirty="0"/>
              <a:t> </a:t>
            </a:r>
            <a:r>
              <a:rPr lang="en-US" dirty="0" err="1"/>
              <a:t>hisoblash</a:t>
            </a:r>
            <a:r>
              <a:rPr lang="en-US" dirty="0"/>
              <a:t> </a:t>
            </a:r>
            <a:r>
              <a:rPr lang="en-US" dirty="0" err="1"/>
              <a:t>tarmoqlari</a:t>
            </a:r>
            <a:r>
              <a:rPr lang="en-US" dirty="0"/>
              <a:t> </a:t>
            </a:r>
            <a:r>
              <a:rPr lang="en-US" dirty="0" err="1"/>
              <a:t>va</a:t>
            </a:r>
            <a:r>
              <a:rPr lang="en-US" dirty="0"/>
              <a:t> </a:t>
            </a:r>
            <a:r>
              <a:rPr lang="en-US" dirty="0" err="1"/>
              <a:t>boshqaruvning</a:t>
            </a:r>
            <a:r>
              <a:rPr lang="en-US" dirty="0"/>
              <a:t> </a:t>
            </a:r>
            <a:r>
              <a:rPr lang="en-US" dirty="0" err="1"/>
              <a:t>yangi</a:t>
            </a:r>
            <a:r>
              <a:rPr lang="en-US" dirty="0"/>
              <a:t> </a:t>
            </a:r>
            <a:r>
              <a:rPr lang="en-US" dirty="0" err="1"/>
              <a:t>uslublaridan</a:t>
            </a:r>
            <a:r>
              <a:rPr lang="en-US" dirty="0"/>
              <a:t> </a:t>
            </a:r>
            <a:r>
              <a:rPr lang="en-US" dirty="0" err="1"/>
              <a:t>foydalanish</a:t>
            </a:r>
            <a:r>
              <a:rPr lang="en-US" dirty="0"/>
              <a:t> </a:t>
            </a:r>
            <a:r>
              <a:rPr lang="en-US" dirty="0" err="1"/>
              <a:t>hisobiga</a:t>
            </a:r>
            <a:r>
              <a:rPr lang="en-US" dirty="0"/>
              <a:t> </a:t>
            </a:r>
            <a:r>
              <a:rPr lang="en-US" dirty="0" err="1"/>
              <a:t>boshqaruv</a:t>
            </a:r>
            <a:r>
              <a:rPr lang="en-US" dirty="0"/>
              <a:t> </a:t>
            </a:r>
            <a:r>
              <a:rPr lang="en-US" dirty="0" err="1"/>
              <a:t>ob’yekti</a:t>
            </a:r>
            <a:r>
              <a:rPr lang="en-US" dirty="0"/>
              <a:t> </a:t>
            </a:r>
            <a:r>
              <a:rPr lang="en-US" dirty="0" err="1"/>
              <a:t>faoliyati</a:t>
            </a:r>
            <a:r>
              <a:rPr lang="en-US" dirty="0"/>
              <a:t> </a:t>
            </a:r>
            <a:r>
              <a:rPr lang="en-US" dirty="0" err="1"/>
              <a:t>samaradorligini</a:t>
            </a:r>
            <a:r>
              <a:rPr lang="en-US" dirty="0"/>
              <a:t> </a:t>
            </a:r>
            <a:r>
              <a:rPr lang="en-US" dirty="0" err="1"/>
              <a:t>oshiradi</a:t>
            </a:r>
            <a:r>
              <a:rPr lang="en-US" dirty="0"/>
              <a:t> </a:t>
            </a:r>
            <a:r>
              <a:rPr lang="en-US" dirty="0" err="1"/>
              <a:t>va</a:t>
            </a:r>
            <a:r>
              <a:rPr lang="en-US" dirty="0"/>
              <a:t> </a:t>
            </a:r>
            <a:r>
              <a:rPr lang="en-US" dirty="0" err="1"/>
              <a:t>shu</a:t>
            </a:r>
            <a:r>
              <a:rPr lang="en-US" dirty="0"/>
              <a:t> </a:t>
            </a:r>
            <a:r>
              <a:rPr lang="en-US" dirty="0" err="1"/>
              <a:t>maqsadda</a:t>
            </a:r>
            <a:r>
              <a:rPr lang="en-US" dirty="0"/>
              <a:t> </a:t>
            </a:r>
            <a:r>
              <a:rPr lang="en-US" dirty="0" err="1"/>
              <a:t>kyeng</a:t>
            </a:r>
            <a:r>
              <a:rPr lang="en-US" dirty="0"/>
              <a:t> </a:t>
            </a:r>
            <a:r>
              <a:rPr lang="en-US" dirty="0" err="1"/>
              <a:t>qo’llaniladi</a:t>
            </a:r>
            <a:r>
              <a:rPr lang="en-US" dirty="0"/>
              <a:t>. </a:t>
            </a:r>
            <a:endParaRPr lang="ru-RU" dirty="0"/>
          </a:p>
        </p:txBody>
      </p:sp>
    </p:spTree>
    <p:extLst>
      <p:ext uri="{BB962C8B-B14F-4D97-AF65-F5344CB8AC3E}">
        <p14:creationId xmlns:p14="http://schemas.microsoft.com/office/powerpoint/2010/main" val="20423174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99592" y="682355"/>
            <a:ext cx="7772400" cy="1162469"/>
          </a:xfrm>
        </p:spPr>
        <p:txBody>
          <a:bodyPr>
            <a:normAutofit fontScale="90000"/>
          </a:bodyPr>
          <a:lstStyle/>
          <a:p>
            <a:pPr algn="ctr"/>
            <a:r>
              <a:rPr lang="uz-Cyrl-UZ" b="1" dirty="0"/>
              <a:t>Axborot tizimlarining rivojlanish </a:t>
            </a:r>
            <a:r>
              <a:rPr lang="uz-Cyrl-UZ" b="1" dirty="0" smtClean="0"/>
              <a:t>bosqichlari</a:t>
            </a:r>
            <a:endParaRPr lang="ru-RU" dirty="0"/>
          </a:p>
        </p:txBody>
      </p:sp>
      <p:sp>
        <p:nvSpPr>
          <p:cNvPr id="3" name="Объект 2"/>
          <p:cNvSpPr>
            <a:spLocks noGrp="1"/>
          </p:cNvSpPr>
          <p:nvPr>
            <p:ph sz="quarter" idx="1"/>
          </p:nvPr>
        </p:nvSpPr>
        <p:spPr>
          <a:xfrm>
            <a:off x="914400" y="1844824"/>
            <a:ext cx="7772400" cy="4174976"/>
          </a:xfrm>
        </p:spPr>
        <p:txBody>
          <a:bodyPr>
            <a:normAutofit lnSpcReduction="10000"/>
          </a:bodyPr>
          <a:lstStyle/>
          <a:p>
            <a:r>
              <a:rPr lang="en-US" dirty="0" err="1"/>
              <a:t>Dastlabki</a:t>
            </a:r>
            <a:r>
              <a:rPr lang="en-US" dirty="0"/>
              <a:t> </a:t>
            </a:r>
            <a:r>
              <a:rPr lang="en-US" dirty="0" err="1"/>
              <a:t>axborot</a:t>
            </a:r>
            <a:r>
              <a:rPr lang="en-US" dirty="0"/>
              <a:t> </a:t>
            </a:r>
            <a:r>
              <a:rPr lang="en-US" dirty="0" err="1"/>
              <a:t>tizimlari</a:t>
            </a:r>
            <a:r>
              <a:rPr lang="en-US" dirty="0"/>
              <a:t> 50-yillarda </a:t>
            </a:r>
            <a:r>
              <a:rPr lang="en-US" dirty="0" err="1"/>
              <a:t>paydo</a:t>
            </a:r>
            <a:r>
              <a:rPr lang="en-US" dirty="0"/>
              <a:t> </a:t>
            </a:r>
            <a:r>
              <a:rPr lang="en-US" dirty="0" err="1"/>
              <a:t>bo’ldi</a:t>
            </a:r>
            <a:r>
              <a:rPr lang="en-US" dirty="0"/>
              <a:t>. Bu </a:t>
            </a:r>
            <a:r>
              <a:rPr lang="en-US" dirty="0" err="1"/>
              <a:t>yillarda</a:t>
            </a:r>
            <a:r>
              <a:rPr lang="en-US" dirty="0"/>
              <a:t> </a:t>
            </a:r>
            <a:r>
              <a:rPr lang="en-US" dirty="0" err="1"/>
              <a:t>ular</a:t>
            </a:r>
            <a:r>
              <a:rPr lang="en-US" dirty="0"/>
              <a:t> </a:t>
            </a:r>
            <a:r>
              <a:rPr lang="en-US" dirty="0" err="1"/>
              <a:t>maosh</a:t>
            </a:r>
            <a:r>
              <a:rPr lang="en-US" dirty="0"/>
              <a:t> </a:t>
            </a:r>
            <a:r>
              <a:rPr lang="en-US" dirty="0" err="1"/>
              <a:t>hisob-kitoblarini</a:t>
            </a:r>
            <a:r>
              <a:rPr lang="en-US" dirty="0"/>
              <a:t> </a:t>
            </a:r>
            <a:r>
              <a:rPr lang="en-US" dirty="0" err="1"/>
              <a:t>qayta</a:t>
            </a:r>
            <a:r>
              <a:rPr lang="en-US" dirty="0"/>
              <a:t> </a:t>
            </a:r>
            <a:r>
              <a:rPr lang="en-US" dirty="0" err="1"/>
              <a:t>ishlash</a:t>
            </a:r>
            <a:r>
              <a:rPr lang="en-US" dirty="0"/>
              <a:t> </a:t>
            </a:r>
            <a:r>
              <a:rPr lang="en-US" dirty="0" err="1"/>
              <a:t>uchun</a:t>
            </a:r>
            <a:r>
              <a:rPr lang="en-US" dirty="0"/>
              <a:t> </a:t>
            </a:r>
            <a:r>
              <a:rPr lang="en-US" dirty="0" err="1"/>
              <a:t>mo’ljallangan</a:t>
            </a:r>
            <a:r>
              <a:rPr lang="en-US" dirty="0"/>
              <a:t> </a:t>
            </a:r>
            <a:r>
              <a:rPr lang="en-US" dirty="0" err="1"/>
              <a:t>bo’lib</a:t>
            </a:r>
            <a:r>
              <a:rPr lang="en-US" dirty="0"/>
              <a:t>, </a:t>
            </a:r>
            <a:r>
              <a:rPr lang="en-US" dirty="0" err="1"/>
              <a:t>elyektromyehanik</a:t>
            </a:r>
            <a:r>
              <a:rPr lang="en-US" dirty="0"/>
              <a:t> </a:t>
            </a:r>
            <a:r>
              <a:rPr lang="en-US" dirty="0" err="1"/>
              <a:t>buhgaltyerlik</a:t>
            </a:r>
            <a:r>
              <a:rPr lang="en-US" dirty="0"/>
              <a:t> </a:t>
            </a:r>
            <a:r>
              <a:rPr lang="en-US" dirty="0" err="1"/>
              <a:t>hisoblash</a:t>
            </a:r>
            <a:r>
              <a:rPr lang="en-US" dirty="0"/>
              <a:t> </a:t>
            </a:r>
            <a:r>
              <a:rPr lang="en-US" dirty="0" err="1"/>
              <a:t>mashinalarida</a:t>
            </a:r>
            <a:r>
              <a:rPr lang="en-US" dirty="0"/>
              <a:t> </a:t>
            </a:r>
            <a:r>
              <a:rPr lang="en-US" dirty="0" err="1"/>
              <a:t>amalga</a:t>
            </a:r>
            <a:r>
              <a:rPr lang="en-US" dirty="0"/>
              <a:t> </a:t>
            </a:r>
            <a:r>
              <a:rPr lang="en-US" dirty="0" err="1"/>
              <a:t>oshirilgan</a:t>
            </a:r>
            <a:r>
              <a:rPr lang="en-US" dirty="0"/>
              <a:t>. Bu </a:t>
            </a:r>
            <a:r>
              <a:rPr lang="en-US" dirty="0" err="1"/>
              <a:t>kog’oz</a:t>
            </a:r>
            <a:r>
              <a:rPr lang="en-US" dirty="0"/>
              <a:t> </a:t>
            </a:r>
            <a:r>
              <a:rPr lang="en-US" dirty="0" err="1"/>
              <a:t>hujjatlarni</a:t>
            </a:r>
            <a:r>
              <a:rPr lang="en-US" dirty="0"/>
              <a:t> </a:t>
            </a:r>
            <a:r>
              <a:rPr lang="en-US" dirty="0" err="1"/>
              <a:t>tayyorlashda</a:t>
            </a:r>
            <a:r>
              <a:rPr lang="en-US" dirty="0"/>
              <a:t> </a:t>
            </a:r>
            <a:r>
              <a:rPr lang="en-US" dirty="0" err="1"/>
              <a:t>myehnat</a:t>
            </a:r>
            <a:r>
              <a:rPr lang="en-US" dirty="0"/>
              <a:t> </a:t>
            </a:r>
            <a:r>
              <a:rPr lang="en-US" dirty="0" err="1"/>
              <a:t>va</a:t>
            </a:r>
            <a:r>
              <a:rPr lang="en-US" dirty="0"/>
              <a:t> </a:t>
            </a:r>
            <a:r>
              <a:rPr lang="en-US" dirty="0" err="1"/>
              <a:t>vaqtni</a:t>
            </a:r>
            <a:r>
              <a:rPr lang="en-US" dirty="0"/>
              <a:t> </a:t>
            </a:r>
            <a:r>
              <a:rPr lang="en-US" dirty="0" err="1"/>
              <a:t>bir</a:t>
            </a:r>
            <a:r>
              <a:rPr lang="en-US" dirty="0"/>
              <a:t> </a:t>
            </a:r>
            <a:r>
              <a:rPr lang="en-US" dirty="0" err="1"/>
              <a:t>qadar</a:t>
            </a:r>
            <a:r>
              <a:rPr lang="en-US" dirty="0"/>
              <a:t> </a:t>
            </a:r>
            <a:r>
              <a:rPr lang="en-US" dirty="0" err="1"/>
              <a:t>qisqartirishga</a:t>
            </a:r>
            <a:r>
              <a:rPr lang="en-US" dirty="0"/>
              <a:t> </a:t>
            </a:r>
            <a:r>
              <a:rPr lang="en-US" dirty="0" err="1"/>
              <a:t>olib</a:t>
            </a:r>
            <a:r>
              <a:rPr lang="en-US" dirty="0"/>
              <a:t> </a:t>
            </a:r>
            <a:r>
              <a:rPr lang="en-US" dirty="0" err="1"/>
              <a:t>kyelgan</a:t>
            </a:r>
            <a:r>
              <a:rPr lang="en-US" dirty="0"/>
              <a:t>.</a:t>
            </a:r>
            <a:endParaRPr lang="ru-RU" dirty="0"/>
          </a:p>
          <a:p>
            <a:r>
              <a:rPr lang="en-US" dirty="0"/>
              <a:t>60-yillarda </a:t>
            </a:r>
            <a:r>
              <a:rPr lang="en-US" dirty="0" err="1"/>
              <a:t>axborot</a:t>
            </a:r>
            <a:r>
              <a:rPr lang="en-US" dirty="0"/>
              <a:t> </a:t>
            </a:r>
            <a:r>
              <a:rPr lang="en-US" dirty="0" err="1"/>
              <a:t>tizimlariga</a:t>
            </a:r>
            <a:r>
              <a:rPr lang="en-US" dirty="0"/>
              <a:t> </a:t>
            </a:r>
            <a:r>
              <a:rPr lang="en-US" dirty="0" err="1"/>
              <a:t>munosabat</a:t>
            </a:r>
            <a:r>
              <a:rPr lang="en-US" dirty="0"/>
              <a:t> </a:t>
            </a:r>
            <a:r>
              <a:rPr lang="en-US" dirty="0" err="1"/>
              <a:t>butunlay</a:t>
            </a:r>
            <a:r>
              <a:rPr lang="en-US" dirty="0"/>
              <a:t> </a:t>
            </a:r>
            <a:r>
              <a:rPr lang="en-US" dirty="0" err="1"/>
              <a:t>uzgardi</a:t>
            </a:r>
            <a:r>
              <a:rPr lang="en-US" dirty="0"/>
              <a:t>. Bu </a:t>
            </a:r>
            <a:r>
              <a:rPr lang="en-US" dirty="0" err="1"/>
              <a:t>tizimlardan</a:t>
            </a:r>
            <a:r>
              <a:rPr lang="en-US" dirty="0"/>
              <a:t> </a:t>
            </a:r>
            <a:r>
              <a:rPr lang="en-US" dirty="0" err="1"/>
              <a:t>olingan</a:t>
            </a:r>
            <a:r>
              <a:rPr lang="en-US" dirty="0"/>
              <a:t> </a:t>
            </a:r>
            <a:r>
              <a:rPr lang="en-US" dirty="0" err="1"/>
              <a:t>axborot</a:t>
            </a:r>
            <a:r>
              <a:rPr lang="en-US" dirty="0"/>
              <a:t> </a:t>
            </a:r>
            <a:r>
              <a:rPr lang="en-US" dirty="0" err="1"/>
              <a:t>davriy</a:t>
            </a:r>
            <a:r>
              <a:rPr lang="en-US" dirty="0"/>
              <a:t> </a:t>
            </a:r>
            <a:r>
              <a:rPr lang="en-US" dirty="0" err="1"/>
              <a:t>hisobot</a:t>
            </a:r>
            <a:r>
              <a:rPr lang="en-US" dirty="0"/>
              <a:t> </a:t>
            </a:r>
            <a:r>
              <a:rPr lang="en-US" dirty="0" err="1"/>
              <a:t>uchun</a:t>
            </a:r>
            <a:r>
              <a:rPr lang="en-US" dirty="0"/>
              <a:t> </a:t>
            </a:r>
            <a:r>
              <a:rPr lang="en-US" dirty="0" err="1"/>
              <a:t>ko’pgina</a:t>
            </a:r>
            <a:r>
              <a:rPr lang="en-US" dirty="0"/>
              <a:t> </a:t>
            </a:r>
            <a:r>
              <a:rPr lang="en-US" dirty="0" err="1"/>
              <a:t>paramyetrlar</a:t>
            </a:r>
            <a:r>
              <a:rPr lang="en-US" dirty="0"/>
              <a:t> </a:t>
            </a:r>
            <a:r>
              <a:rPr lang="en-US" dirty="0" err="1"/>
              <a:t>bo’yicha</a:t>
            </a:r>
            <a:r>
              <a:rPr lang="en-US" dirty="0"/>
              <a:t> </a:t>
            </a:r>
            <a:r>
              <a:rPr lang="en-US" dirty="0" err="1"/>
              <a:t>qo’llana</a:t>
            </a:r>
            <a:r>
              <a:rPr lang="en-US" dirty="0"/>
              <a:t> </a:t>
            </a:r>
            <a:r>
              <a:rPr lang="en-US" dirty="0" err="1"/>
              <a:t>boshlandi</a:t>
            </a:r>
            <a:r>
              <a:rPr lang="en-US" dirty="0"/>
              <a:t>. </a:t>
            </a:r>
            <a:r>
              <a:rPr lang="en-US" dirty="0" err="1"/>
              <a:t>Buning</a:t>
            </a:r>
            <a:r>
              <a:rPr lang="en-US" dirty="0"/>
              <a:t> </a:t>
            </a:r>
            <a:r>
              <a:rPr lang="en-US" dirty="0" err="1"/>
              <a:t>uchun</a:t>
            </a:r>
            <a:r>
              <a:rPr lang="en-US" dirty="0"/>
              <a:t> </a:t>
            </a:r>
            <a:r>
              <a:rPr lang="en-US" dirty="0" err="1"/>
              <a:t>tashkilotlarga</a:t>
            </a:r>
            <a:r>
              <a:rPr lang="en-US" dirty="0"/>
              <a:t> </a:t>
            </a:r>
            <a:r>
              <a:rPr lang="en-US" dirty="0" err="1"/>
              <a:t>ko’pgina</a:t>
            </a:r>
            <a:r>
              <a:rPr lang="en-US" dirty="0"/>
              <a:t> </a:t>
            </a:r>
            <a:r>
              <a:rPr lang="en-US" dirty="0" err="1"/>
              <a:t>funktsiyalarga</a:t>
            </a:r>
            <a:r>
              <a:rPr lang="en-US" dirty="0"/>
              <a:t> </a:t>
            </a:r>
            <a:r>
              <a:rPr lang="en-US" dirty="0" err="1"/>
              <a:t>ega</a:t>
            </a:r>
            <a:r>
              <a:rPr lang="en-US" dirty="0"/>
              <a:t> </a:t>
            </a:r>
            <a:r>
              <a:rPr lang="en-US" dirty="0" err="1"/>
              <a:t>bo’lgan</a:t>
            </a:r>
            <a:r>
              <a:rPr lang="en-US" dirty="0"/>
              <a:t> </a:t>
            </a:r>
            <a:r>
              <a:rPr lang="en-US" dirty="0" err="1"/>
              <a:t>eum</a:t>
            </a:r>
            <a:r>
              <a:rPr lang="en-US" dirty="0"/>
              <a:t> </a:t>
            </a:r>
            <a:r>
              <a:rPr lang="en-US" dirty="0" err="1"/>
              <a:t>lar</a:t>
            </a:r>
            <a:r>
              <a:rPr lang="en-US" dirty="0"/>
              <a:t> </a:t>
            </a:r>
            <a:r>
              <a:rPr lang="en-US" dirty="0" err="1"/>
              <a:t>talab</a:t>
            </a:r>
            <a:r>
              <a:rPr lang="en-US" dirty="0"/>
              <a:t> </a:t>
            </a:r>
            <a:r>
              <a:rPr lang="en-US" dirty="0" err="1"/>
              <a:t>etila</a:t>
            </a:r>
            <a:r>
              <a:rPr lang="en-US" dirty="0"/>
              <a:t> </a:t>
            </a:r>
            <a:r>
              <a:rPr lang="en-US" dirty="0" err="1"/>
              <a:t>boshlandi</a:t>
            </a:r>
            <a:r>
              <a:rPr lang="en-US" dirty="0"/>
              <a:t>.</a:t>
            </a:r>
            <a:endParaRPr lang="ru-RU" dirty="0"/>
          </a:p>
        </p:txBody>
      </p:sp>
    </p:spTree>
    <p:extLst>
      <p:ext uri="{BB962C8B-B14F-4D97-AF65-F5344CB8AC3E}">
        <p14:creationId xmlns:p14="http://schemas.microsoft.com/office/powerpoint/2010/main" val="22161651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lnSpcReduction="10000"/>
          </a:bodyPr>
          <a:lstStyle/>
          <a:p>
            <a:r>
              <a:rPr lang="en-US" dirty="0"/>
              <a:t>70—80-yillarda </a:t>
            </a:r>
            <a:r>
              <a:rPr lang="en-US" dirty="0" err="1"/>
              <a:t>axborot</a:t>
            </a:r>
            <a:r>
              <a:rPr lang="en-US" dirty="0"/>
              <a:t> </a:t>
            </a:r>
            <a:r>
              <a:rPr lang="en-US" dirty="0" err="1"/>
              <a:t>tizimlari</a:t>
            </a:r>
            <a:r>
              <a:rPr lang="en-US" dirty="0"/>
              <a:t> </a:t>
            </a:r>
            <a:r>
              <a:rPr lang="en-US" dirty="0" err="1"/>
              <a:t>qarorlarni</a:t>
            </a:r>
            <a:r>
              <a:rPr lang="en-US" dirty="0"/>
              <a:t> </a:t>
            </a:r>
            <a:r>
              <a:rPr lang="en-US" dirty="0" err="1"/>
              <a:t>qo’llab-quvvatlovchi</a:t>
            </a:r>
            <a:r>
              <a:rPr lang="en-US" dirty="0"/>
              <a:t> </a:t>
            </a:r>
            <a:r>
              <a:rPr lang="en-US" dirty="0" err="1"/>
              <a:t>va</a:t>
            </a:r>
            <a:r>
              <a:rPr lang="en-US" dirty="0"/>
              <a:t> </a:t>
            </a:r>
            <a:r>
              <a:rPr lang="en-US" dirty="0" err="1"/>
              <a:t>tyezlashtiruvchi</a:t>
            </a:r>
            <a:r>
              <a:rPr lang="en-US" dirty="0"/>
              <a:t> </a:t>
            </a:r>
            <a:r>
              <a:rPr lang="en-US" dirty="0" err="1"/>
              <a:t>jarayonga</a:t>
            </a:r>
            <a:r>
              <a:rPr lang="en-US" dirty="0"/>
              <a:t> </a:t>
            </a:r>
            <a:r>
              <a:rPr lang="en-US" dirty="0" err="1"/>
              <a:t>ega</a:t>
            </a:r>
            <a:r>
              <a:rPr lang="en-US" dirty="0"/>
              <a:t> </a:t>
            </a:r>
            <a:r>
              <a:rPr lang="en-US" dirty="0" err="1"/>
              <a:t>bo’lgan</a:t>
            </a:r>
            <a:r>
              <a:rPr lang="en-US" dirty="0"/>
              <a:t> </a:t>
            </a:r>
            <a:r>
              <a:rPr lang="en-US" dirty="0" err="1"/>
              <a:t>nazorat</a:t>
            </a:r>
            <a:r>
              <a:rPr lang="en-US" dirty="0"/>
              <a:t> </a:t>
            </a:r>
            <a:r>
              <a:rPr lang="en-US" dirty="0" err="1"/>
              <a:t>boshqaruvi</a:t>
            </a:r>
            <a:r>
              <a:rPr lang="en-US" dirty="0"/>
              <a:t> </a:t>
            </a:r>
            <a:r>
              <a:rPr lang="en-US" dirty="0" err="1"/>
              <a:t>vositalari</a:t>
            </a:r>
            <a:r>
              <a:rPr lang="en-US" dirty="0"/>
              <a:t> </a:t>
            </a:r>
            <a:r>
              <a:rPr lang="en-US" dirty="0" err="1"/>
              <a:t>sifatida</a:t>
            </a:r>
            <a:r>
              <a:rPr lang="en-US" dirty="0"/>
              <a:t> </a:t>
            </a:r>
            <a:r>
              <a:rPr lang="en-US" dirty="0" err="1"/>
              <a:t>kyeng</a:t>
            </a:r>
            <a:r>
              <a:rPr lang="en-US" dirty="0"/>
              <a:t> </a:t>
            </a:r>
            <a:r>
              <a:rPr lang="en-US" dirty="0" err="1"/>
              <a:t>foydalanila</a:t>
            </a:r>
            <a:r>
              <a:rPr lang="en-US" dirty="0"/>
              <a:t> </a:t>
            </a:r>
            <a:r>
              <a:rPr lang="en-US" dirty="0" err="1"/>
              <a:t>boshlandi</a:t>
            </a:r>
            <a:r>
              <a:rPr lang="en-US" dirty="0"/>
              <a:t>. </a:t>
            </a:r>
            <a:endParaRPr lang="ru-RU" dirty="0"/>
          </a:p>
          <a:p>
            <a:r>
              <a:rPr lang="en-US" dirty="0"/>
              <a:t>80-yillar </a:t>
            </a:r>
            <a:r>
              <a:rPr lang="en-US" dirty="0" err="1"/>
              <a:t>ohiridan</a:t>
            </a:r>
            <a:r>
              <a:rPr lang="en-US" dirty="0"/>
              <a:t> </a:t>
            </a:r>
            <a:r>
              <a:rPr lang="en-US" dirty="0" err="1"/>
              <a:t>boshlab</a:t>
            </a:r>
            <a:r>
              <a:rPr lang="en-US" dirty="0"/>
              <a:t>, </a:t>
            </a:r>
            <a:r>
              <a:rPr lang="en-US" dirty="0" err="1"/>
              <a:t>axborot</a:t>
            </a:r>
            <a:r>
              <a:rPr lang="en-US" dirty="0"/>
              <a:t> </a:t>
            </a:r>
            <a:r>
              <a:rPr lang="en-US" dirty="0" err="1"/>
              <a:t>tizimlaridan</a:t>
            </a:r>
            <a:r>
              <a:rPr lang="en-US" dirty="0"/>
              <a:t> </a:t>
            </a:r>
            <a:r>
              <a:rPr lang="en-US" dirty="0" err="1"/>
              <a:t>foydalanish</a:t>
            </a:r>
            <a:r>
              <a:rPr lang="en-US" dirty="0"/>
              <a:t> </a:t>
            </a:r>
            <a:r>
              <a:rPr lang="en-US" dirty="0" err="1"/>
              <a:t>kontsyeptsiyasi</a:t>
            </a:r>
            <a:r>
              <a:rPr lang="en-US" dirty="0"/>
              <a:t> </a:t>
            </a:r>
            <a:r>
              <a:rPr lang="en-US" dirty="0" err="1"/>
              <a:t>yanada</a:t>
            </a:r>
            <a:r>
              <a:rPr lang="en-US" dirty="0"/>
              <a:t> </a:t>
            </a:r>
            <a:r>
              <a:rPr lang="en-US" dirty="0" err="1"/>
              <a:t>o’zgarib</a:t>
            </a:r>
            <a:r>
              <a:rPr lang="en-US" dirty="0"/>
              <a:t> </a:t>
            </a:r>
            <a:r>
              <a:rPr lang="en-US" dirty="0" err="1"/>
              <a:t>bormoqda</a:t>
            </a:r>
            <a:r>
              <a:rPr lang="en-US" dirty="0"/>
              <a:t>. </a:t>
            </a:r>
            <a:r>
              <a:rPr lang="en-US" dirty="0" err="1"/>
              <a:t>Ular</a:t>
            </a:r>
            <a:r>
              <a:rPr lang="en-US" dirty="0"/>
              <a:t> </a:t>
            </a:r>
            <a:r>
              <a:rPr lang="en-US" dirty="0" err="1"/>
              <a:t>axborotning</a:t>
            </a:r>
            <a:r>
              <a:rPr lang="en-US" dirty="0"/>
              <a:t> </a:t>
            </a:r>
            <a:r>
              <a:rPr lang="en-US" dirty="0" err="1"/>
              <a:t>stratyegik</a:t>
            </a:r>
            <a:r>
              <a:rPr lang="en-US" dirty="0"/>
              <a:t> </a:t>
            </a:r>
            <a:r>
              <a:rPr lang="en-US" dirty="0" err="1"/>
              <a:t>manbai</a:t>
            </a:r>
            <a:r>
              <a:rPr lang="en-US" dirty="0"/>
              <a:t> </a:t>
            </a:r>
            <a:r>
              <a:rPr lang="en-US" dirty="0" err="1"/>
              <a:t>bo’lib</a:t>
            </a:r>
            <a:r>
              <a:rPr lang="en-US" dirty="0"/>
              <a:t> </a:t>
            </a:r>
            <a:r>
              <a:rPr lang="en-US" dirty="0" err="1"/>
              <a:t>kolmokda</a:t>
            </a:r>
            <a:r>
              <a:rPr lang="en-US" dirty="0"/>
              <a:t> </a:t>
            </a:r>
            <a:r>
              <a:rPr lang="en-US" dirty="0" err="1"/>
              <a:t>va</a:t>
            </a:r>
            <a:r>
              <a:rPr lang="en-US" dirty="0"/>
              <a:t> </a:t>
            </a:r>
            <a:r>
              <a:rPr lang="en-US" dirty="0" err="1"/>
              <a:t>istalgan</a:t>
            </a:r>
            <a:r>
              <a:rPr lang="en-US" dirty="0"/>
              <a:t> </a:t>
            </a:r>
            <a:r>
              <a:rPr lang="en-US" dirty="0" err="1"/>
              <a:t>sohada</a:t>
            </a:r>
            <a:r>
              <a:rPr lang="en-US" dirty="0"/>
              <a:t> </a:t>
            </a:r>
            <a:r>
              <a:rPr lang="en-US" dirty="0" err="1"/>
              <a:t>tashkil</a:t>
            </a:r>
            <a:r>
              <a:rPr lang="en-US" dirty="0"/>
              <a:t> </a:t>
            </a:r>
            <a:r>
              <a:rPr lang="en-US" dirty="0" err="1"/>
              <a:t>etishning</a:t>
            </a:r>
            <a:r>
              <a:rPr lang="en-US" dirty="0"/>
              <a:t> </a:t>
            </a:r>
            <a:r>
              <a:rPr lang="en-US" dirty="0" err="1"/>
              <a:t>barcha</a:t>
            </a:r>
            <a:r>
              <a:rPr lang="en-US" dirty="0"/>
              <a:t> </a:t>
            </a:r>
            <a:r>
              <a:rPr lang="en-US" dirty="0" err="1"/>
              <a:t>darajalarida</a:t>
            </a:r>
            <a:r>
              <a:rPr lang="en-US" dirty="0"/>
              <a:t> </a:t>
            </a:r>
            <a:r>
              <a:rPr lang="en-US" dirty="0" err="1"/>
              <a:t>foydalanilmokda</a:t>
            </a:r>
            <a:r>
              <a:rPr lang="en-US" dirty="0"/>
              <a:t>. Bu </a:t>
            </a:r>
            <a:r>
              <a:rPr lang="en-US" dirty="0" err="1"/>
              <a:t>davrning</a:t>
            </a:r>
            <a:r>
              <a:rPr lang="en-US" dirty="0"/>
              <a:t> </a:t>
            </a:r>
            <a:r>
              <a:rPr lang="en-US" dirty="0" err="1"/>
              <a:t>axborot</a:t>
            </a:r>
            <a:r>
              <a:rPr lang="en-US" dirty="0"/>
              <a:t> </a:t>
            </a:r>
            <a:r>
              <a:rPr lang="en-US" dirty="0" err="1"/>
              <a:t>tizimlari</a:t>
            </a:r>
            <a:r>
              <a:rPr lang="en-US" dirty="0"/>
              <a:t> </a:t>
            </a:r>
            <a:r>
              <a:rPr lang="en-US" dirty="0" err="1"/>
              <a:t>axborotni</a:t>
            </a:r>
            <a:r>
              <a:rPr lang="en-US" dirty="0"/>
              <a:t> </a:t>
            </a:r>
            <a:r>
              <a:rPr lang="en-US" dirty="0" err="1"/>
              <a:t>uz</a:t>
            </a:r>
            <a:r>
              <a:rPr lang="en-US" dirty="0"/>
              <a:t> </a:t>
            </a:r>
            <a:r>
              <a:rPr lang="en-US" dirty="0" err="1"/>
              <a:t>vaqtida</a:t>
            </a:r>
            <a:r>
              <a:rPr lang="en-US" dirty="0"/>
              <a:t> </a:t>
            </a:r>
            <a:r>
              <a:rPr lang="en-US" dirty="0" err="1"/>
              <a:t>byerib</a:t>
            </a:r>
            <a:r>
              <a:rPr lang="en-US" dirty="0"/>
              <a:t>, </a:t>
            </a:r>
            <a:r>
              <a:rPr lang="en-US" dirty="0" err="1"/>
              <a:t>tashkilot</a:t>
            </a:r>
            <a:r>
              <a:rPr lang="en-US" dirty="0"/>
              <a:t> </a:t>
            </a:r>
            <a:r>
              <a:rPr lang="en-US" dirty="0" err="1"/>
              <a:t>faoliyatida</a:t>
            </a:r>
            <a:r>
              <a:rPr lang="en-US" dirty="0"/>
              <a:t> </a:t>
            </a:r>
            <a:r>
              <a:rPr lang="en-US" dirty="0" err="1"/>
              <a:t>muvaffakiyatga</a:t>
            </a:r>
            <a:r>
              <a:rPr lang="en-US" dirty="0"/>
              <a:t> </a:t>
            </a:r>
            <a:r>
              <a:rPr lang="en-US" dirty="0" err="1"/>
              <a:t>erishishga</a:t>
            </a:r>
            <a:r>
              <a:rPr lang="en-US" dirty="0"/>
              <a:t> </a:t>
            </a:r>
            <a:r>
              <a:rPr lang="en-US" dirty="0" err="1"/>
              <a:t>yordam</a:t>
            </a:r>
            <a:r>
              <a:rPr lang="en-US" dirty="0"/>
              <a:t> </a:t>
            </a:r>
            <a:r>
              <a:rPr lang="en-US" dirty="0" err="1" smtClean="0"/>
              <a:t>bermokda</a:t>
            </a:r>
            <a:endParaRPr lang="ru-RU" dirty="0"/>
          </a:p>
        </p:txBody>
      </p:sp>
    </p:spTree>
    <p:extLst>
      <p:ext uri="{BB962C8B-B14F-4D97-AF65-F5344CB8AC3E}">
        <p14:creationId xmlns:p14="http://schemas.microsoft.com/office/powerpoint/2010/main" val="31851303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92500" lnSpcReduction="20000"/>
          </a:bodyPr>
          <a:lstStyle/>
          <a:p>
            <a:r>
              <a:rPr lang="en-US" b="1" cap="all" dirty="0" err="1"/>
              <a:t>Axborot</a:t>
            </a:r>
            <a:r>
              <a:rPr lang="en-US" b="1" cap="all" dirty="0"/>
              <a:t> </a:t>
            </a:r>
            <a:r>
              <a:rPr lang="en-US" b="1" cap="all" dirty="0" err="1"/>
              <a:t>tizimlarining</a:t>
            </a:r>
            <a:r>
              <a:rPr lang="en-US" b="1" cap="all" dirty="0"/>
              <a:t> </a:t>
            </a:r>
            <a:r>
              <a:rPr lang="en-US" b="1" cap="all" dirty="0" err="1"/>
              <a:t>ta’minoti</a:t>
            </a:r>
            <a:endParaRPr lang="ru-RU" b="1" cap="all" dirty="0"/>
          </a:p>
          <a:p>
            <a:r>
              <a:rPr lang="en-US" dirty="0"/>
              <a:t> </a:t>
            </a:r>
            <a:endParaRPr lang="ru-RU" dirty="0"/>
          </a:p>
          <a:p>
            <a:r>
              <a:rPr lang="en-US" dirty="0" err="1"/>
              <a:t>Istalgan</a:t>
            </a:r>
            <a:r>
              <a:rPr lang="en-US" dirty="0"/>
              <a:t> </a:t>
            </a:r>
            <a:r>
              <a:rPr lang="en-US" dirty="0" err="1"/>
              <a:t>vazifalardagi</a:t>
            </a:r>
            <a:r>
              <a:rPr lang="en-US" dirty="0"/>
              <a:t> </a:t>
            </a:r>
            <a:r>
              <a:rPr lang="en-US" dirty="0" err="1"/>
              <a:t>axborot</a:t>
            </a:r>
            <a:r>
              <a:rPr lang="en-US" dirty="0"/>
              <a:t> </a:t>
            </a:r>
            <a:r>
              <a:rPr lang="en-US" dirty="0" err="1"/>
              <a:t>tizimi</a:t>
            </a:r>
            <a:r>
              <a:rPr lang="en-US" dirty="0"/>
              <a:t> </a:t>
            </a:r>
            <a:r>
              <a:rPr lang="en-US" dirty="0" err="1"/>
              <a:t>ishini</a:t>
            </a:r>
            <a:r>
              <a:rPr lang="en-US" dirty="0"/>
              <a:t> </a:t>
            </a:r>
            <a:r>
              <a:rPr lang="en-US" dirty="0" err="1"/>
              <a:t>ta’minlovchi</a:t>
            </a:r>
            <a:r>
              <a:rPr lang="en-US" dirty="0"/>
              <a:t> </a:t>
            </a:r>
            <a:r>
              <a:rPr lang="en-US" dirty="0" err="1"/>
              <a:t>jarayonlarni</a:t>
            </a:r>
            <a:r>
              <a:rPr lang="en-US" dirty="0"/>
              <a:t>  </a:t>
            </a:r>
            <a:r>
              <a:rPr lang="en-US" dirty="0" err="1"/>
              <a:t>umumiy</a:t>
            </a:r>
            <a:r>
              <a:rPr lang="en-US" dirty="0"/>
              <a:t> </a:t>
            </a:r>
            <a:r>
              <a:rPr lang="en-US" dirty="0" err="1"/>
              <a:t>holda</a:t>
            </a:r>
            <a:r>
              <a:rPr lang="en-US" dirty="0"/>
              <a:t> </a:t>
            </a:r>
            <a:r>
              <a:rPr lang="en-US" dirty="0" err="1"/>
              <a:t>Quyidagicha</a:t>
            </a:r>
            <a:r>
              <a:rPr lang="en-US" dirty="0"/>
              <a:t> </a:t>
            </a:r>
            <a:r>
              <a:rPr lang="en-US" dirty="0" err="1"/>
              <a:t>tasavvur</a:t>
            </a:r>
            <a:r>
              <a:rPr lang="en-US" dirty="0"/>
              <a:t> </a:t>
            </a:r>
            <a:r>
              <a:rPr lang="en-US" dirty="0" err="1"/>
              <a:t>etish</a:t>
            </a:r>
            <a:r>
              <a:rPr lang="en-US" dirty="0"/>
              <a:t> </a:t>
            </a:r>
            <a:r>
              <a:rPr lang="en-US" dirty="0" err="1"/>
              <a:t>mumkin</a:t>
            </a:r>
            <a:r>
              <a:rPr lang="en-US" dirty="0"/>
              <a:t>:</a:t>
            </a:r>
            <a:endParaRPr lang="ru-RU" dirty="0"/>
          </a:p>
          <a:p>
            <a:r>
              <a:rPr lang="en-US" dirty="0" err="1"/>
              <a:t>Tashki</a:t>
            </a:r>
            <a:r>
              <a:rPr lang="en-US" dirty="0"/>
              <a:t> </a:t>
            </a:r>
            <a:r>
              <a:rPr lang="en-US" dirty="0" err="1"/>
              <a:t>yoki</a:t>
            </a:r>
            <a:r>
              <a:rPr lang="en-US" dirty="0"/>
              <a:t> </a:t>
            </a:r>
            <a:r>
              <a:rPr lang="en-US" dirty="0" err="1"/>
              <a:t>ichki</a:t>
            </a:r>
            <a:r>
              <a:rPr lang="en-US" dirty="0"/>
              <a:t> </a:t>
            </a:r>
            <a:r>
              <a:rPr lang="en-US" dirty="0" err="1"/>
              <a:t>manbalardan</a:t>
            </a:r>
            <a:r>
              <a:rPr lang="en-US" dirty="0"/>
              <a:t> </a:t>
            </a:r>
            <a:r>
              <a:rPr lang="en-US" dirty="0" err="1"/>
              <a:t>axborotni</a:t>
            </a:r>
            <a:r>
              <a:rPr lang="en-US" dirty="0"/>
              <a:t> </a:t>
            </a:r>
            <a:r>
              <a:rPr lang="en-US" dirty="0" err="1"/>
              <a:t>kiritish</a:t>
            </a:r>
            <a:r>
              <a:rPr lang="en-US" dirty="0"/>
              <a:t>;</a:t>
            </a:r>
            <a:endParaRPr lang="ru-RU" dirty="0"/>
          </a:p>
          <a:p>
            <a:r>
              <a:rPr lang="en-US" dirty="0" err="1"/>
              <a:t>Kiritilgan</a:t>
            </a:r>
            <a:r>
              <a:rPr lang="en-US" dirty="0"/>
              <a:t> </a:t>
            </a:r>
            <a:r>
              <a:rPr lang="en-US" dirty="0" err="1"/>
              <a:t>axborotni</a:t>
            </a:r>
            <a:r>
              <a:rPr lang="en-US" dirty="0"/>
              <a:t> </a:t>
            </a:r>
            <a:r>
              <a:rPr lang="en-US" dirty="0" err="1"/>
              <a:t>qayta</a:t>
            </a:r>
            <a:r>
              <a:rPr lang="en-US" dirty="0"/>
              <a:t> </a:t>
            </a:r>
            <a:r>
              <a:rPr lang="en-US" dirty="0" err="1"/>
              <a:t>ishlash</a:t>
            </a:r>
            <a:r>
              <a:rPr lang="en-US" dirty="0"/>
              <a:t> </a:t>
            </a:r>
            <a:r>
              <a:rPr lang="en-US" dirty="0" err="1"/>
              <a:t>va</a:t>
            </a:r>
            <a:r>
              <a:rPr lang="en-US" dirty="0"/>
              <a:t> </a:t>
            </a:r>
            <a:r>
              <a:rPr lang="en-US" dirty="0" err="1"/>
              <a:t>uni</a:t>
            </a:r>
            <a:r>
              <a:rPr lang="en-US" dirty="0"/>
              <a:t> </a:t>
            </a:r>
            <a:r>
              <a:rPr lang="en-US" dirty="0" err="1"/>
              <a:t>qulay</a:t>
            </a:r>
            <a:r>
              <a:rPr lang="en-US" dirty="0"/>
              <a:t> </a:t>
            </a:r>
            <a:r>
              <a:rPr lang="en-US" dirty="0" err="1"/>
              <a:t>kurinishda</a:t>
            </a:r>
            <a:r>
              <a:rPr lang="en-US" dirty="0"/>
              <a:t> </a:t>
            </a:r>
            <a:r>
              <a:rPr lang="en-US" dirty="0" err="1"/>
              <a:t>takdim</a:t>
            </a:r>
            <a:r>
              <a:rPr lang="en-US" dirty="0"/>
              <a:t> </a:t>
            </a:r>
            <a:r>
              <a:rPr lang="en-US" dirty="0" err="1"/>
              <a:t>etish</a:t>
            </a:r>
            <a:r>
              <a:rPr lang="en-US" dirty="0"/>
              <a:t>;</a:t>
            </a:r>
            <a:endParaRPr lang="ru-RU" dirty="0"/>
          </a:p>
          <a:p>
            <a:r>
              <a:rPr lang="en-US" dirty="0" err="1"/>
              <a:t>Istye’molchiga</a:t>
            </a:r>
            <a:r>
              <a:rPr lang="en-US" dirty="0"/>
              <a:t> </a:t>
            </a:r>
            <a:r>
              <a:rPr lang="en-US" dirty="0" err="1"/>
              <a:t>axborotni</a:t>
            </a:r>
            <a:r>
              <a:rPr lang="en-US" dirty="0"/>
              <a:t> </a:t>
            </a:r>
            <a:r>
              <a:rPr lang="en-US" dirty="0" err="1"/>
              <a:t>uzatish</a:t>
            </a:r>
            <a:r>
              <a:rPr lang="en-US" dirty="0"/>
              <a:t>;</a:t>
            </a:r>
            <a:endParaRPr lang="ru-RU" dirty="0"/>
          </a:p>
          <a:p>
            <a:r>
              <a:rPr lang="en-US" dirty="0" err="1"/>
              <a:t>Tyeskari</a:t>
            </a:r>
            <a:r>
              <a:rPr lang="en-US" dirty="0"/>
              <a:t> </a:t>
            </a:r>
            <a:r>
              <a:rPr lang="en-US" dirty="0" err="1"/>
              <a:t>aloqa</a:t>
            </a:r>
            <a:r>
              <a:rPr lang="en-US" dirty="0"/>
              <a:t>, </a:t>
            </a:r>
            <a:r>
              <a:rPr lang="en-US" dirty="0" err="1"/>
              <a:t>ya’ni</a:t>
            </a:r>
            <a:r>
              <a:rPr lang="en-US" dirty="0"/>
              <a:t> </a:t>
            </a:r>
            <a:r>
              <a:rPr lang="en-US" dirty="0" err="1"/>
              <a:t>kiritilayotgan</a:t>
            </a:r>
            <a:r>
              <a:rPr lang="en-US" dirty="0"/>
              <a:t> </a:t>
            </a:r>
            <a:r>
              <a:rPr lang="en-US" dirty="0" err="1"/>
              <a:t>axborotni</a:t>
            </a:r>
            <a:r>
              <a:rPr lang="en-US" dirty="0"/>
              <a:t> </a:t>
            </a:r>
            <a:r>
              <a:rPr lang="en-US" dirty="0" err="1"/>
              <a:t>tuzatish</a:t>
            </a:r>
            <a:r>
              <a:rPr lang="en-US" dirty="0"/>
              <a:t> </a:t>
            </a:r>
            <a:r>
              <a:rPr lang="en-US" dirty="0" err="1"/>
              <a:t>uchun</a:t>
            </a:r>
            <a:r>
              <a:rPr lang="en-US" dirty="0"/>
              <a:t> </a:t>
            </a:r>
            <a:r>
              <a:rPr lang="en-US" dirty="0" err="1"/>
              <a:t>foydalanuvchilar</a:t>
            </a:r>
            <a:r>
              <a:rPr lang="en-US" dirty="0"/>
              <a:t> </a:t>
            </a:r>
            <a:r>
              <a:rPr lang="en-US" dirty="0" err="1"/>
              <a:t>tomonidan</a:t>
            </a:r>
            <a:r>
              <a:rPr lang="en-US" dirty="0"/>
              <a:t> </a:t>
            </a:r>
            <a:r>
              <a:rPr lang="en-US" dirty="0" err="1"/>
              <a:t>qayta</a:t>
            </a:r>
            <a:r>
              <a:rPr lang="en-US" dirty="0"/>
              <a:t> </a:t>
            </a:r>
            <a:r>
              <a:rPr lang="en-US" dirty="0" err="1"/>
              <a:t>ishlangan</a:t>
            </a:r>
            <a:r>
              <a:rPr lang="en-US" dirty="0"/>
              <a:t> </a:t>
            </a:r>
            <a:r>
              <a:rPr lang="en-US" dirty="0" err="1"/>
              <a:t>axborot</a:t>
            </a:r>
            <a:r>
              <a:rPr lang="en-US" dirty="0"/>
              <a:t> </a:t>
            </a:r>
            <a:r>
              <a:rPr lang="en-US" dirty="0" err="1"/>
              <a:t>bilan</a:t>
            </a:r>
            <a:r>
              <a:rPr lang="en-US" dirty="0"/>
              <a:t> </a:t>
            </a:r>
            <a:r>
              <a:rPr lang="en-US" dirty="0" err="1"/>
              <a:t>ta’minlash</a:t>
            </a:r>
            <a:r>
              <a:rPr lang="en-US" dirty="0" smtClean="0"/>
              <a:t>.</a:t>
            </a:r>
            <a:endParaRPr lang="ru-RU" dirty="0"/>
          </a:p>
        </p:txBody>
      </p:sp>
    </p:spTree>
    <p:extLst>
      <p:ext uri="{BB962C8B-B14F-4D97-AF65-F5344CB8AC3E}">
        <p14:creationId xmlns:p14="http://schemas.microsoft.com/office/powerpoint/2010/main" val="18155484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lstStyle/>
          <a:p>
            <a:endParaRPr lang="ru-RU"/>
          </a:p>
        </p:txBody>
      </p:sp>
      <p:pic>
        <p:nvPicPr>
          <p:cNvPr id="4" name="Рисунок 3"/>
          <p:cNvPicPr/>
          <p:nvPr/>
        </p:nvPicPr>
        <p:blipFill rotWithShape="1">
          <a:blip r:embed="rId2">
            <a:extLst>
              <a:ext uri="{28A0092B-C50C-407E-A947-70E740481C1C}">
                <a14:useLocalDpi xmlns:a14="http://schemas.microsoft.com/office/drawing/2010/main" val="0"/>
              </a:ext>
            </a:extLst>
          </a:blip>
          <a:srcRect b="17007"/>
          <a:stretch/>
        </p:blipFill>
        <p:spPr bwMode="auto">
          <a:xfrm>
            <a:off x="1" y="1412775"/>
            <a:ext cx="9143998" cy="4032450"/>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5008036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lstStyle/>
          <a:p>
            <a:r>
              <a:rPr lang="en-US" dirty="0" err="1"/>
              <a:t>Dasturiy</a:t>
            </a:r>
            <a:r>
              <a:rPr lang="en-US" dirty="0"/>
              <a:t> </a:t>
            </a:r>
            <a:r>
              <a:rPr lang="en-US" dirty="0" err="1"/>
              <a:t>ta’minot</a:t>
            </a:r>
            <a:r>
              <a:rPr lang="en-US" dirty="0"/>
              <a:t> — </a:t>
            </a:r>
            <a:r>
              <a:rPr lang="en-US" dirty="0" err="1"/>
              <a:t>kompyuter</a:t>
            </a:r>
            <a:r>
              <a:rPr lang="en-US" dirty="0"/>
              <a:t> </a:t>
            </a:r>
            <a:r>
              <a:rPr lang="en-US" dirty="0" err="1"/>
              <a:t>texnikasi</a:t>
            </a:r>
            <a:r>
              <a:rPr lang="en-US" dirty="0"/>
              <a:t> </a:t>
            </a:r>
            <a:r>
              <a:rPr lang="en-US" dirty="0" err="1"/>
              <a:t>vositasida</a:t>
            </a:r>
            <a:r>
              <a:rPr lang="en-US" dirty="0"/>
              <a:t> </a:t>
            </a:r>
            <a:r>
              <a:rPr lang="en-US" dirty="0" err="1"/>
              <a:t>ma’lumotlarni</a:t>
            </a:r>
            <a:r>
              <a:rPr lang="en-US" dirty="0"/>
              <a:t> </a:t>
            </a:r>
            <a:r>
              <a:rPr lang="en-US" dirty="0" err="1"/>
              <a:t>qayta</a:t>
            </a:r>
            <a:r>
              <a:rPr lang="en-US" dirty="0"/>
              <a:t> </a:t>
            </a:r>
            <a:r>
              <a:rPr lang="en-US" dirty="0" err="1"/>
              <a:t>ishlash</a:t>
            </a:r>
            <a:r>
              <a:rPr lang="en-US" dirty="0"/>
              <a:t> </a:t>
            </a:r>
            <a:r>
              <a:rPr lang="en-US" dirty="0" err="1"/>
              <a:t>tizimi</a:t>
            </a:r>
            <a:r>
              <a:rPr lang="en-US" dirty="0"/>
              <a:t> (</a:t>
            </a:r>
            <a:r>
              <a:rPr lang="en-US" dirty="0" err="1"/>
              <a:t>mkit</a:t>
            </a:r>
            <a:r>
              <a:rPr lang="en-US" dirty="0"/>
              <a:t>)</a:t>
            </a:r>
            <a:r>
              <a:rPr lang="en-US" dirty="0" err="1"/>
              <a:t>ni</a:t>
            </a:r>
            <a:r>
              <a:rPr lang="en-US" dirty="0"/>
              <a:t> </a:t>
            </a:r>
            <a:r>
              <a:rPr lang="en-US" dirty="0" err="1"/>
              <a:t>yaratish</a:t>
            </a:r>
            <a:r>
              <a:rPr lang="en-US" dirty="0"/>
              <a:t> </a:t>
            </a:r>
            <a:r>
              <a:rPr lang="en-US" dirty="0" err="1"/>
              <a:t>va</a:t>
            </a:r>
            <a:r>
              <a:rPr lang="en-US" dirty="0"/>
              <a:t> </a:t>
            </a:r>
            <a:r>
              <a:rPr lang="en-US" dirty="0" err="1"/>
              <a:t>foydalanish</a:t>
            </a:r>
            <a:r>
              <a:rPr lang="en-US" dirty="0"/>
              <a:t> </a:t>
            </a:r>
            <a:r>
              <a:rPr lang="en-US" dirty="0" err="1"/>
              <a:t>dasturiy</a:t>
            </a:r>
            <a:r>
              <a:rPr lang="en-US" dirty="0"/>
              <a:t> </a:t>
            </a:r>
            <a:r>
              <a:rPr lang="en-US" dirty="0" err="1"/>
              <a:t>vositalari</a:t>
            </a:r>
            <a:r>
              <a:rPr lang="en-US" dirty="0"/>
              <a:t> </a:t>
            </a:r>
            <a:r>
              <a:rPr lang="en-US" dirty="0" err="1"/>
              <a:t>yig’indisidir</a:t>
            </a:r>
            <a:r>
              <a:rPr lang="en-US" dirty="0"/>
              <a:t>. </a:t>
            </a:r>
            <a:r>
              <a:rPr lang="en-US" dirty="0" err="1"/>
              <a:t>Dasturiy</a:t>
            </a:r>
            <a:r>
              <a:rPr lang="en-US" dirty="0"/>
              <a:t> </a:t>
            </a:r>
            <a:r>
              <a:rPr lang="en-US" dirty="0" err="1"/>
              <a:t>ta’minot</a:t>
            </a:r>
            <a:r>
              <a:rPr lang="en-US" dirty="0"/>
              <a:t> </a:t>
            </a:r>
            <a:r>
              <a:rPr lang="en-US" dirty="0" err="1"/>
              <a:t>tarkibiga</a:t>
            </a:r>
            <a:r>
              <a:rPr lang="en-US" dirty="0"/>
              <a:t> </a:t>
            </a:r>
            <a:r>
              <a:rPr lang="en-US" dirty="0" err="1"/>
              <a:t>bazaviy</a:t>
            </a:r>
            <a:r>
              <a:rPr lang="en-US" dirty="0"/>
              <a:t> (</a:t>
            </a:r>
            <a:r>
              <a:rPr lang="en-US" dirty="0" err="1"/>
              <a:t>umumtizimli</a:t>
            </a:r>
            <a:r>
              <a:rPr lang="en-US" dirty="0"/>
              <a:t>) </a:t>
            </a:r>
            <a:r>
              <a:rPr lang="en-US" dirty="0" err="1"/>
              <a:t>va</a:t>
            </a:r>
            <a:r>
              <a:rPr lang="en-US" dirty="0"/>
              <a:t> </a:t>
            </a:r>
            <a:r>
              <a:rPr lang="en-US" dirty="0" err="1"/>
              <a:t>amaliy</a:t>
            </a:r>
            <a:r>
              <a:rPr lang="en-US" dirty="0"/>
              <a:t> (</a:t>
            </a:r>
            <a:r>
              <a:rPr lang="en-US" dirty="0" err="1"/>
              <a:t>mahsus</a:t>
            </a:r>
            <a:r>
              <a:rPr lang="en-US" dirty="0"/>
              <a:t>) </a:t>
            </a:r>
            <a:r>
              <a:rPr lang="en-US" dirty="0" err="1"/>
              <a:t>dasturiy</a:t>
            </a:r>
            <a:r>
              <a:rPr lang="en-US" dirty="0"/>
              <a:t> </a:t>
            </a:r>
            <a:r>
              <a:rPr lang="en-US" dirty="0" err="1"/>
              <a:t>mahsulotlar</a:t>
            </a:r>
            <a:r>
              <a:rPr lang="en-US" dirty="0"/>
              <a:t> </a:t>
            </a:r>
            <a:r>
              <a:rPr lang="en-US" dirty="0" err="1"/>
              <a:t>kiradi</a:t>
            </a:r>
            <a:r>
              <a:rPr lang="en-US" dirty="0"/>
              <a:t>.</a:t>
            </a:r>
            <a:endParaRPr lang="ru-RU" dirty="0"/>
          </a:p>
          <a:p>
            <a:endParaRPr lang="ru-RU" dirty="0"/>
          </a:p>
        </p:txBody>
      </p:sp>
      <p:pic>
        <p:nvPicPr>
          <p:cNvPr id="4" name="Рисунок 3"/>
          <p:cNvPicPr/>
          <p:nvPr/>
        </p:nvPicPr>
        <p:blipFill>
          <a:blip r:embed="rId2">
            <a:extLst>
              <a:ext uri="{28A0092B-C50C-407E-A947-70E740481C1C}">
                <a14:useLocalDpi xmlns:a14="http://schemas.microsoft.com/office/drawing/2010/main" val="0"/>
              </a:ext>
            </a:extLst>
          </a:blip>
          <a:srcRect/>
          <a:stretch>
            <a:fillRect/>
          </a:stretch>
        </p:blipFill>
        <p:spPr bwMode="auto">
          <a:xfrm>
            <a:off x="2555776" y="3717032"/>
            <a:ext cx="5912470" cy="3140968"/>
          </a:xfrm>
          <a:prstGeom prst="rect">
            <a:avLst/>
          </a:prstGeom>
          <a:noFill/>
          <a:ln>
            <a:noFill/>
          </a:ln>
        </p:spPr>
      </p:pic>
    </p:spTree>
    <p:extLst>
      <p:ext uri="{BB962C8B-B14F-4D97-AF65-F5344CB8AC3E}">
        <p14:creationId xmlns:p14="http://schemas.microsoft.com/office/powerpoint/2010/main" val="299067467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92500"/>
          </a:bodyPr>
          <a:lstStyle/>
          <a:p>
            <a:r>
              <a:rPr lang="en-US" dirty="0" err="1"/>
              <a:t>Qo’llash</a:t>
            </a:r>
            <a:r>
              <a:rPr lang="en-US" dirty="0"/>
              <a:t> </a:t>
            </a:r>
            <a:r>
              <a:rPr lang="en-US" dirty="0" err="1"/>
              <a:t>sohasidan</a:t>
            </a:r>
            <a:r>
              <a:rPr lang="en-US" dirty="0"/>
              <a:t> </a:t>
            </a:r>
            <a:r>
              <a:rPr lang="en-US" dirty="0" err="1"/>
              <a:t>qat’i</a:t>
            </a:r>
            <a:r>
              <a:rPr lang="en-US" dirty="0"/>
              <a:t> </a:t>
            </a:r>
            <a:r>
              <a:rPr lang="en-US" dirty="0" err="1"/>
              <a:t>nazar</a:t>
            </a:r>
            <a:r>
              <a:rPr lang="en-US" dirty="0"/>
              <a:t>, </a:t>
            </a:r>
            <a:r>
              <a:rPr lang="en-US" dirty="0" err="1"/>
              <a:t>axborot</a:t>
            </a:r>
            <a:r>
              <a:rPr lang="en-US" dirty="0"/>
              <a:t> </a:t>
            </a:r>
            <a:r>
              <a:rPr lang="en-US" dirty="0" err="1"/>
              <a:t>tizimlarining</a:t>
            </a:r>
            <a:r>
              <a:rPr lang="en-US" dirty="0"/>
              <a:t> </a:t>
            </a:r>
            <a:r>
              <a:rPr lang="en-US" dirty="0" err="1"/>
              <a:t>samarali</a:t>
            </a:r>
            <a:r>
              <a:rPr lang="en-US" dirty="0"/>
              <a:t> </a:t>
            </a:r>
            <a:r>
              <a:rPr lang="en-US" dirty="0" err="1"/>
              <a:t>faoliyat</a:t>
            </a:r>
            <a:r>
              <a:rPr lang="en-US" dirty="0"/>
              <a:t> </a:t>
            </a:r>
            <a:r>
              <a:rPr lang="en-US" dirty="0" err="1"/>
              <a:t>kursatishi</a:t>
            </a:r>
            <a:r>
              <a:rPr lang="en-US" dirty="0"/>
              <a:t> </a:t>
            </a:r>
            <a:r>
              <a:rPr lang="en-US" dirty="0" err="1"/>
              <a:t>bir</a:t>
            </a:r>
            <a:r>
              <a:rPr lang="en-US" dirty="0"/>
              <a:t> </a:t>
            </a:r>
            <a:r>
              <a:rPr lang="en-US" dirty="0" err="1"/>
              <a:t>qator</a:t>
            </a:r>
            <a:r>
              <a:rPr lang="en-US" dirty="0"/>
              <a:t> </a:t>
            </a:r>
            <a:r>
              <a:rPr lang="en-US" dirty="0" err="1"/>
              <a:t>ta’minotlar</a:t>
            </a:r>
            <a:r>
              <a:rPr lang="en-US" dirty="0"/>
              <a:t> </a:t>
            </a:r>
            <a:r>
              <a:rPr lang="en-US" dirty="0" err="1"/>
              <a:t>bilan</a:t>
            </a:r>
            <a:r>
              <a:rPr lang="en-US" dirty="0"/>
              <a:t> </a:t>
            </a:r>
            <a:r>
              <a:rPr lang="en-US" dirty="0" err="1"/>
              <a:t>bog’liqdir</a:t>
            </a:r>
            <a:r>
              <a:rPr lang="en-US" dirty="0"/>
              <a:t>. </a:t>
            </a:r>
            <a:r>
              <a:rPr lang="en-US" dirty="0" err="1"/>
              <a:t>Ularni</a:t>
            </a:r>
            <a:r>
              <a:rPr lang="en-US" dirty="0"/>
              <a:t> </a:t>
            </a:r>
            <a:r>
              <a:rPr lang="en-US" dirty="0" err="1"/>
              <a:t>dasturiy</a:t>
            </a:r>
            <a:r>
              <a:rPr lang="en-US" dirty="0"/>
              <a:t>, </a:t>
            </a:r>
            <a:r>
              <a:rPr lang="en-US" dirty="0" err="1"/>
              <a:t>texnik</a:t>
            </a:r>
            <a:r>
              <a:rPr lang="en-US" dirty="0"/>
              <a:t>, </a:t>
            </a:r>
            <a:r>
              <a:rPr lang="en-US" dirty="0" err="1"/>
              <a:t>huquqiy</a:t>
            </a:r>
            <a:r>
              <a:rPr lang="en-US" dirty="0"/>
              <a:t>, </a:t>
            </a:r>
            <a:r>
              <a:rPr lang="en-US" dirty="0" err="1"/>
              <a:t>axborot</a:t>
            </a:r>
            <a:r>
              <a:rPr lang="en-US" dirty="0"/>
              <a:t>, </a:t>
            </a:r>
            <a:r>
              <a:rPr lang="en-US" dirty="0" err="1"/>
              <a:t>tashkiliy</a:t>
            </a:r>
            <a:r>
              <a:rPr lang="en-US" dirty="0"/>
              <a:t>, </a:t>
            </a:r>
            <a:r>
              <a:rPr lang="en-US" dirty="0" err="1"/>
              <a:t>matematik</a:t>
            </a:r>
            <a:r>
              <a:rPr lang="en-US" dirty="0"/>
              <a:t> </a:t>
            </a:r>
            <a:r>
              <a:rPr lang="en-US" dirty="0" err="1"/>
              <a:t>va</a:t>
            </a:r>
            <a:r>
              <a:rPr lang="en-US" dirty="0"/>
              <a:t> </a:t>
            </a:r>
            <a:r>
              <a:rPr lang="en-US" dirty="0" err="1"/>
              <a:t>lingvistik</a:t>
            </a:r>
            <a:r>
              <a:rPr lang="en-US" dirty="0"/>
              <a:t> </a:t>
            </a:r>
            <a:r>
              <a:rPr lang="en-US" dirty="0" err="1"/>
              <a:t>ta’minotlarga</a:t>
            </a:r>
            <a:r>
              <a:rPr lang="en-US" dirty="0"/>
              <a:t> </a:t>
            </a:r>
            <a:r>
              <a:rPr lang="en-US" dirty="0" err="1"/>
              <a:t>ajratilishi</a:t>
            </a:r>
            <a:r>
              <a:rPr lang="en-US" dirty="0"/>
              <a:t> </a:t>
            </a:r>
            <a:r>
              <a:rPr lang="en-US" dirty="0" err="1"/>
              <a:t>Qabul</a:t>
            </a:r>
            <a:r>
              <a:rPr lang="en-US" dirty="0"/>
              <a:t> qilingan.3-rasm). </a:t>
            </a:r>
            <a:endParaRPr lang="ru-RU" dirty="0"/>
          </a:p>
          <a:p>
            <a:r>
              <a:rPr lang="en-US" dirty="0" err="1"/>
              <a:t>Axborot</a:t>
            </a:r>
            <a:r>
              <a:rPr lang="en-US" dirty="0"/>
              <a:t> </a:t>
            </a:r>
            <a:r>
              <a:rPr lang="en-US" dirty="0" err="1"/>
              <a:t>ta’minoti</a:t>
            </a:r>
            <a:r>
              <a:rPr lang="en-US" dirty="0"/>
              <a:t> — </a:t>
            </a:r>
            <a:r>
              <a:rPr lang="en-US" dirty="0" err="1"/>
              <a:t>axborot</a:t>
            </a:r>
            <a:r>
              <a:rPr lang="en-US" dirty="0"/>
              <a:t> </a:t>
            </a:r>
            <a:r>
              <a:rPr lang="en-US" dirty="0" err="1"/>
              <a:t>tizimlarida</a:t>
            </a:r>
            <a:r>
              <a:rPr lang="en-US" dirty="0"/>
              <a:t> </a:t>
            </a:r>
            <a:r>
              <a:rPr lang="en-US" dirty="0" err="1"/>
              <a:t>ma’lumotlar</a:t>
            </a:r>
            <a:r>
              <a:rPr lang="en-US" dirty="0"/>
              <a:t> </a:t>
            </a:r>
            <a:r>
              <a:rPr lang="en-US" dirty="0" err="1"/>
              <a:t>omborini</a:t>
            </a:r>
            <a:r>
              <a:rPr lang="en-US" dirty="0"/>
              <a:t> </a:t>
            </a:r>
            <a:r>
              <a:rPr lang="en-US" dirty="0" err="1"/>
              <a:t>yaratish</a:t>
            </a:r>
            <a:r>
              <a:rPr lang="en-US" dirty="0"/>
              <a:t>,  </a:t>
            </a:r>
            <a:r>
              <a:rPr lang="en-US" dirty="0" err="1"/>
              <a:t>hujjatlashtirishning</a:t>
            </a:r>
            <a:r>
              <a:rPr lang="en-US" dirty="0"/>
              <a:t> </a:t>
            </a:r>
            <a:r>
              <a:rPr lang="en-US" dirty="0" err="1"/>
              <a:t>bir</a:t>
            </a:r>
            <a:r>
              <a:rPr lang="en-US" dirty="0"/>
              <a:t> </a:t>
            </a:r>
            <a:r>
              <a:rPr lang="en-US" dirty="0" err="1"/>
              <a:t>hil</a:t>
            </a:r>
            <a:r>
              <a:rPr lang="en-US" dirty="0"/>
              <a:t> </a:t>
            </a:r>
            <a:r>
              <a:rPr lang="en-US" dirty="0" err="1"/>
              <a:t>tartibga</a:t>
            </a:r>
            <a:r>
              <a:rPr lang="en-US" dirty="0"/>
              <a:t> </a:t>
            </a:r>
            <a:r>
              <a:rPr lang="en-US" dirty="0" err="1"/>
              <a:t>kyeltirilgan</a:t>
            </a:r>
            <a:r>
              <a:rPr lang="en-US" dirty="0"/>
              <a:t> </a:t>
            </a:r>
            <a:r>
              <a:rPr lang="en-US" dirty="0" err="1"/>
              <a:t>tizimlarini</a:t>
            </a:r>
            <a:r>
              <a:rPr lang="en-US" dirty="0"/>
              <a:t> </a:t>
            </a:r>
            <a:r>
              <a:rPr lang="en-US" dirty="0" err="1"/>
              <a:t>ichiga</a:t>
            </a:r>
            <a:r>
              <a:rPr lang="en-US" dirty="0"/>
              <a:t> </a:t>
            </a:r>
            <a:r>
              <a:rPr lang="en-US" dirty="0" err="1"/>
              <a:t>olgan</a:t>
            </a:r>
            <a:r>
              <a:rPr lang="en-US" dirty="0"/>
              <a:t> </a:t>
            </a:r>
            <a:r>
              <a:rPr lang="en-US" dirty="0" err="1"/>
              <a:t>axborotni</a:t>
            </a:r>
            <a:r>
              <a:rPr lang="en-US" dirty="0"/>
              <a:t> </a:t>
            </a:r>
            <a:r>
              <a:rPr lang="en-US" dirty="0" err="1"/>
              <a:t>kodlashtirish</a:t>
            </a:r>
            <a:r>
              <a:rPr lang="en-US" dirty="0"/>
              <a:t>, </a:t>
            </a:r>
            <a:r>
              <a:rPr lang="en-US" dirty="0" err="1"/>
              <a:t>joylashtirish</a:t>
            </a:r>
            <a:r>
              <a:rPr lang="en-US" dirty="0"/>
              <a:t> </a:t>
            </a:r>
            <a:r>
              <a:rPr lang="en-US" dirty="0" err="1"/>
              <a:t>va</a:t>
            </a:r>
            <a:r>
              <a:rPr lang="en-US" dirty="0"/>
              <a:t> </a:t>
            </a:r>
            <a:r>
              <a:rPr lang="en-US" dirty="0" err="1"/>
              <a:t>tashkil</a:t>
            </a:r>
            <a:r>
              <a:rPr lang="en-US" dirty="0"/>
              <a:t> </a:t>
            </a:r>
            <a:r>
              <a:rPr lang="en-US" dirty="0" err="1"/>
              <a:t>qilish</a:t>
            </a:r>
            <a:r>
              <a:rPr lang="en-US" dirty="0"/>
              <a:t> </a:t>
            </a:r>
            <a:r>
              <a:rPr lang="en-US" dirty="0" err="1"/>
              <a:t>bo’yicha</a:t>
            </a:r>
            <a:r>
              <a:rPr lang="en-US" dirty="0"/>
              <a:t> </a:t>
            </a:r>
            <a:r>
              <a:rPr lang="en-US" dirty="0" err="1"/>
              <a:t>uslublar</a:t>
            </a:r>
            <a:r>
              <a:rPr lang="en-US" dirty="0"/>
              <a:t> </a:t>
            </a:r>
            <a:r>
              <a:rPr lang="en-US" dirty="0" err="1"/>
              <a:t>va</a:t>
            </a:r>
            <a:r>
              <a:rPr lang="en-US" dirty="0"/>
              <a:t> </a:t>
            </a:r>
            <a:r>
              <a:rPr lang="en-US" dirty="0" err="1"/>
              <a:t>vositalar</a:t>
            </a:r>
            <a:r>
              <a:rPr lang="en-US" dirty="0"/>
              <a:t> </a:t>
            </a:r>
            <a:r>
              <a:rPr lang="en-US" dirty="0" err="1"/>
              <a:t>yig’indisidir</a:t>
            </a:r>
            <a:r>
              <a:rPr lang="en-US" dirty="0"/>
              <a:t>. </a:t>
            </a:r>
            <a:r>
              <a:rPr lang="en-US" dirty="0" err="1"/>
              <a:t>Qabul</a:t>
            </a:r>
            <a:r>
              <a:rPr lang="en-US" dirty="0"/>
              <a:t> </a:t>
            </a:r>
            <a:r>
              <a:rPr lang="en-US" dirty="0" err="1"/>
              <a:t>qilinadigan</a:t>
            </a:r>
            <a:r>
              <a:rPr lang="en-US" dirty="0"/>
              <a:t> </a:t>
            </a:r>
            <a:r>
              <a:rPr lang="en-US" dirty="0" err="1"/>
              <a:t>boshqaruv</a:t>
            </a:r>
            <a:r>
              <a:rPr lang="en-US" dirty="0"/>
              <a:t> </a:t>
            </a:r>
            <a:r>
              <a:rPr lang="en-US" dirty="0" err="1"/>
              <a:t>qarorlarining</a:t>
            </a:r>
            <a:r>
              <a:rPr lang="en-US" dirty="0"/>
              <a:t> </a:t>
            </a:r>
            <a:r>
              <a:rPr lang="en-US" dirty="0" err="1"/>
              <a:t>ishonchliligi</a:t>
            </a:r>
            <a:r>
              <a:rPr lang="en-US" dirty="0"/>
              <a:t> </a:t>
            </a:r>
            <a:r>
              <a:rPr lang="en-US" dirty="0" err="1"/>
              <a:t>va</a:t>
            </a:r>
            <a:r>
              <a:rPr lang="en-US" dirty="0"/>
              <a:t> </a:t>
            </a:r>
            <a:r>
              <a:rPr lang="en-US" dirty="0" err="1"/>
              <a:t>sifati</a:t>
            </a:r>
            <a:r>
              <a:rPr lang="en-US" dirty="0"/>
              <a:t> </a:t>
            </a:r>
            <a:r>
              <a:rPr lang="en-US" dirty="0" err="1"/>
              <a:t>ko’p</a:t>
            </a:r>
            <a:r>
              <a:rPr lang="en-US" dirty="0"/>
              <a:t> </a:t>
            </a:r>
            <a:r>
              <a:rPr lang="en-US" dirty="0" err="1"/>
              <a:t>jihatdan</a:t>
            </a:r>
            <a:r>
              <a:rPr lang="en-US" dirty="0"/>
              <a:t> </a:t>
            </a:r>
            <a:r>
              <a:rPr lang="en-US" dirty="0" err="1"/>
              <a:t>ishlab</a:t>
            </a:r>
            <a:r>
              <a:rPr lang="en-US" dirty="0"/>
              <a:t> </a:t>
            </a:r>
            <a:r>
              <a:rPr lang="en-US" dirty="0" err="1"/>
              <a:t>chiqilgan</a:t>
            </a:r>
            <a:r>
              <a:rPr lang="en-US" dirty="0"/>
              <a:t> </a:t>
            </a:r>
            <a:r>
              <a:rPr lang="en-US" dirty="0" err="1"/>
              <a:t>axborot</a:t>
            </a:r>
            <a:r>
              <a:rPr lang="en-US" dirty="0"/>
              <a:t> </a:t>
            </a:r>
            <a:r>
              <a:rPr lang="en-US" dirty="0" err="1"/>
              <a:t>ta’minoti</a:t>
            </a:r>
            <a:r>
              <a:rPr lang="en-US" dirty="0"/>
              <a:t> </a:t>
            </a:r>
            <a:r>
              <a:rPr lang="en-US" dirty="0" err="1"/>
              <a:t>sifatiga</a:t>
            </a:r>
            <a:r>
              <a:rPr lang="en-US" dirty="0"/>
              <a:t> </a:t>
            </a:r>
            <a:r>
              <a:rPr lang="en-US" dirty="0" err="1"/>
              <a:t>bog’liq</a:t>
            </a:r>
            <a:r>
              <a:rPr lang="en-US" dirty="0"/>
              <a:t>.</a:t>
            </a:r>
            <a:endParaRPr lang="ru-RU" dirty="0"/>
          </a:p>
          <a:p>
            <a:endParaRPr lang="ru-RU" dirty="0"/>
          </a:p>
        </p:txBody>
      </p:sp>
    </p:spTree>
    <p:extLst>
      <p:ext uri="{BB962C8B-B14F-4D97-AF65-F5344CB8AC3E}">
        <p14:creationId xmlns:p14="http://schemas.microsoft.com/office/powerpoint/2010/main" val="280478883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92500" lnSpcReduction="10000"/>
          </a:bodyPr>
          <a:lstStyle/>
          <a:p>
            <a:r>
              <a:rPr lang="en-US" dirty="0" err="1"/>
              <a:t>Bazaviy</a:t>
            </a:r>
            <a:r>
              <a:rPr lang="en-US" dirty="0"/>
              <a:t> </a:t>
            </a:r>
            <a:r>
              <a:rPr lang="en-US" dirty="0" err="1"/>
              <a:t>dasturiy</a:t>
            </a:r>
            <a:r>
              <a:rPr lang="en-US" dirty="0"/>
              <a:t> </a:t>
            </a:r>
            <a:r>
              <a:rPr lang="en-US" dirty="0" err="1"/>
              <a:t>vositalar</a:t>
            </a:r>
            <a:r>
              <a:rPr lang="en-US" dirty="0"/>
              <a:t> </a:t>
            </a:r>
            <a:r>
              <a:rPr lang="en-US" dirty="0" err="1"/>
              <a:t>inson</a:t>
            </a:r>
            <a:r>
              <a:rPr lang="en-US" dirty="0"/>
              <a:t> </a:t>
            </a:r>
            <a:r>
              <a:rPr lang="en-US" dirty="0" err="1"/>
              <a:t>va</a:t>
            </a:r>
            <a:r>
              <a:rPr lang="en-US" dirty="0"/>
              <a:t> </a:t>
            </a:r>
            <a:r>
              <a:rPr lang="en-US" dirty="0" err="1"/>
              <a:t>kompyuterning</a:t>
            </a:r>
            <a:r>
              <a:rPr lang="en-US" dirty="0"/>
              <a:t> </a:t>
            </a:r>
            <a:r>
              <a:rPr lang="en-US" dirty="0" err="1"/>
              <a:t>o’zaro</a:t>
            </a:r>
            <a:r>
              <a:rPr lang="en-US" dirty="0"/>
              <a:t> </a:t>
            </a:r>
            <a:r>
              <a:rPr lang="en-US" dirty="0" err="1"/>
              <a:t>harakatlarini</a:t>
            </a:r>
            <a:r>
              <a:rPr lang="en-US" dirty="0"/>
              <a:t> </a:t>
            </a:r>
            <a:r>
              <a:rPr lang="en-US" dirty="0" err="1"/>
              <a:t>avtomatlashtirish</a:t>
            </a:r>
            <a:r>
              <a:rPr lang="en-US" dirty="0"/>
              <a:t>, </a:t>
            </a:r>
            <a:r>
              <a:rPr lang="en-US" dirty="0" err="1"/>
              <a:t>ma’lumotlarni</a:t>
            </a:r>
            <a:r>
              <a:rPr lang="en-US" dirty="0"/>
              <a:t> </a:t>
            </a:r>
            <a:r>
              <a:rPr lang="en-US" dirty="0" err="1"/>
              <a:t>qayta</a:t>
            </a:r>
            <a:r>
              <a:rPr lang="en-US" dirty="0"/>
              <a:t> </a:t>
            </a:r>
            <a:r>
              <a:rPr lang="en-US" dirty="0" err="1"/>
              <a:t>ishlash</a:t>
            </a:r>
            <a:r>
              <a:rPr lang="en-US" dirty="0"/>
              <a:t>, </a:t>
            </a:r>
            <a:r>
              <a:rPr lang="en-US" dirty="0" err="1"/>
              <a:t>namunaviy</a:t>
            </a:r>
            <a:r>
              <a:rPr lang="en-US" dirty="0"/>
              <a:t> </a:t>
            </a:r>
            <a:r>
              <a:rPr lang="en-US" dirty="0" err="1"/>
              <a:t>protsyeduralarni</a:t>
            </a:r>
            <a:r>
              <a:rPr lang="en-US" dirty="0"/>
              <a:t> </a:t>
            </a:r>
            <a:r>
              <a:rPr lang="en-US" dirty="0" err="1"/>
              <a:t>tashkil</a:t>
            </a:r>
            <a:r>
              <a:rPr lang="en-US" dirty="0"/>
              <a:t> </a:t>
            </a:r>
            <a:r>
              <a:rPr lang="en-US" dirty="0" err="1"/>
              <a:t>etish</a:t>
            </a:r>
            <a:r>
              <a:rPr lang="en-US" dirty="0"/>
              <a:t>, </a:t>
            </a:r>
            <a:r>
              <a:rPr lang="en-US" dirty="0" err="1"/>
              <a:t>mkit</a:t>
            </a:r>
            <a:r>
              <a:rPr lang="en-US" dirty="0"/>
              <a:t> </a:t>
            </a:r>
            <a:r>
              <a:rPr lang="en-US" dirty="0" err="1"/>
              <a:t>texnik</a:t>
            </a:r>
            <a:r>
              <a:rPr lang="en-US" dirty="0"/>
              <a:t> </a:t>
            </a:r>
            <a:r>
              <a:rPr lang="en-US" dirty="0" err="1"/>
              <a:t>vositalari</a:t>
            </a:r>
            <a:r>
              <a:rPr lang="en-US" dirty="0"/>
              <a:t> </a:t>
            </a:r>
            <a:r>
              <a:rPr lang="en-US" dirty="0" err="1"/>
              <a:t>ishlashi</a:t>
            </a:r>
            <a:r>
              <a:rPr lang="en-US" dirty="0"/>
              <a:t> </a:t>
            </a:r>
            <a:r>
              <a:rPr lang="en-US" dirty="0" err="1"/>
              <a:t>nazorati</a:t>
            </a:r>
            <a:r>
              <a:rPr lang="en-US" dirty="0"/>
              <a:t> </a:t>
            </a:r>
            <a:r>
              <a:rPr lang="en-US" dirty="0" err="1"/>
              <a:t>va</a:t>
            </a:r>
            <a:r>
              <a:rPr lang="en-US" dirty="0"/>
              <a:t> </a:t>
            </a:r>
            <a:r>
              <a:rPr lang="en-US" dirty="0" err="1"/>
              <a:t>diagnostikasi</a:t>
            </a:r>
            <a:r>
              <a:rPr lang="en-US" dirty="0"/>
              <a:t> </a:t>
            </a:r>
            <a:r>
              <a:rPr lang="en-US" dirty="0" err="1"/>
              <a:t>uchun</a:t>
            </a:r>
            <a:r>
              <a:rPr lang="en-US" dirty="0"/>
              <a:t> </a:t>
            </a:r>
            <a:r>
              <a:rPr lang="en-US" dirty="0" err="1"/>
              <a:t>hizmat</a:t>
            </a:r>
            <a:r>
              <a:rPr lang="en-US" dirty="0"/>
              <a:t> </a:t>
            </a:r>
            <a:r>
              <a:rPr lang="en-US" dirty="0" err="1"/>
              <a:t>qiladi</a:t>
            </a:r>
            <a:r>
              <a:rPr lang="en-US" dirty="0"/>
              <a:t>.</a:t>
            </a:r>
            <a:endParaRPr lang="ru-RU" dirty="0"/>
          </a:p>
          <a:p>
            <a:r>
              <a:rPr lang="en-US" dirty="0" err="1"/>
              <a:t>Amaliy</a:t>
            </a:r>
            <a:r>
              <a:rPr lang="en-US" dirty="0"/>
              <a:t> </a:t>
            </a:r>
            <a:r>
              <a:rPr lang="en-US" dirty="0" err="1"/>
              <a:t>dasturiy</a:t>
            </a:r>
            <a:r>
              <a:rPr lang="en-US" dirty="0"/>
              <a:t> </a:t>
            </a:r>
            <a:r>
              <a:rPr lang="en-US" dirty="0" err="1"/>
              <a:t>ta’minot</a:t>
            </a:r>
            <a:r>
              <a:rPr lang="en-US" dirty="0"/>
              <a:t> </a:t>
            </a:r>
            <a:r>
              <a:rPr lang="en-US" dirty="0" err="1"/>
              <a:t>axborot</a:t>
            </a:r>
            <a:r>
              <a:rPr lang="en-US" dirty="0"/>
              <a:t> </a:t>
            </a:r>
            <a:r>
              <a:rPr lang="en-US" dirty="0" err="1"/>
              <a:t>tizimi</a:t>
            </a:r>
            <a:r>
              <a:rPr lang="en-US" dirty="0"/>
              <a:t> </a:t>
            </a:r>
            <a:r>
              <a:rPr lang="en-US" dirty="0" err="1"/>
              <a:t>funktsional</a:t>
            </a:r>
            <a:r>
              <a:rPr lang="en-US" dirty="0"/>
              <a:t> </a:t>
            </a:r>
            <a:r>
              <a:rPr lang="en-US" dirty="0" err="1"/>
              <a:t>vazifalarni</a:t>
            </a:r>
            <a:r>
              <a:rPr lang="en-US" dirty="0"/>
              <a:t> </a:t>
            </a:r>
            <a:r>
              <a:rPr lang="en-US" dirty="0" err="1"/>
              <a:t>hal</a:t>
            </a:r>
            <a:r>
              <a:rPr lang="en-US" dirty="0"/>
              <a:t> </a:t>
            </a:r>
            <a:r>
              <a:rPr lang="en-US" dirty="0" err="1"/>
              <a:t>etishni</a:t>
            </a:r>
            <a:r>
              <a:rPr lang="en-US" dirty="0"/>
              <a:t> </a:t>
            </a:r>
            <a:r>
              <a:rPr lang="en-US" dirty="0" err="1"/>
              <a:t>avtomatlashtirish</a:t>
            </a:r>
            <a:r>
              <a:rPr lang="en-US" dirty="0"/>
              <a:t> </a:t>
            </a:r>
            <a:r>
              <a:rPr lang="en-US" dirty="0" err="1"/>
              <a:t>uchun</a:t>
            </a:r>
            <a:r>
              <a:rPr lang="en-US" dirty="0"/>
              <a:t> </a:t>
            </a:r>
            <a:r>
              <a:rPr lang="en-US" dirty="0" err="1"/>
              <a:t>mo’ljallangan</a:t>
            </a:r>
            <a:r>
              <a:rPr lang="en-US" dirty="0"/>
              <a:t> </a:t>
            </a:r>
            <a:r>
              <a:rPr lang="en-US" dirty="0" err="1"/>
              <a:t>dasturiy</a:t>
            </a:r>
            <a:r>
              <a:rPr lang="en-US" dirty="0"/>
              <a:t> </a:t>
            </a:r>
            <a:r>
              <a:rPr lang="en-US" dirty="0" err="1"/>
              <a:t>mahsulotlar</a:t>
            </a:r>
            <a:r>
              <a:rPr lang="en-US" dirty="0"/>
              <a:t> </a:t>
            </a:r>
            <a:r>
              <a:rPr lang="en-US" dirty="0" err="1"/>
              <a:t>yig’indisini</a:t>
            </a:r>
            <a:r>
              <a:rPr lang="en-US" dirty="0"/>
              <a:t> </a:t>
            </a:r>
            <a:r>
              <a:rPr lang="en-US" dirty="0" err="1"/>
              <a:t>o’zida</a:t>
            </a:r>
            <a:r>
              <a:rPr lang="en-US" dirty="0"/>
              <a:t> </a:t>
            </a:r>
            <a:r>
              <a:rPr lang="en-US" dirty="0" err="1"/>
              <a:t>namoyon</a:t>
            </a:r>
            <a:r>
              <a:rPr lang="en-US" dirty="0"/>
              <a:t> </a:t>
            </a:r>
            <a:r>
              <a:rPr lang="en-US" dirty="0" err="1"/>
              <a:t>etadi</a:t>
            </a:r>
            <a:r>
              <a:rPr lang="en-US" dirty="0"/>
              <a:t>. </a:t>
            </a:r>
            <a:r>
              <a:rPr lang="en-US" dirty="0" err="1"/>
              <a:t>Ular</a:t>
            </a:r>
            <a:r>
              <a:rPr lang="en-US" dirty="0"/>
              <a:t>  </a:t>
            </a:r>
            <a:r>
              <a:rPr lang="en-US" dirty="0" err="1"/>
              <a:t>univyersal</a:t>
            </a:r>
            <a:r>
              <a:rPr lang="en-US" dirty="0"/>
              <a:t> </a:t>
            </a:r>
            <a:r>
              <a:rPr lang="en-US" dirty="0" err="1"/>
              <a:t>vositalar</a:t>
            </a:r>
            <a:r>
              <a:rPr lang="en-US" dirty="0"/>
              <a:t> (</a:t>
            </a:r>
            <a:r>
              <a:rPr lang="en-US" dirty="0" err="1"/>
              <a:t>matn</a:t>
            </a:r>
            <a:r>
              <a:rPr lang="en-US" dirty="0"/>
              <a:t> </a:t>
            </a:r>
            <a:r>
              <a:rPr lang="en-US" dirty="0" err="1"/>
              <a:t>muharrirlari</a:t>
            </a:r>
            <a:r>
              <a:rPr lang="en-US" dirty="0"/>
              <a:t>, </a:t>
            </a:r>
            <a:r>
              <a:rPr lang="en-US" dirty="0" err="1"/>
              <a:t>elyektron</a:t>
            </a:r>
            <a:r>
              <a:rPr lang="en-US" dirty="0"/>
              <a:t> </a:t>
            </a:r>
            <a:r>
              <a:rPr lang="en-US" dirty="0" err="1"/>
              <a:t>jadvallar</a:t>
            </a:r>
            <a:r>
              <a:rPr lang="en-US" dirty="0"/>
              <a:t>, </a:t>
            </a:r>
            <a:r>
              <a:rPr lang="en-US" dirty="0" err="1"/>
              <a:t>ma’lumotlar</a:t>
            </a:r>
            <a:r>
              <a:rPr lang="en-US" dirty="0"/>
              <a:t> </a:t>
            </a:r>
            <a:r>
              <a:rPr lang="en-US" dirty="0" err="1"/>
              <a:t>bazasini</a:t>
            </a:r>
            <a:r>
              <a:rPr lang="en-US" dirty="0"/>
              <a:t> </a:t>
            </a:r>
            <a:r>
              <a:rPr lang="en-US" dirty="0" err="1"/>
              <a:t>boshqaruv</a:t>
            </a:r>
            <a:r>
              <a:rPr lang="en-US" dirty="0"/>
              <a:t> </a:t>
            </a:r>
            <a:r>
              <a:rPr lang="en-US" dirty="0" err="1"/>
              <a:t>tizimlari</a:t>
            </a:r>
            <a:r>
              <a:rPr lang="en-US" dirty="0"/>
              <a:t>) </a:t>
            </a:r>
            <a:r>
              <a:rPr lang="en-US" dirty="0" err="1"/>
              <a:t>va</a:t>
            </a:r>
            <a:r>
              <a:rPr lang="en-US" dirty="0"/>
              <a:t>  </a:t>
            </a:r>
            <a:r>
              <a:rPr lang="en-US" dirty="0" err="1"/>
              <a:t>mahsus</a:t>
            </a:r>
            <a:r>
              <a:rPr lang="en-US" dirty="0"/>
              <a:t> </a:t>
            </a:r>
            <a:r>
              <a:rPr lang="en-US" dirty="0" err="1"/>
              <a:t>vositalar</a:t>
            </a:r>
            <a:r>
              <a:rPr lang="en-US" dirty="0"/>
              <a:t> — </a:t>
            </a:r>
            <a:r>
              <a:rPr lang="en-US" dirty="0" err="1"/>
              <a:t>funktsional</a:t>
            </a:r>
            <a:r>
              <a:rPr lang="en-US" dirty="0"/>
              <a:t> </a:t>
            </a:r>
            <a:r>
              <a:rPr lang="en-US" dirty="0" err="1"/>
              <a:t>kichik</a:t>
            </a:r>
            <a:r>
              <a:rPr lang="en-US" dirty="0"/>
              <a:t> </a:t>
            </a:r>
            <a:r>
              <a:rPr lang="en-US" dirty="0" err="1"/>
              <a:t>tizimlarni</a:t>
            </a:r>
            <a:r>
              <a:rPr lang="en-US" dirty="0"/>
              <a:t> </a:t>
            </a:r>
            <a:r>
              <a:rPr lang="en-US" dirty="0" err="1"/>
              <a:t>amalga</a:t>
            </a:r>
            <a:r>
              <a:rPr lang="en-US" dirty="0"/>
              <a:t> </a:t>
            </a:r>
            <a:r>
              <a:rPr lang="en-US" dirty="0" err="1"/>
              <a:t>oshiruvchi</a:t>
            </a:r>
            <a:r>
              <a:rPr lang="en-US" dirty="0"/>
              <a:t> </a:t>
            </a:r>
            <a:r>
              <a:rPr lang="en-US" dirty="0" err="1"/>
              <a:t>turli</a:t>
            </a:r>
            <a:r>
              <a:rPr lang="en-US" dirty="0"/>
              <a:t> </a:t>
            </a:r>
            <a:r>
              <a:rPr lang="en-US" dirty="0" err="1"/>
              <a:t>hil</a:t>
            </a:r>
            <a:r>
              <a:rPr lang="en-US" dirty="0"/>
              <a:t> </a:t>
            </a:r>
            <a:r>
              <a:rPr lang="en-US" dirty="0" err="1"/>
              <a:t>ob’yektlar</a:t>
            </a:r>
            <a:r>
              <a:rPr lang="en-US" dirty="0"/>
              <a:t> (</a:t>
            </a:r>
            <a:r>
              <a:rPr lang="en-US" dirty="0" err="1"/>
              <a:t>iqtisodiy</a:t>
            </a:r>
            <a:r>
              <a:rPr lang="en-US" dirty="0"/>
              <a:t>, </a:t>
            </a:r>
            <a:r>
              <a:rPr lang="en-US" dirty="0" err="1"/>
              <a:t>muhandislik</a:t>
            </a:r>
            <a:r>
              <a:rPr lang="en-US" dirty="0"/>
              <a:t>, </a:t>
            </a:r>
            <a:r>
              <a:rPr lang="en-US" dirty="0" err="1"/>
              <a:t>texnik</a:t>
            </a:r>
            <a:r>
              <a:rPr lang="en-US" dirty="0"/>
              <a:t> </a:t>
            </a:r>
            <a:r>
              <a:rPr lang="en-US" dirty="0" err="1"/>
              <a:t>va</a:t>
            </a:r>
            <a:r>
              <a:rPr lang="en-US" dirty="0"/>
              <a:t> </a:t>
            </a:r>
            <a:r>
              <a:rPr lang="en-US" dirty="0" err="1"/>
              <a:t>boshqalar</a:t>
            </a:r>
            <a:r>
              <a:rPr lang="en-US" dirty="0"/>
              <a:t>) </a:t>
            </a:r>
            <a:r>
              <a:rPr lang="en-US" dirty="0" err="1"/>
              <a:t>sifatida</a:t>
            </a:r>
            <a:r>
              <a:rPr lang="en-US" dirty="0"/>
              <a:t> </a:t>
            </a:r>
            <a:r>
              <a:rPr lang="en-US" dirty="0" err="1"/>
              <a:t>ishlab</a:t>
            </a:r>
            <a:r>
              <a:rPr lang="en-US" dirty="0"/>
              <a:t> </a:t>
            </a:r>
            <a:r>
              <a:rPr lang="en-US" dirty="0" err="1"/>
              <a:t>chiqilishi</a:t>
            </a:r>
            <a:r>
              <a:rPr lang="en-US" dirty="0"/>
              <a:t> </a:t>
            </a:r>
            <a:r>
              <a:rPr lang="en-US" dirty="0" err="1"/>
              <a:t>mumkin</a:t>
            </a:r>
            <a:r>
              <a:rPr lang="en-US" dirty="0"/>
              <a:t>.</a:t>
            </a:r>
            <a:endParaRPr lang="ru-RU" dirty="0"/>
          </a:p>
        </p:txBody>
      </p:sp>
    </p:spTree>
    <p:extLst>
      <p:ext uri="{BB962C8B-B14F-4D97-AF65-F5344CB8AC3E}">
        <p14:creationId xmlns:p14="http://schemas.microsoft.com/office/powerpoint/2010/main" val="119129223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92500" lnSpcReduction="20000"/>
          </a:bodyPr>
          <a:lstStyle/>
          <a:p>
            <a:r>
              <a:rPr lang="en-US" dirty="0" err="1"/>
              <a:t>Texnik</a:t>
            </a:r>
            <a:r>
              <a:rPr lang="en-US" dirty="0"/>
              <a:t> </a:t>
            </a:r>
            <a:r>
              <a:rPr lang="en-US" dirty="0" err="1"/>
              <a:t>ta’minot</a:t>
            </a:r>
            <a:r>
              <a:rPr lang="en-US" dirty="0"/>
              <a:t> </a:t>
            </a:r>
            <a:r>
              <a:rPr lang="en-US" dirty="0" err="1"/>
              <a:t>ma’lumotlarni</a:t>
            </a:r>
            <a:r>
              <a:rPr lang="en-US" dirty="0"/>
              <a:t> </a:t>
            </a:r>
            <a:r>
              <a:rPr lang="en-US" dirty="0" err="1"/>
              <a:t>qayta</a:t>
            </a:r>
            <a:r>
              <a:rPr lang="en-US" dirty="0"/>
              <a:t> </a:t>
            </a:r>
            <a:r>
              <a:rPr lang="en-US" dirty="0" err="1"/>
              <a:t>ishlash</a:t>
            </a:r>
            <a:r>
              <a:rPr lang="en-US" dirty="0"/>
              <a:t> </a:t>
            </a:r>
            <a:r>
              <a:rPr lang="en-US" dirty="0" err="1"/>
              <a:t>tizimining</a:t>
            </a:r>
            <a:r>
              <a:rPr lang="en-US" dirty="0"/>
              <a:t> </a:t>
            </a:r>
            <a:r>
              <a:rPr lang="en-US" dirty="0" err="1"/>
              <a:t>faoliyat</a:t>
            </a:r>
            <a:r>
              <a:rPr lang="en-US" dirty="0"/>
              <a:t> </a:t>
            </a:r>
            <a:r>
              <a:rPr lang="en-US" dirty="0" err="1"/>
              <a:t>ko’rsatishi</a:t>
            </a:r>
            <a:r>
              <a:rPr lang="en-US" dirty="0"/>
              <a:t> </a:t>
            </a:r>
            <a:r>
              <a:rPr lang="en-US" dirty="0" err="1"/>
              <a:t>uchun</a:t>
            </a:r>
            <a:r>
              <a:rPr lang="en-US" dirty="0"/>
              <a:t> </a:t>
            </a:r>
            <a:r>
              <a:rPr lang="en-US" dirty="0" err="1"/>
              <a:t>qo’llaniluvchi</a:t>
            </a:r>
            <a:r>
              <a:rPr lang="en-US" dirty="0"/>
              <a:t> </a:t>
            </a:r>
            <a:r>
              <a:rPr lang="en-US" dirty="0" err="1"/>
              <a:t>texnik</a:t>
            </a:r>
            <a:r>
              <a:rPr lang="en-US" dirty="0"/>
              <a:t> </a:t>
            </a:r>
            <a:r>
              <a:rPr lang="en-US" dirty="0" err="1"/>
              <a:t>vositalar</a:t>
            </a:r>
            <a:r>
              <a:rPr lang="en-US" dirty="0"/>
              <a:t> </a:t>
            </a:r>
            <a:r>
              <a:rPr lang="en-US" dirty="0" err="1"/>
              <a:t>komplyeksidir</a:t>
            </a:r>
            <a:r>
              <a:rPr lang="en-US" dirty="0"/>
              <a:t>. </a:t>
            </a:r>
            <a:r>
              <a:rPr lang="en-US" dirty="0" err="1"/>
              <a:t>Ushbu</a:t>
            </a:r>
            <a:r>
              <a:rPr lang="en-US" dirty="0"/>
              <a:t> </a:t>
            </a:r>
            <a:r>
              <a:rPr lang="en-US" dirty="0" err="1"/>
              <a:t>ta’minot</a:t>
            </a:r>
            <a:r>
              <a:rPr lang="en-US" dirty="0"/>
              <a:t> </a:t>
            </a:r>
            <a:r>
              <a:rPr lang="en-US" dirty="0" err="1"/>
              <a:t>ma’lumotlarni</a:t>
            </a:r>
            <a:r>
              <a:rPr lang="en-US" dirty="0"/>
              <a:t> </a:t>
            </a:r>
            <a:r>
              <a:rPr lang="en-US" dirty="0" err="1"/>
              <a:t>qayta</a:t>
            </a:r>
            <a:r>
              <a:rPr lang="en-US" dirty="0"/>
              <a:t> </a:t>
            </a:r>
            <a:r>
              <a:rPr lang="en-US" dirty="0" err="1"/>
              <a:t>ishlovchi</a:t>
            </a:r>
            <a:r>
              <a:rPr lang="en-US" dirty="0"/>
              <a:t>, </a:t>
            </a:r>
            <a:r>
              <a:rPr lang="en-US" dirty="0" err="1"/>
              <a:t>namunaviy</a:t>
            </a:r>
            <a:r>
              <a:rPr lang="en-US" dirty="0"/>
              <a:t> </a:t>
            </a:r>
            <a:r>
              <a:rPr lang="en-US" dirty="0" err="1"/>
              <a:t>opyeratsiyalarni</a:t>
            </a:r>
            <a:r>
              <a:rPr lang="en-US" dirty="0"/>
              <a:t> </a:t>
            </a:r>
            <a:r>
              <a:rPr lang="en-US" dirty="0" err="1"/>
              <a:t>amalga</a:t>
            </a:r>
            <a:r>
              <a:rPr lang="en-US" dirty="0"/>
              <a:t> </a:t>
            </a:r>
            <a:r>
              <a:rPr lang="en-US" dirty="0" err="1"/>
              <a:t>oshiruvchi</a:t>
            </a:r>
            <a:r>
              <a:rPr lang="en-US" dirty="0"/>
              <a:t> </a:t>
            </a:r>
            <a:r>
              <a:rPr lang="en-US" dirty="0" err="1"/>
              <a:t>qurilmalarni</a:t>
            </a:r>
            <a:r>
              <a:rPr lang="en-US" dirty="0"/>
              <a:t> </a:t>
            </a:r>
            <a:r>
              <a:rPr lang="en-US" dirty="0" err="1"/>
              <a:t>uz</a:t>
            </a:r>
            <a:r>
              <a:rPr lang="en-US" dirty="0"/>
              <a:t> </a:t>
            </a:r>
            <a:r>
              <a:rPr lang="en-US" dirty="0" err="1"/>
              <a:t>ichiga</a:t>
            </a:r>
            <a:r>
              <a:rPr lang="en-US" dirty="0"/>
              <a:t> </a:t>
            </a:r>
            <a:r>
              <a:rPr lang="en-US" dirty="0" err="1"/>
              <a:t>oladi</a:t>
            </a:r>
            <a:r>
              <a:rPr lang="en-US" dirty="0"/>
              <a:t>. </a:t>
            </a:r>
            <a:r>
              <a:rPr lang="en-US" dirty="0" err="1"/>
              <a:t>Bunday</a:t>
            </a:r>
            <a:r>
              <a:rPr lang="en-US" dirty="0"/>
              <a:t> </a:t>
            </a:r>
            <a:r>
              <a:rPr lang="en-US" dirty="0" err="1"/>
              <a:t>qurilmalarga</a:t>
            </a:r>
            <a:r>
              <a:rPr lang="en-US" dirty="0"/>
              <a:t> </a:t>
            </a:r>
            <a:r>
              <a:rPr lang="en-US" dirty="0" err="1"/>
              <a:t>kompyuterlardan</a:t>
            </a:r>
            <a:r>
              <a:rPr lang="en-US" dirty="0"/>
              <a:t> </a:t>
            </a:r>
            <a:r>
              <a:rPr lang="en-US" dirty="0" err="1"/>
              <a:t>tashqari</a:t>
            </a:r>
            <a:r>
              <a:rPr lang="en-US" dirty="0"/>
              <a:t>, </a:t>
            </a:r>
            <a:r>
              <a:rPr lang="en-US" dirty="0" err="1"/>
              <a:t>atrof</a:t>
            </a:r>
            <a:r>
              <a:rPr lang="en-US" dirty="0"/>
              <a:t> (</a:t>
            </a:r>
            <a:r>
              <a:rPr lang="en-US" dirty="0" err="1"/>
              <a:t>pyerifyeriya</a:t>
            </a:r>
            <a:r>
              <a:rPr lang="en-US" dirty="0"/>
              <a:t>) </a:t>
            </a:r>
            <a:r>
              <a:rPr lang="en-US" dirty="0" err="1"/>
              <a:t>texnik</a:t>
            </a:r>
            <a:r>
              <a:rPr lang="en-US" dirty="0"/>
              <a:t> </a:t>
            </a:r>
            <a:r>
              <a:rPr lang="en-US" dirty="0" err="1"/>
              <a:t>vositalari</a:t>
            </a:r>
            <a:r>
              <a:rPr lang="en-US" dirty="0"/>
              <a:t>, </a:t>
            </a:r>
            <a:r>
              <a:rPr lang="en-US" dirty="0" err="1"/>
              <a:t>turli</a:t>
            </a:r>
            <a:r>
              <a:rPr lang="en-US" dirty="0"/>
              <a:t> </a:t>
            </a:r>
            <a:r>
              <a:rPr lang="en-US" dirty="0" err="1"/>
              <a:t>hil</a:t>
            </a:r>
            <a:r>
              <a:rPr lang="en-US" dirty="0"/>
              <a:t> </a:t>
            </a:r>
            <a:r>
              <a:rPr lang="en-US" dirty="0" err="1"/>
              <a:t>tashkiliy</a:t>
            </a:r>
            <a:r>
              <a:rPr lang="en-US" dirty="0"/>
              <a:t> </a:t>
            </a:r>
            <a:r>
              <a:rPr lang="en-US" dirty="0" err="1"/>
              <a:t>texnika</a:t>
            </a:r>
            <a:r>
              <a:rPr lang="en-US" dirty="0"/>
              <a:t>, </a:t>
            </a:r>
            <a:r>
              <a:rPr lang="en-US" dirty="0" err="1"/>
              <a:t>tyelyekommunikatsiya</a:t>
            </a:r>
            <a:r>
              <a:rPr lang="en-US" dirty="0"/>
              <a:t> </a:t>
            </a:r>
            <a:r>
              <a:rPr lang="en-US" dirty="0" err="1"/>
              <a:t>va</a:t>
            </a:r>
            <a:r>
              <a:rPr lang="en-US" dirty="0"/>
              <a:t> </a:t>
            </a:r>
            <a:r>
              <a:rPr lang="en-US" dirty="0" err="1"/>
              <a:t>aloqa</a:t>
            </a:r>
            <a:r>
              <a:rPr lang="en-US" dirty="0"/>
              <a:t> </a:t>
            </a:r>
            <a:r>
              <a:rPr lang="en-US" dirty="0" err="1"/>
              <a:t>vositalari</a:t>
            </a:r>
            <a:r>
              <a:rPr lang="en-US" dirty="0"/>
              <a:t> ham </a:t>
            </a:r>
            <a:r>
              <a:rPr lang="en-US" dirty="0" err="1"/>
              <a:t>kiradi</a:t>
            </a:r>
            <a:r>
              <a:rPr lang="en-US" dirty="0"/>
              <a:t>.</a:t>
            </a:r>
            <a:endParaRPr lang="ru-RU" dirty="0"/>
          </a:p>
          <a:p>
            <a:r>
              <a:rPr lang="en-US" dirty="0" err="1"/>
              <a:t>Huquqiy</a:t>
            </a:r>
            <a:r>
              <a:rPr lang="en-US" dirty="0"/>
              <a:t> </a:t>
            </a:r>
            <a:r>
              <a:rPr lang="en-US" dirty="0" err="1"/>
              <a:t>ta’minot</a:t>
            </a:r>
            <a:r>
              <a:rPr lang="en-US" dirty="0"/>
              <a:t> </a:t>
            </a:r>
            <a:r>
              <a:rPr lang="en-US" dirty="0" err="1"/>
              <a:t>axborot</a:t>
            </a:r>
            <a:r>
              <a:rPr lang="en-US" dirty="0"/>
              <a:t> </a:t>
            </a:r>
            <a:r>
              <a:rPr lang="en-US" dirty="0" err="1"/>
              <a:t>tizimini</a:t>
            </a:r>
            <a:r>
              <a:rPr lang="en-US" dirty="0"/>
              <a:t> </a:t>
            </a:r>
            <a:r>
              <a:rPr lang="en-US" dirty="0" err="1"/>
              <a:t>yaratish</a:t>
            </a:r>
            <a:r>
              <a:rPr lang="en-US" dirty="0"/>
              <a:t> </a:t>
            </a:r>
            <a:r>
              <a:rPr lang="en-US" dirty="0" err="1"/>
              <a:t>va</a:t>
            </a:r>
            <a:r>
              <a:rPr lang="en-US" dirty="0"/>
              <a:t> </a:t>
            </a:r>
            <a:r>
              <a:rPr lang="en-US" dirty="0" err="1"/>
              <a:t>faoliyat</a:t>
            </a:r>
            <a:r>
              <a:rPr lang="en-US" dirty="0"/>
              <a:t> </a:t>
            </a:r>
            <a:r>
              <a:rPr lang="en-US" dirty="0" err="1"/>
              <a:t>ko’rsatishini</a:t>
            </a:r>
            <a:r>
              <a:rPr lang="en-US" dirty="0"/>
              <a:t> </a:t>
            </a:r>
            <a:r>
              <a:rPr lang="en-US" dirty="0" err="1"/>
              <a:t>tartibga</a:t>
            </a:r>
            <a:r>
              <a:rPr lang="en-US" dirty="0"/>
              <a:t> </a:t>
            </a:r>
            <a:r>
              <a:rPr lang="en-US" dirty="0" err="1"/>
              <a:t>soluvchi</a:t>
            </a:r>
            <a:r>
              <a:rPr lang="en-US" dirty="0"/>
              <a:t> </a:t>
            </a:r>
            <a:r>
              <a:rPr lang="en-US" dirty="0" err="1"/>
              <a:t>huquqiy</a:t>
            </a:r>
            <a:r>
              <a:rPr lang="en-US" dirty="0"/>
              <a:t> </a:t>
            </a:r>
            <a:r>
              <a:rPr lang="en-US" dirty="0" err="1"/>
              <a:t>mye’yorlar</a:t>
            </a:r>
            <a:r>
              <a:rPr lang="en-US" dirty="0"/>
              <a:t> </a:t>
            </a:r>
            <a:r>
              <a:rPr lang="en-US" dirty="0" err="1"/>
              <a:t>yig’indisini</a:t>
            </a:r>
            <a:r>
              <a:rPr lang="en-US" dirty="0"/>
              <a:t> </a:t>
            </a:r>
            <a:r>
              <a:rPr lang="en-US" dirty="0" err="1"/>
              <a:t>o’zida</a:t>
            </a:r>
            <a:r>
              <a:rPr lang="en-US" dirty="0"/>
              <a:t> </a:t>
            </a:r>
            <a:r>
              <a:rPr lang="en-US" dirty="0" err="1"/>
              <a:t>namoyon</a:t>
            </a:r>
            <a:r>
              <a:rPr lang="en-US" dirty="0"/>
              <a:t> </a:t>
            </a:r>
            <a:r>
              <a:rPr lang="en-US" dirty="0" err="1"/>
              <a:t>etadi</a:t>
            </a:r>
            <a:r>
              <a:rPr lang="en-US" dirty="0"/>
              <a:t>. </a:t>
            </a:r>
            <a:endParaRPr lang="ru-RU" dirty="0"/>
          </a:p>
          <a:p>
            <a:r>
              <a:rPr lang="en-US" dirty="0" err="1"/>
              <a:t>Lingvistik</a:t>
            </a:r>
            <a:r>
              <a:rPr lang="en-US" dirty="0"/>
              <a:t> </a:t>
            </a:r>
            <a:r>
              <a:rPr lang="en-US" dirty="0" err="1"/>
              <a:t>ta’minot</a:t>
            </a:r>
            <a:r>
              <a:rPr lang="en-US" dirty="0"/>
              <a:t> </a:t>
            </a:r>
            <a:r>
              <a:rPr lang="en-US" dirty="0" err="1"/>
              <a:t>inson</a:t>
            </a:r>
            <a:r>
              <a:rPr lang="en-US" dirty="0"/>
              <a:t> </a:t>
            </a:r>
            <a:r>
              <a:rPr lang="en-US" dirty="0" err="1"/>
              <a:t>va</a:t>
            </a:r>
            <a:r>
              <a:rPr lang="en-US" dirty="0"/>
              <a:t> </a:t>
            </a:r>
            <a:r>
              <a:rPr lang="en-US" dirty="0" err="1"/>
              <a:t>kompyuter</a:t>
            </a:r>
            <a:r>
              <a:rPr lang="en-US" dirty="0"/>
              <a:t> </a:t>
            </a:r>
            <a:r>
              <a:rPr lang="en-US" dirty="0" err="1"/>
              <a:t>muloqotini</a:t>
            </a:r>
            <a:r>
              <a:rPr lang="en-US" dirty="0"/>
              <a:t> </a:t>
            </a:r>
            <a:r>
              <a:rPr lang="en-US" dirty="0" err="1"/>
              <a:t>ishlab</a:t>
            </a:r>
            <a:r>
              <a:rPr lang="en-US" dirty="0"/>
              <a:t> </a:t>
            </a:r>
            <a:r>
              <a:rPr lang="en-US" dirty="0" err="1"/>
              <a:t>chiqish</a:t>
            </a:r>
            <a:r>
              <a:rPr lang="en-US" dirty="0"/>
              <a:t> </a:t>
            </a:r>
            <a:r>
              <a:rPr lang="en-US" dirty="0" err="1"/>
              <a:t>va</a:t>
            </a:r>
            <a:r>
              <a:rPr lang="en-US" dirty="0"/>
              <a:t> </a:t>
            </a:r>
            <a:r>
              <a:rPr lang="en-US" dirty="0" err="1"/>
              <a:t>ta’minlash</a:t>
            </a:r>
            <a:r>
              <a:rPr lang="en-US" dirty="0"/>
              <a:t> </a:t>
            </a:r>
            <a:r>
              <a:rPr lang="en-US" dirty="0" err="1"/>
              <a:t>samaradorligini</a:t>
            </a:r>
            <a:r>
              <a:rPr lang="en-US" dirty="0"/>
              <a:t> </a:t>
            </a:r>
            <a:r>
              <a:rPr lang="en-US" dirty="0" err="1"/>
              <a:t>oshirish</a:t>
            </a:r>
            <a:r>
              <a:rPr lang="en-US" dirty="0"/>
              <a:t> </a:t>
            </a:r>
            <a:r>
              <a:rPr lang="en-US" dirty="0" err="1"/>
              <a:t>uchun</a:t>
            </a:r>
            <a:r>
              <a:rPr lang="en-US" dirty="0"/>
              <a:t> </a:t>
            </a:r>
            <a:r>
              <a:rPr lang="en-US" dirty="0" err="1"/>
              <a:t>mkitni</a:t>
            </a:r>
            <a:r>
              <a:rPr lang="en-US" dirty="0"/>
              <a:t> </a:t>
            </a:r>
            <a:r>
              <a:rPr lang="en-US" dirty="0" err="1"/>
              <a:t>yaratish</a:t>
            </a:r>
            <a:r>
              <a:rPr lang="en-US" dirty="0"/>
              <a:t> </a:t>
            </a:r>
            <a:r>
              <a:rPr lang="en-US" dirty="0" err="1"/>
              <a:t>va</a:t>
            </a:r>
            <a:r>
              <a:rPr lang="en-US" dirty="0"/>
              <a:t> </a:t>
            </a:r>
            <a:r>
              <a:rPr lang="en-US" dirty="0" err="1"/>
              <a:t>foydalanishning</a:t>
            </a:r>
            <a:r>
              <a:rPr lang="en-US" dirty="0"/>
              <a:t> </a:t>
            </a:r>
            <a:r>
              <a:rPr lang="en-US" dirty="0" err="1"/>
              <a:t>turli</a:t>
            </a:r>
            <a:r>
              <a:rPr lang="en-US" dirty="0"/>
              <a:t> </a:t>
            </a:r>
            <a:r>
              <a:rPr lang="en-US" dirty="0" err="1"/>
              <a:t>bos­qichlarida</a:t>
            </a:r>
            <a:r>
              <a:rPr lang="en-US" dirty="0"/>
              <a:t> </a:t>
            </a:r>
            <a:r>
              <a:rPr lang="en-US" dirty="0" err="1"/>
              <a:t>ishlatilgan</a:t>
            </a:r>
            <a:r>
              <a:rPr lang="en-US" dirty="0"/>
              <a:t> </a:t>
            </a:r>
            <a:r>
              <a:rPr lang="en-US" dirty="0" err="1"/>
              <a:t>til</a:t>
            </a:r>
            <a:r>
              <a:rPr lang="en-US" dirty="0"/>
              <a:t> </a:t>
            </a:r>
            <a:r>
              <a:rPr lang="en-US" dirty="0" err="1"/>
              <a:t>vositalari</a:t>
            </a:r>
            <a:r>
              <a:rPr lang="en-US" dirty="0"/>
              <a:t> </a:t>
            </a:r>
            <a:r>
              <a:rPr lang="en-US" dirty="0" err="1"/>
              <a:t>yig’indisidan</a:t>
            </a:r>
            <a:r>
              <a:rPr lang="en-US" dirty="0"/>
              <a:t> </a:t>
            </a:r>
            <a:r>
              <a:rPr lang="en-US" dirty="0" err="1"/>
              <a:t>iborat</a:t>
            </a:r>
            <a:r>
              <a:rPr lang="en-US" dirty="0"/>
              <a:t>.</a:t>
            </a:r>
            <a:endParaRPr lang="ru-RU" dirty="0"/>
          </a:p>
        </p:txBody>
      </p:sp>
    </p:spTree>
    <p:extLst>
      <p:ext uri="{BB962C8B-B14F-4D97-AF65-F5344CB8AC3E}">
        <p14:creationId xmlns:p14="http://schemas.microsoft.com/office/powerpoint/2010/main" val="206185899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lnSpcReduction="10000"/>
          </a:bodyPr>
          <a:lstStyle/>
          <a:p>
            <a:r>
              <a:rPr lang="en-US" b="1" dirty="0" err="1"/>
              <a:t>Axborot</a:t>
            </a:r>
            <a:r>
              <a:rPr lang="en-US" b="1" dirty="0"/>
              <a:t> </a:t>
            </a:r>
            <a:r>
              <a:rPr lang="en-US" b="1" dirty="0" err="1"/>
              <a:t>tizimlarining</a:t>
            </a:r>
            <a:r>
              <a:rPr lang="en-US" b="1" dirty="0"/>
              <a:t> </a:t>
            </a:r>
            <a:r>
              <a:rPr lang="en-US" b="1" dirty="0" err="1"/>
              <a:t>turlari</a:t>
            </a:r>
            <a:endParaRPr lang="ru-RU" dirty="0"/>
          </a:p>
          <a:p>
            <a:r>
              <a:rPr lang="en-US" dirty="0" err="1"/>
              <a:t>Axborot</a:t>
            </a:r>
            <a:r>
              <a:rPr lang="en-US" dirty="0"/>
              <a:t> </a:t>
            </a:r>
            <a:r>
              <a:rPr lang="en-US" dirty="0" err="1"/>
              <a:t>tizimlarining</a:t>
            </a:r>
            <a:r>
              <a:rPr lang="en-US" dirty="0"/>
              <a:t> </a:t>
            </a:r>
            <a:r>
              <a:rPr lang="en-US" i="1" dirty="0" err="1"/>
              <a:t>avtomatlashtirilgan</a:t>
            </a:r>
            <a:r>
              <a:rPr lang="en-US" dirty="0"/>
              <a:t> </a:t>
            </a:r>
            <a:r>
              <a:rPr lang="en-US" dirty="0" err="1"/>
              <a:t>va</a:t>
            </a:r>
            <a:r>
              <a:rPr lang="en-US" dirty="0"/>
              <a:t> </a:t>
            </a:r>
            <a:r>
              <a:rPr lang="en-US" i="1" dirty="0" err="1"/>
              <a:t>avtomatik</a:t>
            </a:r>
            <a:r>
              <a:rPr lang="en-US" dirty="0"/>
              <a:t> </a:t>
            </a:r>
            <a:r>
              <a:rPr lang="en-US" dirty="0" err="1"/>
              <a:t>turlari</a:t>
            </a:r>
            <a:r>
              <a:rPr lang="en-US" dirty="0"/>
              <a:t> </a:t>
            </a:r>
            <a:r>
              <a:rPr lang="en-US" dirty="0" err="1"/>
              <a:t>ma’lum</a:t>
            </a:r>
            <a:r>
              <a:rPr lang="en-US" dirty="0"/>
              <a:t>.</a:t>
            </a:r>
            <a:endParaRPr lang="ru-RU" dirty="0"/>
          </a:p>
          <a:p>
            <a:r>
              <a:rPr lang="en-US" i="1" dirty="0" err="1"/>
              <a:t>Avtomatlashtirilgan</a:t>
            </a:r>
            <a:r>
              <a:rPr lang="en-US" i="1" dirty="0"/>
              <a:t> </a:t>
            </a:r>
            <a:r>
              <a:rPr lang="en-US" i="1" dirty="0" err="1"/>
              <a:t>axborotlar</a:t>
            </a:r>
            <a:r>
              <a:rPr lang="en-US" i="1" dirty="0"/>
              <a:t> </a:t>
            </a:r>
            <a:r>
              <a:rPr lang="en-US" i="1" dirty="0" err="1"/>
              <a:t>tizimida</a:t>
            </a:r>
            <a:r>
              <a:rPr lang="en-US" i="1" dirty="0"/>
              <a:t> </a:t>
            </a:r>
            <a:r>
              <a:rPr lang="en-US" dirty="0" err="1"/>
              <a:t>boshqarish</a:t>
            </a:r>
            <a:r>
              <a:rPr lang="en-US" dirty="0"/>
              <a:t> </a:t>
            </a:r>
            <a:r>
              <a:rPr lang="en-US" dirty="0" err="1"/>
              <a:t>yoki</a:t>
            </a:r>
            <a:r>
              <a:rPr lang="en-US" dirty="0"/>
              <a:t> </a:t>
            </a:r>
            <a:r>
              <a:rPr lang="en-US" dirty="0" err="1"/>
              <a:t>ma’lumotlarni</a:t>
            </a:r>
            <a:r>
              <a:rPr lang="en-US" dirty="0"/>
              <a:t> </a:t>
            </a:r>
            <a:r>
              <a:rPr lang="en-US" dirty="0" err="1"/>
              <a:t>qayta</a:t>
            </a:r>
            <a:r>
              <a:rPr lang="en-US" dirty="0"/>
              <a:t> </a:t>
            </a:r>
            <a:r>
              <a:rPr lang="en-US" dirty="0" err="1"/>
              <a:t>ishlash</a:t>
            </a:r>
            <a:r>
              <a:rPr lang="en-US" dirty="0"/>
              <a:t> </a:t>
            </a:r>
            <a:r>
              <a:rPr lang="en-US" dirty="0" err="1"/>
              <a:t>funktsiyalarining</a:t>
            </a:r>
            <a:r>
              <a:rPr lang="en-US" dirty="0"/>
              <a:t> </a:t>
            </a:r>
            <a:r>
              <a:rPr lang="en-US" dirty="0" err="1"/>
              <a:t>bir</a:t>
            </a:r>
            <a:r>
              <a:rPr lang="en-US" dirty="0"/>
              <a:t> </a:t>
            </a:r>
            <a:r>
              <a:rPr lang="en-US" dirty="0" err="1"/>
              <a:t>qismi</a:t>
            </a:r>
            <a:r>
              <a:rPr lang="en-US" dirty="0"/>
              <a:t> </a:t>
            </a:r>
            <a:r>
              <a:rPr lang="en-US" dirty="0" err="1"/>
              <a:t>avtomatik</a:t>
            </a:r>
            <a:r>
              <a:rPr lang="en-US" dirty="0"/>
              <a:t> </a:t>
            </a:r>
            <a:r>
              <a:rPr lang="en-US" dirty="0" err="1"/>
              <a:t>ravishda</a:t>
            </a:r>
            <a:r>
              <a:rPr lang="en-US" dirty="0"/>
              <a:t>, </a:t>
            </a:r>
            <a:r>
              <a:rPr lang="en-US" dirty="0" err="1"/>
              <a:t>kolgani</a:t>
            </a:r>
            <a:r>
              <a:rPr lang="en-US" dirty="0"/>
              <a:t> </a:t>
            </a:r>
            <a:r>
              <a:rPr lang="en-US" dirty="0" err="1"/>
              <a:t>esa</a:t>
            </a:r>
            <a:r>
              <a:rPr lang="en-US" dirty="0"/>
              <a:t> </a:t>
            </a:r>
            <a:r>
              <a:rPr lang="en-US" dirty="0" err="1"/>
              <a:t>inson</a:t>
            </a:r>
            <a:r>
              <a:rPr lang="en-US" dirty="0"/>
              <a:t> </a:t>
            </a:r>
            <a:r>
              <a:rPr lang="en-US" dirty="0" err="1"/>
              <a:t>tomonidan</a:t>
            </a:r>
            <a:r>
              <a:rPr lang="en-US" dirty="0"/>
              <a:t> </a:t>
            </a:r>
            <a:r>
              <a:rPr lang="en-US" dirty="0" err="1"/>
              <a:t>bajariladi</a:t>
            </a:r>
            <a:r>
              <a:rPr lang="en-US" dirty="0"/>
              <a:t>.</a:t>
            </a:r>
            <a:endParaRPr lang="ru-RU" dirty="0"/>
          </a:p>
          <a:p>
            <a:r>
              <a:rPr lang="en-US" i="1" dirty="0" err="1"/>
              <a:t>Avtomatik</a:t>
            </a:r>
            <a:r>
              <a:rPr lang="en-US" i="1" dirty="0"/>
              <a:t> </a:t>
            </a:r>
            <a:r>
              <a:rPr lang="en-US" i="1" dirty="0" err="1"/>
              <a:t>axborotlar</a:t>
            </a:r>
            <a:r>
              <a:rPr lang="en-US" i="1" dirty="0"/>
              <a:t> </a:t>
            </a:r>
            <a:r>
              <a:rPr lang="en-US" i="1" dirty="0" err="1"/>
              <a:t>tizimida</a:t>
            </a:r>
            <a:r>
              <a:rPr lang="en-US" dirty="0"/>
              <a:t>  </a:t>
            </a:r>
            <a:r>
              <a:rPr lang="en-US" dirty="0" err="1"/>
              <a:t>boshqarish</a:t>
            </a:r>
            <a:r>
              <a:rPr lang="en-US" dirty="0"/>
              <a:t> </a:t>
            </a:r>
            <a:r>
              <a:rPr lang="en-US" dirty="0" err="1"/>
              <a:t>va</a:t>
            </a:r>
            <a:r>
              <a:rPr lang="en-US" dirty="0"/>
              <a:t> </a:t>
            </a:r>
            <a:r>
              <a:rPr lang="en-US" dirty="0" err="1"/>
              <a:t>ma’lumotlarni</a:t>
            </a:r>
            <a:r>
              <a:rPr lang="en-US" dirty="0"/>
              <a:t> </a:t>
            </a:r>
            <a:r>
              <a:rPr lang="en-US" dirty="0" err="1"/>
              <a:t>qayta</a:t>
            </a:r>
            <a:r>
              <a:rPr lang="en-US" dirty="0"/>
              <a:t> </a:t>
            </a:r>
            <a:r>
              <a:rPr lang="en-US" dirty="0" err="1"/>
              <a:t>ishlashning</a:t>
            </a:r>
            <a:r>
              <a:rPr lang="en-US" dirty="0"/>
              <a:t> </a:t>
            </a:r>
            <a:r>
              <a:rPr lang="en-US" dirty="0" err="1"/>
              <a:t>barcha</a:t>
            </a:r>
            <a:r>
              <a:rPr lang="en-US" dirty="0"/>
              <a:t> </a:t>
            </a:r>
            <a:r>
              <a:rPr lang="en-US" dirty="0" err="1"/>
              <a:t>funktsiyalari</a:t>
            </a:r>
            <a:r>
              <a:rPr lang="en-US" dirty="0"/>
              <a:t> </a:t>
            </a:r>
            <a:r>
              <a:rPr lang="en-US" dirty="0" err="1"/>
              <a:t>texnik</a:t>
            </a:r>
            <a:r>
              <a:rPr lang="en-US" dirty="0"/>
              <a:t> </a:t>
            </a:r>
            <a:r>
              <a:rPr lang="en-US" dirty="0" err="1"/>
              <a:t>vositalarda</a:t>
            </a:r>
            <a:r>
              <a:rPr lang="en-US" dirty="0"/>
              <a:t>, </a:t>
            </a:r>
            <a:r>
              <a:rPr lang="en-US" dirty="0" err="1"/>
              <a:t>inson</a:t>
            </a:r>
            <a:r>
              <a:rPr lang="en-US" dirty="0"/>
              <a:t> </a:t>
            </a:r>
            <a:r>
              <a:rPr lang="en-US" dirty="0" err="1"/>
              <a:t>ishtirokisiz</a:t>
            </a:r>
            <a:r>
              <a:rPr lang="en-US" dirty="0"/>
              <a:t> </a:t>
            </a:r>
            <a:r>
              <a:rPr lang="en-US" dirty="0" err="1"/>
              <a:t>amalga</a:t>
            </a:r>
            <a:r>
              <a:rPr lang="en-US" dirty="0"/>
              <a:t> </a:t>
            </a:r>
            <a:r>
              <a:rPr lang="en-US" dirty="0" err="1"/>
              <a:t>oshiriladi</a:t>
            </a:r>
            <a:r>
              <a:rPr lang="en-US" dirty="0"/>
              <a:t> (</a:t>
            </a:r>
            <a:r>
              <a:rPr lang="en-US" dirty="0" err="1"/>
              <a:t>masalan</a:t>
            </a:r>
            <a:r>
              <a:rPr lang="en-US" dirty="0"/>
              <a:t>, </a:t>
            </a:r>
            <a:r>
              <a:rPr lang="en-US" dirty="0" err="1"/>
              <a:t>texnologik</a:t>
            </a:r>
            <a:r>
              <a:rPr lang="en-US" dirty="0"/>
              <a:t> </a:t>
            </a:r>
            <a:r>
              <a:rPr lang="en-US" dirty="0" err="1"/>
              <a:t>jarayonlarni</a:t>
            </a:r>
            <a:r>
              <a:rPr lang="en-US" dirty="0"/>
              <a:t> </a:t>
            </a:r>
            <a:r>
              <a:rPr lang="en-US" dirty="0" err="1"/>
              <a:t>avtomatik</a:t>
            </a:r>
            <a:r>
              <a:rPr lang="en-US" dirty="0"/>
              <a:t> </a:t>
            </a:r>
            <a:r>
              <a:rPr lang="en-US" dirty="0" err="1"/>
              <a:t>boshqarish</a:t>
            </a:r>
            <a:r>
              <a:rPr lang="en-US" dirty="0"/>
              <a:t>).</a:t>
            </a:r>
            <a:endParaRPr lang="ru-RU" dirty="0"/>
          </a:p>
        </p:txBody>
      </p:sp>
    </p:spTree>
    <p:extLst>
      <p:ext uri="{BB962C8B-B14F-4D97-AF65-F5344CB8AC3E}">
        <p14:creationId xmlns:p14="http://schemas.microsoft.com/office/powerpoint/2010/main" val="94735356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85000" lnSpcReduction="10000"/>
          </a:bodyPr>
          <a:lstStyle/>
          <a:p>
            <a:r>
              <a:rPr lang="en-US" dirty="0" err="1"/>
              <a:t>Qo’llanish</a:t>
            </a:r>
            <a:r>
              <a:rPr lang="en-US" dirty="0"/>
              <a:t> </a:t>
            </a:r>
            <a:r>
              <a:rPr lang="en-US" dirty="0" err="1"/>
              <a:t>sohasiga</a:t>
            </a:r>
            <a:r>
              <a:rPr lang="en-US" dirty="0"/>
              <a:t> </a:t>
            </a:r>
            <a:r>
              <a:rPr lang="en-US" dirty="0" err="1"/>
              <a:t>karab</a:t>
            </a:r>
            <a:r>
              <a:rPr lang="en-US" dirty="0"/>
              <a:t> </a:t>
            </a:r>
            <a:r>
              <a:rPr lang="en-US" dirty="0" err="1"/>
              <a:t>axborot</a:t>
            </a:r>
            <a:r>
              <a:rPr lang="en-US" dirty="0"/>
              <a:t> </a:t>
            </a:r>
            <a:r>
              <a:rPr lang="en-US" dirty="0" err="1"/>
              <a:t>tizimlarini</a:t>
            </a:r>
            <a:r>
              <a:rPr lang="en-US" dirty="0"/>
              <a:t> </a:t>
            </a:r>
            <a:r>
              <a:rPr lang="en-US" dirty="0" err="1"/>
              <a:t>quyidagi</a:t>
            </a:r>
            <a:r>
              <a:rPr lang="en-US" dirty="0"/>
              <a:t> </a:t>
            </a:r>
            <a:r>
              <a:rPr lang="en-US" dirty="0" err="1"/>
              <a:t>sinflarga</a:t>
            </a:r>
            <a:r>
              <a:rPr lang="en-US" dirty="0"/>
              <a:t> </a:t>
            </a:r>
            <a:r>
              <a:rPr lang="en-US" dirty="0" err="1"/>
              <a:t>ajratish</a:t>
            </a:r>
            <a:r>
              <a:rPr lang="en-US" dirty="0"/>
              <a:t> </a:t>
            </a:r>
            <a:r>
              <a:rPr lang="en-US" dirty="0" err="1"/>
              <a:t>mumkin</a:t>
            </a:r>
            <a:r>
              <a:rPr lang="en-US" dirty="0"/>
              <a:t>:</a:t>
            </a:r>
            <a:endParaRPr lang="ru-RU" dirty="0"/>
          </a:p>
          <a:p>
            <a:r>
              <a:rPr lang="en-US" dirty="0"/>
              <a:t>- </a:t>
            </a:r>
            <a:r>
              <a:rPr lang="en-US" dirty="0" err="1"/>
              <a:t>ilmiy</a:t>
            </a:r>
            <a:r>
              <a:rPr lang="en-US" dirty="0"/>
              <a:t> </a:t>
            </a:r>
            <a:r>
              <a:rPr lang="en-US" dirty="0" err="1"/>
              <a:t>tadqiqotlarni</a:t>
            </a:r>
            <a:r>
              <a:rPr lang="en-US" dirty="0"/>
              <a:t> </a:t>
            </a:r>
            <a:r>
              <a:rPr lang="en-US" dirty="0" err="1"/>
              <a:t>avtomatlashtirish</a:t>
            </a:r>
            <a:r>
              <a:rPr lang="en-US" dirty="0"/>
              <a:t> </a:t>
            </a:r>
            <a:r>
              <a:rPr lang="en-US" dirty="0" err="1"/>
              <a:t>va</a:t>
            </a:r>
            <a:r>
              <a:rPr lang="en-US" dirty="0"/>
              <a:t> </a:t>
            </a:r>
            <a:r>
              <a:rPr lang="en-US" dirty="0" err="1"/>
              <a:t>boshqarish</a:t>
            </a:r>
            <a:r>
              <a:rPr lang="en-US" dirty="0"/>
              <a:t>;</a:t>
            </a:r>
            <a:endParaRPr lang="ru-RU" dirty="0"/>
          </a:p>
          <a:p>
            <a:r>
              <a:rPr lang="en-US" dirty="0"/>
              <a:t>- </a:t>
            </a:r>
            <a:r>
              <a:rPr lang="en-US" dirty="0" err="1"/>
              <a:t>loyihalashtirishni</a:t>
            </a:r>
            <a:r>
              <a:rPr lang="en-US" dirty="0"/>
              <a:t> </a:t>
            </a:r>
            <a:r>
              <a:rPr lang="en-US" dirty="0" err="1"/>
              <a:t>avtomatlashtirish</a:t>
            </a:r>
            <a:r>
              <a:rPr lang="en-US" dirty="0"/>
              <a:t>;</a:t>
            </a:r>
            <a:endParaRPr lang="ru-RU" dirty="0"/>
          </a:p>
          <a:p>
            <a:r>
              <a:rPr lang="en-US" dirty="0"/>
              <a:t>- </a:t>
            </a:r>
            <a:r>
              <a:rPr lang="en-US" dirty="0" err="1"/>
              <a:t>tashkiliy</a:t>
            </a:r>
            <a:r>
              <a:rPr lang="en-US" dirty="0"/>
              <a:t> </a:t>
            </a:r>
            <a:r>
              <a:rPr lang="en-US" dirty="0" err="1"/>
              <a:t>jarayonlarni</a:t>
            </a:r>
            <a:r>
              <a:rPr lang="en-US" dirty="0"/>
              <a:t> </a:t>
            </a:r>
            <a:r>
              <a:rPr lang="en-US" dirty="0" err="1"/>
              <a:t>boshqarish</a:t>
            </a:r>
            <a:r>
              <a:rPr lang="en-US" dirty="0"/>
              <a:t>;</a:t>
            </a:r>
            <a:endParaRPr lang="ru-RU" dirty="0"/>
          </a:p>
          <a:p>
            <a:r>
              <a:rPr lang="en-US" dirty="0"/>
              <a:t>- </a:t>
            </a:r>
            <a:r>
              <a:rPr lang="en-US" dirty="0" err="1"/>
              <a:t>texnologik</a:t>
            </a:r>
            <a:r>
              <a:rPr lang="en-US" dirty="0"/>
              <a:t> </a:t>
            </a:r>
            <a:r>
              <a:rPr lang="en-US" dirty="0" err="1"/>
              <a:t>jarayonlarni</a:t>
            </a:r>
            <a:r>
              <a:rPr lang="en-US" dirty="0"/>
              <a:t> </a:t>
            </a:r>
            <a:r>
              <a:rPr lang="en-US" dirty="0" err="1"/>
              <a:t>boshqarish</a:t>
            </a:r>
            <a:r>
              <a:rPr lang="en-US" dirty="0"/>
              <a:t>.</a:t>
            </a:r>
            <a:endParaRPr lang="ru-RU" dirty="0"/>
          </a:p>
          <a:p>
            <a:r>
              <a:rPr lang="en-US" dirty="0" err="1"/>
              <a:t>Ilmiy</a:t>
            </a:r>
            <a:r>
              <a:rPr lang="en-US" dirty="0"/>
              <a:t> </a:t>
            </a:r>
            <a:r>
              <a:rPr lang="en-US" dirty="0" err="1"/>
              <a:t>tadkikotlarni</a:t>
            </a:r>
            <a:r>
              <a:rPr lang="en-US" dirty="0"/>
              <a:t> </a:t>
            </a:r>
            <a:r>
              <a:rPr lang="en-US" dirty="0" err="1"/>
              <a:t>avtomatlashtirish</a:t>
            </a:r>
            <a:r>
              <a:rPr lang="en-US" dirty="0"/>
              <a:t> </a:t>
            </a:r>
            <a:r>
              <a:rPr lang="en-US" dirty="0" err="1"/>
              <a:t>va</a:t>
            </a:r>
            <a:r>
              <a:rPr lang="en-US" dirty="0"/>
              <a:t> </a:t>
            </a:r>
            <a:r>
              <a:rPr lang="en-US" dirty="0" err="1"/>
              <a:t>boshqarishda</a:t>
            </a:r>
            <a:r>
              <a:rPr lang="en-US" dirty="0"/>
              <a:t> </a:t>
            </a:r>
            <a:r>
              <a:rPr lang="en-US" dirty="0" err="1"/>
              <a:t>axborot</a:t>
            </a:r>
            <a:r>
              <a:rPr lang="en-US" dirty="0"/>
              <a:t> </a:t>
            </a:r>
            <a:r>
              <a:rPr lang="en-US" dirty="0" err="1"/>
              <a:t>tizimlari</a:t>
            </a:r>
            <a:r>
              <a:rPr lang="en-US" dirty="0"/>
              <a:t> </a:t>
            </a:r>
            <a:r>
              <a:rPr lang="en-US" dirty="0" err="1"/>
              <a:t>ilmiy</a:t>
            </a:r>
            <a:r>
              <a:rPr lang="en-US" dirty="0"/>
              <a:t> </a:t>
            </a:r>
            <a:r>
              <a:rPr lang="en-US" dirty="0" err="1"/>
              <a:t>hodimlar</a:t>
            </a:r>
            <a:r>
              <a:rPr lang="en-US" dirty="0"/>
              <a:t> </a:t>
            </a:r>
            <a:r>
              <a:rPr lang="en-US" dirty="0" err="1"/>
              <a:t>faoliyatini</a:t>
            </a:r>
            <a:r>
              <a:rPr lang="en-US" dirty="0"/>
              <a:t> </a:t>
            </a:r>
            <a:r>
              <a:rPr lang="en-US" dirty="0" err="1"/>
              <a:t>avtomatlashtirish</a:t>
            </a:r>
            <a:r>
              <a:rPr lang="en-US" dirty="0"/>
              <a:t>, </a:t>
            </a:r>
            <a:r>
              <a:rPr lang="en-US" dirty="0" err="1"/>
              <a:t>statistik</a:t>
            </a:r>
            <a:r>
              <a:rPr lang="en-US" dirty="0"/>
              <a:t> </a:t>
            </a:r>
            <a:r>
              <a:rPr lang="en-US" dirty="0" err="1"/>
              <a:t>axborotni</a:t>
            </a:r>
            <a:r>
              <a:rPr lang="en-US" dirty="0"/>
              <a:t> </a:t>
            </a:r>
            <a:r>
              <a:rPr lang="en-US" dirty="0" err="1"/>
              <a:t>tahlil</a:t>
            </a:r>
            <a:r>
              <a:rPr lang="en-US" dirty="0"/>
              <a:t> </a:t>
            </a:r>
            <a:r>
              <a:rPr lang="en-US" dirty="0" err="1"/>
              <a:t>etish</a:t>
            </a:r>
            <a:r>
              <a:rPr lang="en-US" dirty="0"/>
              <a:t>, </a:t>
            </a:r>
            <a:r>
              <a:rPr lang="en-US" dirty="0" err="1"/>
              <a:t>tajribalarni</a:t>
            </a:r>
            <a:r>
              <a:rPr lang="en-US" dirty="0"/>
              <a:t> </a:t>
            </a:r>
            <a:r>
              <a:rPr lang="en-US" dirty="0" err="1"/>
              <a:t>boshqarish</a:t>
            </a:r>
            <a:r>
              <a:rPr lang="en-US" dirty="0"/>
              <a:t> </a:t>
            </a:r>
            <a:r>
              <a:rPr lang="en-US" dirty="0" err="1"/>
              <a:t>uchun</a:t>
            </a:r>
            <a:r>
              <a:rPr lang="en-US" dirty="0"/>
              <a:t> </a:t>
            </a:r>
            <a:r>
              <a:rPr lang="en-US" dirty="0" err="1"/>
              <a:t>mo’ljallangan</a:t>
            </a:r>
            <a:r>
              <a:rPr lang="en-US" dirty="0"/>
              <a:t>.</a:t>
            </a:r>
            <a:endParaRPr lang="ru-RU" dirty="0"/>
          </a:p>
          <a:p>
            <a:r>
              <a:rPr lang="en-US" dirty="0" err="1"/>
              <a:t>Loyihalashtirishni</a:t>
            </a:r>
            <a:r>
              <a:rPr lang="en-US" dirty="0"/>
              <a:t> </a:t>
            </a:r>
            <a:r>
              <a:rPr lang="en-US" dirty="0" err="1"/>
              <a:t>avtomatlashtirishda</a:t>
            </a:r>
            <a:r>
              <a:rPr lang="en-US" dirty="0"/>
              <a:t> </a:t>
            </a:r>
            <a:r>
              <a:rPr lang="en-US" dirty="0" err="1"/>
              <a:t>axborot</a:t>
            </a:r>
            <a:r>
              <a:rPr lang="en-US" dirty="0"/>
              <a:t> </a:t>
            </a:r>
            <a:r>
              <a:rPr lang="en-US" dirty="0" err="1"/>
              <a:t>tizimlari</a:t>
            </a:r>
            <a:r>
              <a:rPr lang="en-US" dirty="0"/>
              <a:t> </a:t>
            </a:r>
            <a:r>
              <a:rPr lang="en-US" dirty="0" err="1"/>
              <a:t>yangi</a:t>
            </a:r>
            <a:r>
              <a:rPr lang="en-US" dirty="0"/>
              <a:t> </a:t>
            </a:r>
            <a:r>
              <a:rPr lang="en-US" dirty="0" err="1"/>
              <a:t>texnika</a:t>
            </a:r>
            <a:r>
              <a:rPr lang="en-US" dirty="0"/>
              <a:t> (</a:t>
            </a:r>
            <a:r>
              <a:rPr lang="en-US" dirty="0" err="1"/>
              <a:t>texnologiya</a:t>
            </a:r>
            <a:r>
              <a:rPr lang="en-US" dirty="0"/>
              <a:t>) </a:t>
            </a:r>
            <a:r>
              <a:rPr lang="en-US" dirty="0" err="1"/>
              <a:t>ishlab</a:t>
            </a:r>
            <a:r>
              <a:rPr lang="en-US" dirty="0"/>
              <a:t> </a:t>
            </a:r>
            <a:r>
              <a:rPr lang="en-US" dirty="0" err="1"/>
              <a:t>chiqaruvchilar</a:t>
            </a:r>
            <a:r>
              <a:rPr lang="en-US" dirty="0"/>
              <a:t> </a:t>
            </a:r>
            <a:r>
              <a:rPr lang="en-US" dirty="0" err="1"/>
              <a:t>va</a:t>
            </a:r>
            <a:r>
              <a:rPr lang="en-US" dirty="0"/>
              <a:t> </a:t>
            </a:r>
            <a:r>
              <a:rPr lang="en-US" dirty="0" err="1"/>
              <a:t>muhandis</a:t>
            </a:r>
            <a:r>
              <a:rPr lang="en-US" dirty="0"/>
              <a:t> </a:t>
            </a:r>
            <a:r>
              <a:rPr lang="en-US" dirty="0" err="1"/>
              <a:t>loyihachilar</a:t>
            </a:r>
            <a:r>
              <a:rPr lang="en-US" dirty="0"/>
              <a:t> </a:t>
            </a:r>
            <a:r>
              <a:rPr lang="en-US" dirty="0" err="1"/>
              <a:t>myehnatini</a:t>
            </a:r>
            <a:r>
              <a:rPr lang="en-US" dirty="0"/>
              <a:t> </a:t>
            </a:r>
            <a:r>
              <a:rPr lang="en-US" dirty="0" err="1"/>
              <a:t>avtomatlashtirish</a:t>
            </a:r>
            <a:r>
              <a:rPr lang="en-US" dirty="0"/>
              <a:t> </a:t>
            </a:r>
            <a:r>
              <a:rPr lang="en-US" dirty="0" err="1"/>
              <a:t>uchun</a:t>
            </a:r>
            <a:r>
              <a:rPr lang="en-US" dirty="0"/>
              <a:t> </a:t>
            </a:r>
            <a:r>
              <a:rPr lang="en-US" dirty="0" err="1"/>
              <a:t>mo’ljallangan</a:t>
            </a:r>
            <a:r>
              <a:rPr lang="en-US" dirty="0"/>
              <a:t>.</a:t>
            </a:r>
            <a:endParaRPr lang="ru-RU" dirty="0"/>
          </a:p>
        </p:txBody>
      </p:sp>
    </p:spTree>
    <p:extLst>
      <p:ext uri="{BB962C8B-B14F-4D97-AF65-F5344CB8AC3E}">
        <p14:creationId xmlns:p14="http://schemas.microsoft.com/office/powerpoint/2010/main" val="311088728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unesco">
  <a:themeElements>
    <a:clrScheme name="Ясность">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Lecture">
      <a:majorFont>
        <a:latin typeface="Garamond"/>
        <a:ea typeface=""/>
        <a:cs typeface=""/>
      </a:majorFont>
      <a:minorFont>
        <a:latin typeface="Garamond"/>
        <a:ea typeface=""/>
        <a:cs typeface=""/>
      </a:minorFont>
    </a:fontScheme>
    <a:fmtScheme name="Справедливость">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unesco</Template>
  <TotalTime>1222</TotalTime>
  <Words>1410</Words>
  <Application>Microsoft Office PowerPoint</Application>
  <PresentationFormat>Экран (4:3)</PresentationFormat>
  <Paragraphs>67</Paragraphs>
  <Slides>26</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26</vt:i4>
      </vt:variant>
    </vt:vector>
  </HeadingPairs>
  <TitlesOfParts>
    <vt:vector size="27" baseType="lpstr">
      <vt:lpstr>unesco</vt:lpstr>
      <vt:lpstr>Axborot tizimlari va unda boshqaruv tuzilmasining o‘rni</vt:lpstr>
      <vt:lpstr>Reja:</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Axborot tizimlarining rivojlanish bosqichlari</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Home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Elektron hujjatlarga amaliy dasturlar yordamida ishlov berish texnologiyalari</dc:title>
  <dc:creator>User</dc:creator>
  <cp:lastModifiedBy>Atabaev</cp:lastModifiedBy>
  <cp:revision>44</cp:revision>
  <dcterms:created xsi:type="dcterms:W3CDTF">2018-09-19T13:21:03Z</dcterms:created>
  <dcterms:modified xsi:type="dcterms:W3CDTF">2018-11-04T12:42:36Z</dcterms:modified>
</cp:coreProperties>
</file>