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257" r:id="rId3"/>
    <p:sldId id="289" r:id="rId4"/>
    <p:sldId id="290" r:id="rId5"/>
    <p:sldId id="301"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334" r:id="rId38"/>
    <p:sldId id="335" r:id="rId39"/>
    <p:sldId id="336" r:id="rId40"/>
    <p:sldId id="337" r:id="rId41"/>
    <p:sldId id="338" r:id="rId42"/>
    <p:sldId id="339"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05.11.2018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05.11.2018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05.11.2018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05.11.2018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05.11.2018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12-mavzu</a:t>
            </a:r>
            <a:endParaRPr lang="ru-RU" dirty="0"/>
          </a:p>
        </p:txBody>
      </p:sp>
      <p:sp>
        <p:nvSpPr>
          <p:cNvPr id="2" name="Заголовок 1"/>
          <p:cNvSpPr>
            <a:spLocks noGrp="1"/>
          </p:cNvSpPr>
          <p:nvPr>
            <p:ph type="ctrTitle"/>
          </p:nvPr>
        </p:nvSpPr>
        <p:spPr/>
        <p:txBody>
          <a:bodyPr/>
          <a:lstStyle/>
          <a:p>
            <a:r>
              <a:rPr lang="uz-Cyrl-UZ" b="1" dirty="0"/>
              <a:t>Texnik tizimlarda internet texnologiyalari</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789040"/>
            <a:ext cx="4732703" cy="26640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fontScale="77500" lnSpcReduction="20000"/>
          </a:bodyPr>
          <a:lstStyle/>
          <a:p>
            <a:r>
              <a:rPr lang="en-US" dirty="0"/>
              <a:t>1. </a:t>
            </a:r>
            <a:r>
              <a:rPr lang="uz-Cyrl-UZ" dirty="0"/>
              <a:t>On-line ochiq kurslardan foydalanish texnologiyalari.  Boshqarish tizimlarda   Internet servislardan foydalanish. Tarmoqda ma’lumotlarni uzatish (ftp, gopher</a:t>
            </a:r>
            <a:r>
              <a:rPr lang="uz-Cyrl-UZ" cap="all" dirty="0"/>
              <a:t>). </a:t>
            </a:r>
            <a:endParaRPr lang="ru-RU" dirty="0"/>
          </a:p>
          <a:p>
            <a:r>
              <a:rPr lang="uz-Cyrl-UZ" cap="all" dirty="0"/>
              <a:t>2. </a:t>
            </a:r>
            <a:r>
              <a:rPr lang="uz-Cyrl-UZ" dirty="0"/>
              <a:t>Proxy</a:t>
            </a:r>
            <a:r>
              <a:rPr lang="uz-Cyrl-UZ" cap="all" dirty="0"/>
              <a:t> </a:t>
            </a:r>
            <a:r>
              <a:rPr lang="uz-Cyrl-UZ" dirty="0"/>
              <a:t>serverlar.</a:t>
            </a:r>
            <a:r>
              <a:rPr lang="uz-Cyrl-UZ" cap="all" dirty="0"/>
              <a:t> I</a:t>
            </a:r>
            <a:r>
              <a:rPr lang="uz-Cyrl-UZ" dirty="0"/>
              <a:t>zlash tizimlari. Axborot izlash turlari(ifodalar bo‘yicha, mantiqiy izlash, izlash strategiyasi orqali, interval bo‘yicha). </a:t>
            </a:r>
            <a:endParaRPr lang="ru-RU" dirty="0"/>
          </a:p>
          <a:p>
            <a:r>
              <a:rPr lang="en-US" dirty="0"/>
              <a:t>3. </a:t>
            </a:r>
            <a:r>
              <a:rPr lang="uz-Cyrl-UZ" dirty="0"/>
              <a:t>Internet xizmatlari (E-mail, Telnet, Usenet, IRC). </a:t>
            </a:r>
            <a:endParaRPr lang="ru-RU" dirty="0"/>
          </a:p>
          <a:p>
            <a:r>
              <a:rPr lang="en-US" dirty="0"/>
              <a:t>4. </a:t>
            </a:r>
            <a:r>
              <a:rPr lang="uz-Cyrl-UZ" dirty="0"/>
              <a:t>Telekonferensiyalar. InterNIC - ma’lumotlar markazi.  Web sahifa yaratish asoslari,</a:t>
            </a:r>
            <a:r>
              <a:rPr lang="uz-Cyrl-UZ" b="1" dirty="0"/>
              <a:t> </a:t>
            </a:r>
            <a:r>
              <a:rPr lang="uz-Cyrl-UZ" dirty="0"/>
              <a:t>texnologiyalari va usullari. </a:t>
            </a:r>
            <a:endParaRPr lang="ru-RU" dirty="0"/>
          </a:p>
          <a:p>
            <a:r>
              <a:rPr lang="uz-Cyrl-UZ" dirty="0"/>
              <a:t>5. Gipermatn va gipermedia. Web sahifalarni o‘qish vositalari. Web serverlar. Internet texnologiyalarida xuquqiy masalalar. Joomla, -1C-Bistriks, Drupal  tizimlarida dinamik saytlarni yaratish texnologiyalari. </a:t>
            </a:r>
            <a:endParaRPr lang="ru-RU" dirty="0"/>
          </a:p>
          <a:p>
            <a:r>
              <a:rPr lang="uz-Cyrl-UZ" dirty="0"/>
              <a:t>6. Macromedia Flash ilovada vektor animatsiyali interfeyslarni yaratish.</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234477"/>
          </a:xfrm>
        </p:spPr>
        <p:txBody>
          <a:bodyPr>
            <a:normAutofit fontScale="90000"/>
          </a:bodyPr>
          <a:lstStyle/>
          <a:p>
            <a:pPr algn="ctr"/>
            <a:r>
              <a:rPr lang="uz-Cyrl-UZ" dirty="0"/>
              <a:t>Tarmoqda ma’lumotlarni uzatish tizimlari (FTP, Gopher)</a:t>
            </a:r>
            <a:endParaRPr lang="ru-RU" dirty="0"/>
          </a:p>
        </p:txBody>
      </p:sp>
      <p:sp>
        <p:nvSpPr>
          <p:cNvPr id="3" name="Объект 2"/>
          <p:cNvSpPr>
            <a:spLocks noGrp="1"/>
          </p:cNvSpPr>
          <p:nvPr>
            <p:ph sz="quarter" idx="1"/>
          </p:nvPr>
        </p:nvSpPr>
        <p:spPr>
          <a:xfrm>
            <a:off x="914400" y="1916832"/>
            <a:ext cx="7772400" cy="4102968"/>
          </a:xfrm>
        </p:spPr>
        <p:txBody>
          <a:bodyPr>
            <a:normAutofit fontScale="92500" lnSpcReduction="20000"/>
          </a:bodyPr>
          <a:lstStyle/>
          <a:p>
            <a:r>
              <a:rPr lang="uz-Cyrl-UZ" dirty="0"/>
              <a:t>FTP (File Transfer Protocol-fayllarni uzatish qaydnomasi) qaydnoma ma’lumotlar almashish xizmatidir. Bu xizmat orqali har bir foydalanuvchi o’z kompyuterida mavjud FTP dasturdan foydalanib, uzoqdagi FTP server kompyuteriga ulanishi, fayllarni uzatishi yoki o’z kompyuteriga fayllarni qabul qilib olishi mumkin. FTP orqali faqat matnli emas, balki ikkili fayllarni (matnli bo’lmagan ixtiyoriy faylni) ham jo’natish va qabul qilib olish mumkin. Hatto uzoqdagi kompyuterga anonymous (nomsiz) foydalanuvchi nomi bilan kirib, FTP serveriga (ruxsat berilgan fayllarga) yozib qo’yish imkoniyati mavjud. Bunday fayllar FTP-serverning maxsus </a:t>
            </a:r>
            <a:r>
              <a:rPr lang="uz-Cyrl-UZ" b="1" dirty="0"/>
              <a:t>incoming</a:t>
            </a:r>
            <a:r>
              <a:rPr lang="uz-Cyrl-UZ" dirty="0"/>
              <a:t> katalogiga yoziladi. O’z navbatida FTP server mijoz/server texnologiyasida ishlaydigan tizimdir.</a:t>
            </a:r>
            <a:endParaRPr lang="ru-RU" dirty="0"/>
          </a:p>
        </p:txBody>
      </p:sp>
    </p:spTree>
    <p:extLst>
      <p:ext uri="{BB962C8B-B14F-4D97-AF65-F5344CB8AC3E}">
        <p14:creationId xmlns:p14="http://schemas.microsoft.com/office/powerpoint/2010/main" val="3133386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uz-Cyrl-UZ" dirty="0"/>
              <a:t>Ilgari FTP dasturlari faqat  UNIX da tuzilgan bo’lsa, hozirda FTP dasturlari IBM PC kompyuterlarining MS Windows muhitida ham bemalol ishlay oladi. Bu esa uning qulay interfeysidan foydalanishi mumkin deganidir. Xost kompyuter katalog va fayllari bilan grafik interfeysida foydalanganda go’yoki o’z katalog va fayllari bilan ishlayotgandek his qilinadi va mijoz kompyuteridan odatdagidek fayllar yozib olinadi.</a:t>
            </a:r>
            <a:endParaRPr lang="ru-RU" dirty="0"/>
          </a:p>
        </p:txBody>
      </p:sp>
    </p:spTree>
    <p:extLst>
      <p:ext uri="{BB962C8B-B14F-4D97-AF65-F5344CB8AC3E}">
        <p14:creationId xmlns:p14="http://schemas.microsoft.com/office/powerpoint/2010/main" val="1730082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FTP mijoz dasturlardan foydalanib uzoqdagi kompyuter bilan bog’lanayotganda, avvalo, unda ro’yxatdan o’tish lozim. Agar tizim administratori foydalanuvchi sifatida sizni ro’yxatdan o’tkazgan bo’lsa, bunda hech qanday muammo bo’lmaydi va sizga berilgan huquq (administrator o’rnatgan) doirasida undan bemalol, hatto lozim bo’lsa, server resurslaridan ham foydalanaverasiz.</a:t>
            </a:r>
            <a:endParaRPr lang="ru-RU" dirty="0"/>
          </a:p>
          <a:p>
            <a:r>
              <a:rPr lang="uz-Cyrl-UZ" b="1" dirty="0"/>
              <a:t>Anonim (nomsiz) FTP server</a:t>
            </a:r>
            <a:r>
              <a:rPr lang="uz-Cyrl-UZ" dirty="0"/>
              <a:t>. Anonim FTP server tarmoq resurslarining ko’p tarqalgan ko’rinishlaridandir. Bunday serverlar ixtiyoriy foydalanuvchini xost kompyuteri, hatto u unda ro’yxatdan o’tmagan bo’lsa ham kirishga ruxsat beradi. Bunda foydalanuvchi nomi sifatida </a:t>
            </a:r>
            <a:r>
              <a:rPr lang="uz-Cyrl-UZ" b="1" dirty="0"/>
              <a:t>anonymous</a:t>
            </a:r>
            <a:r>
              <a:rPr lang="uz-Cyrl-UZ" dirty="0"/>
              <a:t> so’zi va so’ngra ixtiyoriy parol kiritiladi. Ko’p hollarda foydalanuvchi paroli sifatida uning elektron pochta manzili kiritiladi.</a:t>
            </a:r>
            <a:endParaRPr lang="ru-RU" dirty="0"/>
          </a:p>
        </p:txBody>
      </p:sp>
    </p:spTree>
    <p:extLst>
      <p:ext uri="{BB962C8B-B14F-4D97-AF65-F5344CB8AC3E}">
        <p14:creationId xmlns:p14="http://schemas.microsoft.com/office/powerpoint/2010/main" val="34087972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Anonim FTP serverlar Internet aloqalarida dastur mahsulotlari va boshqa ma’lumotlarni ayirboshlashda muhim rol o’ynaydi. Bunday serverlar dunyo bo’yicha joylashgan bo’lib, unda sizni amalda qiziqtirgan barcha dasturlar va fayllarni topishingiz mumkin. Bunda ularning aksariyati tekinga beriladi (dastur va ma’lumotlarning bepul turmasligini eslang). FTP serverlarda fayllarni, resurslarni aniqlash masalasi (albatta, siz uni manzilini avvaldan bilmasangiz) ancha murakkab. Bunga bir qancha sabablar bor. Ulardan biri FTP serverlardagi fayllar nomlari turli amaliyot tizimlarda har xil belgilanishi, FTP serverlarda tashqaridan kirishi lozim bo’lgan fayllar ro’yxati mavjud emasligi va boshqalardir. </a:t>
            </a:r>
            <a:endParaRPr lang="ru-RU" dirty="0"/>
          </a:p>
        </p:txBody>
      </p:sp>
    </p:spTree>
    <p:extLst>
      <p:ext uri="{BB962C8B-B14F-4D97-AF65-F5344CB8AC3E}">
        <p14:creationId xmlns:p14="http://schemas.microsoft.com/office/powerpoint/2010/main" val="2911443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uz-Cyrl-UZ" dirty="0"/>
              <a:t>Dunyo bo’yicha domenlar ro’yxatini FTP va Gopher serverlar orqali olish mumkin. Ularning manzillari</a:t>
            </a:r>
            <a:r>
              <a:rPr lang="uz-Cyrl-UZ" b="1" dirty="0"/>
              <a:t> nic.merit.edu.</a:t>
            </a:r>
            <a:r>
              <a:rPr lang="uz-Cyrl-UZ" dirty="0"/>
              <a:t> Internet connecetivity (Internet hamjamiyati) fayllari esa </a:t>
            </a:r>
            <a:r>
              <a:rPr lang="uz-Cyrl-UZ" b="1" dirty="0"/>
              <a:t>nets.by.country</a:t>
            </a:r>
            <a:r>
              <a:rPr lang="uz-Cyrl-UZ" dirty="0"/>
              <a:t>, </a:t>
            </a:r>
            <a:r>
              <a:rPr lang="uz-Cyrl-UZ" b="1" dirty="0"/>
              <a:t>world.list.txt</a:t>
            </a:r>
            <a:r>
              <a:rPr lang="uz-Cyrl-UZ" dirty="0"/>
              <a:t> nomlariga ega. Shuning uchun FTP serverlarga katalog va fayllarda joylashgan ma’lumotlarni topish README (meni o’qi) yoki Index (ko’rsatkich) nomli fayllar orqali qaralsa, masala ancha oson ko’chadi. Chunki bu fayllarda FTP-server va undagi kataloglar haqida ma’lumotlar joylashgan bo’ladi. Shuning uchun vaqtni ko’p sarflamaslik maqsadida avvalo bu fayllarni (INDEX, README)  yozib olib o’rganish maqsadga muvofiqdir.</a:t>
            </a:r>
            <a:endParaRPr lang="ru-RU" dirty="0"/>
          </a:p>
          <a:p>
            <a:r>
              <a:rPr lang="uz-Cyrl-UZ" dirty="0"/>
              <a:t>Foydalanuvchida server haqida turli savollar tug’ilsa, unda o’z server administratoriga </a:t>
            </a:r>
            <a:r>
              <a:rPr lang="uz-Cyrl-UZ" b="1" dirty="0"/>
              <a:t>posmaster</a:t>
            </a:r>
            <a:r>
              <a:rPr lang="uz-Cyrl-UZ" dirty="0"/>
              <a:t> nomi bilan murojaat qilinadi. Masalan, markaziy ma’lumotlar tizimi joylashgan manzil </a:t>
            </a:r>
            <a:r>
              <a:rPr lang="uz-Cyrl-UZ" b="1" dirty="0"/>
              <a:t>vs.internic.net</a:t>
            </a:r>
            <a:r>
              <a:rPr lang="uz-Cyrl-UZ" dirty="0"/>
              <a:t> nomga </a:t>
            </a:r>
            <a:r>
              <a:rPr lang="uz-Cyrl-UZ" b="1" dirty="0"/>
              <a:t>posmaster@vs.inter/nic.net</a:t>
            </a:r>
            <a:r>
              <a:rPr lang="uz-Cyrl-UZ" dirty="0"/>
              <a:t> bilan elektron pochtaga murojaat qilinadi.</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004858364"/>
              </p:ext>
            </p:extLst>
          </p:nvPr>
        </p:nvGraphicFramePr>
        <p:xfrm>
          <a:off x="611560" y="1988839"/>
          <a:ext cx="8183760" cy="4597658"/>
        </p:xfrm>
        <a:graphic>
          <a:graphicData uri="http://schemas.openxmlformats.org/drawingml/2006/table">
            <a:tbl>
              <a:tblPr>
                <a:tableStyleId>{5C22544A-7EE6-4342-B048-85BDC9FD1C3A}</a:tableStyleId>
              </a:tblPr>
              <a:tblGrid>
                <a:gridCol w="1377775"/>
                <a:gridCol w="6805985"/>
              </a:tblGrid>
              <a:tr h="454572">
                <a:tc>
                  <a:txBody>
                    <a:bodyPr/>
                    <a:lstStyle/>
                    <a:p>
                      <a:pPr>
                        <a:lnSpc>
                          <a:spcPct val="115000"/>
                        </a:lnSpc>
                        <a:spcAft>
                          <a:spcPts val="0"/>
                        </a:spcAft>
                      </a:pPr>
                      <a:r>
                        <a:rPr lang="ru-RU" sz="1200" dirty="0">
                          <a:effectLst/>
                        </a:rPr>
                        <a:t>ASCII</a:t>
                      </a:r>
                      <a:endParaRPr lang="ru-RU" sz="1000" dirty="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Uzatiladigan fayllarga matn sifatida ishlov berilsin.</a:t>
                      </a:r>
                      <a:endParaRPr lang="ru-RU" sz="1000">
                        <a:effectLst/>
                        <a:latin typeface="Times New Roman"/>
                        <a:ea typeface="Times New Roman"/>
                        <a:cs typeface="Times New Roman"/>
                      </a:endParaRPr>
                    </a:p>
                  </a:txBody>
                  <a:tcPr marL="67945" marR="67945" marT="0" marB="0"/>
                </a:tc>
              </a:tr>
              <a:tr h="454572">
                <a:tc>
                  <a:txBody>
                    <a:bodyPr/>
                    <a:lstStyle/>
                    <a:p>
                      <a:pPr>
                        <a:lnSpc>
                          <a:spcPct val="115000"/>
                        </a:lnSpc>
                        <a:spcAft>
                          <a:spcPts val="0"/>
                        </a:spcAft>
                      </a:pPr>
                      <a:r>
                        <a:rPr lang="ru-RU" sz="1200">
                          <a:effectLst/>
                        </a:rPr>
                        <a:t>Binnary</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Uzatiladigan fayllarga ikkili fayl sifatida ishlov berilsin.</a:t>
                      </a:r>
                      <a:endParaRPr lang="ru-RU" sz="1000">
                        <a:effectLst/>
                        <a:latin typeface="Times New Roman"/>
                        <a:ea typeface="Times New Roman"/>
                        <a:cs typeface="Times New Roman"/>
                      </a:endParaRPr>
                    </a:p>
                  </a:txBody>
                  <a:tcPr marL="67945" marR="67945" marT="0" marB="0"/>
                </a:tc>
              </a:tr>
              <a:tr h="454572">
                <a:tc>
                  <a:txBody>
                    <a:bodyPr/>
                    <a:lstStyle/>
                    <a:p>
                      <a:pPr>
                        <a:lnSpc>
                          <a:spcPct val="115000"/>
                        </a:lnSpc>
                        <a:spcAft>
                          <a:spcPts val="0"/>
                        </a:spcAft>
                      </a:pPr>
                      <a:r>
                        <a:rPr lang="ru-RU" sz="1200">
                          <a:effectLst/>
                        </a:rPr>
                        <a:t>Cr</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Ascii fayllar bilan ishlashda belgilarni o’chirish holatini o’zgartirish. </a:t>
                      </a:r>
                      <a:endParaRPr lang="ru-RU" sz="1000">
                        <a:effectLst/>
                        <a:latin typeface="Times New Roman"/>
                        <a:ea typeface="Times New Roman"/>
                        <a:cs typeface="Times New Roman"/>
                      </a:endParaRPr>
                    </a:p>
                  </a:txBody>
                  <a:tcPr marL="67945" marR="67945" marT="0" marB="0"/>
                </a:tc>
              </a:tr>
              <a:tr h="935113">
                <a:tc>
                  <a:txBody>
                    <a:bodyPr/>
                    <a:lstStyle/>
                    <a:p>
                      <a:pPr>
                        <a:lnSpc>
                          <a:spcPct val="115000"/>
                        </a:lnSpc>
                        <a:spcAft>
                          <a:spcPts val="0"/>
                        </a:spcAft>
                      </a:pPr>
                      <a:r>
                        <a:rPr lang="en-US" sz="1200">
                          <a:effectLst/>
                        </a:rPr>
                        <a:t>H</a:t>
                      </a:r>
                      <a:r>
                        <a:rPr lang="ru-RU" sz="1200">
                          <a:effectLst/>
                        </a:rPr>
                        <a:t>ash</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ru-RU" sz="1200">
                          <a:effectLst/>
                        </a:rPr>
                        <a:t>Ma’lum qism ma’lumotni uzatilganligi belgisini ko’rsatish (odatda «#» paydo bo’ladi).</a:t>
                      </a:r>
                      <a:endParaRPr lang="ru-RU" sz="1000">
                        <a:effectLst/>
                        <a:latin typeface="Times New Roman"/>
                        <a:ea typeface="Times New Roman"/>
                        <a:cs typeface="Times New Roman"/>
                      </a:endParaRPr>
                    </a:p>
                  </a:txBody>
                  <a:tcPr marL="67945" marR="67945" marT="0" marB="0"/>
                </a:tc>
              </a:tr>
              <a:tr h="935113">
                <a:tc>
                  <a:txBody>
                    <a:bodyPr/>
                    <a:lstStyle/>
                    <a:p>
                      <a:pPr>
                        <a:lnSpc>
                          <a:spcPct val="115000"/>
                        </a:lnSpc>
                        <a:spcAft>
                          <a:spcPts val="0"/>
                        </a:spcAft>
                      </a:pPr>
                      <a:r>
                        <a:rPr lang="ru-RU" sz="1200">
                          <a:effectLst/>
                        </a:rPr>
                        <a:t>Promt</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ru-RU" sz="1200" dirty="0" err="1">
                          <a:effectLst/>
                        </a:rPr>
                        <a:t>Guruh</a:t>
                      </a:r>
                      <a:r>
                        <a:rPr lang="ru-RU" sz="1200" dirty="0">
                          <a:effectLst/>
                        </a:rPr>
                        <a:t> </a:t>
                      </a:r>
                      <a:r>
                        <a:rPr lang="ru-RU" sz="1200" dirty="0" err="1">
                          <a:effectLst/>
                        </a:rPr>
                        <a:t>fayllarni</a:t>
                      </a:r>
                      <a:r>
                        <a:rPr lang="ru-RU" sz="1200" dirty="0">
                          <a:effectLst/>
                        </a:rPr>
                        <a:t> </a:t>
                      </a:r>
                      <a:r>
                        <a:rPr lang="ru-RU" sz="1200" dirty="0" err="1">
                          <a:effectLst/>
                        </a:rPr>
                        <a:t>uzatishda</a:t>
                      </a:r>
                      <a:r>
                        <a:rPr lang="ru-RU" sz="1200" dirty="0">
                          <a:effectLst/>
                        </a:rPr>
                        <a:t> </a:t>
                      </a:r>
                      <a:r>
                        <a:rPr lang="ru-RU" sz="1200" dirty="0" err="1">
                          <a:effectLst/>
                        </a:rPr>
                        <a:t>foydalanuvchiga</a:t>
                      </a:r>
                      <a:r>
                        <a:rPr lang="ru-RU" sz="1200" dirty="0">
                          <a:effectLst/>
                        </a:rPr>
                        <a:t> </a:t>
                      </a:r>
                      <a:r>
                        <a:rPr lang="ru-RU" sz="1200" dirty="0" err="1">
                          <a:effectLst/>
                        </a:rPr>
                        <a:t>so’rovni</a:t>
                      </a:r>
                      <a:r>
                        <a:rPr lang="ru-RU" sz="1200" dirty="0">
                          <a:effectLst/>
                        </a:rPr>
                        <a:t> </a:t>
                      </a:r>
                      <a:r>
                        <a:rPr lang="ru-RU" sz="1200" dirty="0" err="1">
                          <a:effectLst/>
                        </a:rPr>
                        <a:t>ko’rsatish</a:t>
                      </a:r>
                      <a:r>
                        <a:rPr lang="ru-RU" sz="1200" dirty="0">
                          <a:effectLst/>
                        </a:rPr>
                        <a:t> </a:t>
                      </a:r>
                      <a:r>
                        <a:rPr lang="ru-RU" sz="1200" dirty="0" err="1">
                          <a:effectLst/>
                        </a:rPr>
                        <a:t>yoki</a:t>
                      </a:r>
                      <a:r>
                        <a:rPr lang="ru-RU" sz="1200" dirty="0">
                          <a:effectLst/>
                        </a:rPr>
                        <a:t> </a:t>
                      </a:r>
                      <a:r>
                        <a:rPr lang="ru-RU" sz="1200" dirty="0" err="1">
                          <a:effectLst/>
                        </a:rPr>
                        <a:t>ko’rsatmaslik</a:t>
                      </a:r>
                      <a:r>
                        <a:rPr lang="ru-RU" sz="1200" dirty="0">
                          <a:effectLst/>
                        </a:rPr>
                        <a:t>.</a:t>
                      </a:r>
                      <a:endParaRPr lang="ru-RU" sz="1000" dirty="0">
                        <a:effectLst/>
                        <a:latin typeface="Times New Roman"/>
                        <a:ea typeface="Times New Roman"/>
                        <a:cs typeface="Times New Roman"/>
                      </a:endParaRPr>
                    </a:p>
                  </a:txBody>
                  <a:tcPr marL="67945" marR="67945" marT="0" marB="0"/>
                </a:tc>
              </a:tr>
              <a:tr h="454572">
                <a:tc>
                  <a:txBody>
                    <a:bodyPr/>
                    <a:lstStyle/>
                    <a:p>
                      <a:pPr>
                        <a:lnSpc>
                          <a:spcPct val="115000"/>
                        </a:lnSpc>
                        <a:spcAft>
                          <a:spcPts val="0"/>
                        </a:spcAft>
                      </a:pPr>
                      <a:r>
                        <a:rPr lang="en-US" sz="1200">
                          <a:effectLst/>
                        </a:rPr>
                        <a:t>Status</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O’rnatilgan optsiyalarning holatini ko’rsatish.</a:t>
                      </a:r>
                      <a:endParaRPr lang="ru-RU" sz="1000">
                        <a:effectLst/>
                        <a:latin typeface="Times New Roman"/>
                        <a:ea typeface="Times New Roman"/>
                        <a:cs typeface="Times New Roman"/>
                      </a:endParaRPr>
                    </a:p>
                  </a:txBody>
                  <a:tcPr marL="67945" marR="67945" marT="0" marB="0"/>
                </a:tc>
              </a:tr>
              <a:tr h="454572">
                <a:tc>
                  <a:txBody>
                    <a:bodyPr/>
                    <a:lstStyle/>
                    <a:p>
                      <a:pPr>
                        <a:lnSpc>
                          <a:spcPct val="115000"/>
                        </a:lnSpc>
                        <a:spcAft>
                          <a:spcPts val="0"/>
                        </a:spcAft>
                      </a:pPr>
                      <a:r>
                        <a:rPr lang="en-US" sz="1200">
                          <a:effectLst/>
                        </a:rPr>
                        <a:t>User</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it-IT" sz="1200">
                          <a:effectLst/>
                        </a:rPr>
                        <a:t>Tizimga kirishini so’ramoq (nom va parol).</a:t>
                      </a:r>
                      <a:endParaRPr lang="ru-RU" sz="1000">
                        <a:effectLst/>
                        <a:latin typeface="Times New Roman"/>
                        <a:ea typeface="Times New Roman"/>
                        <a:cs typeface="Times New Roman"/>
                      </a:endParaRPr>
                    </a:p>
                  </a:txBody>
                  <a:tcPr marL="67945" marR="67945" marT="0" marB="0"/>
                </a:tc>
              </a:tr>
              <a:tr h="454572">
                <a:tc>
                  <a:txBody>
                    <a:bodyPr/>
                    <a:lstStyle/>
                    <a:p>
                      <a:pPr>
                        <a:lnSpc>
                          <a:spcPct val="115000"/>
                        </a:lnSpc>
                        <a:spcAft>
                          <a:spcPts val="0"/>
                        </a:spcAft>
                      </a:pPr>
                      <a:r>
                        <a:rPr lang="ru-RU" sz="1200">
                          <a:effectLst/>
                        </a:rPr>
                        <a:t>Verbose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dirty="0" err="1">
                          <a:effectLst/>
                        </a:rPr>
                        <a:t>Foydalanuvchiga</a:t>
                      </a:r>
                      <a:r>
                        <a:rPr lang="en-US" sz="1200" dirty="0">
                          <a:effectLst/>
                        </a:rPr>
                        <a:t> </a:t>
                      </a:r>
                      <a:r>
                        <a:rPr lang="en-US" sz="1200" dirty="0" err="1">
                          <a:effectLst/>
                        </a:rPr>
                        <a:t>keng</a:t>
                      </a:r>
                      <a:r>
                        <a:rPr lang="en-US" sz="1200" dirty="0">
                          <a:effectLst/>
                        </a:rPr>
                        <a:t> </a:t>
                      </a:r>
                      <a:r>
                        <a:rPr lang="en-US" sz="1200" dirty="0" err="1">
                          <a:effectLst/>
                        </a:rPr>
                        <a:t>axborotlarni</a:t>
                      </a:r>
                      <a:r>
                        <a:rPr lang="en-US" sz="1200" dirty="0">
                          <a:effectLst/>
                        </a:rPr>
                        <a:t> </a:t>
                      </a:r>
                      <a:r>
                        <a:rPr lang="en-US" sz="1200" dirty="0" err="1">
                          <a:effectLst/>
                        </a:rPr>
                        <a:t>berish</a:t>
                      </a:r>
                      <a:r>
                        <a:rPr lang="en-US" sz="1200" dirty="0">
                          <a:effectLst/>
                        </a:rPr>
                        <a:t> </a:t>
                      </a:r>
                      <a:r>
                        <a:rPr lang="en-US" sz="1200" dirty="0" err="1">
                          <a:effectLst/>
                        </a:rPr>
                        <a:t>yoki</a:t>
                      </a:r>
                      <a:r>
                        <a:rPr lang="en-US" sz="1200" dirty="0">
                          <a:effectLst/>
                        </a:rPr>
                        <a:t> </a:t>
                      </a:r>
                      <a:r>
                        <a:rPr lang="en-US" sz="1200" dirty="0" err="1">
                          <a:effectLst/>
                        </a:rPr>
                        <a:t>bermaslik</a:t>
                      </a:r>
                      <a:r>
                        <a:rPr lang="en-US" sz="1200" dirty="0">
                          <a:effectLst/>
                        </a:rPr>
                        <a:t> </a:t>
                      </a:r>
                      <a:r>
                        <a:rPr lang="en-US" sz="1200" dirty="0" err="1">
                          <a:effectLst/>
                        </a:rPr>
                        <a:t>holatini</a:t>
                      </a:r>
                      <a:r>
                        <a:rPr lang="en-US" sz="1200" dirty="0">
                          <a:effectLst/>
                        </a:rPr>
                        <a:t> </a:t>
                      </a:r>
                      <a:r>
                        <a:rPr lang="en-US" sz="1200" dirty="0" err="1">
                          <a:effectLst/>
                        </a:rPr>
                        <a:t>o’rnatish</a:t>
                      </a:r>
                      <a:r>
                        <a:rPr lang="en-US" sz="1200" dirty="0">
                          <a:effectLst/>
                        </a:rPr>
                        <a:t>.</a:t>
                      </a:r>
                      <a:endParaRPr lang="ru-RU" sz="1000" dirty="0">
                        <a:effectLst/>
                        <a:latin typeface="Times New Roman"/>
                        <a:ea typeface="Times New Roman"/>
                        <a:cs typeface="Times New Roman"/>
                      </a:endParaRPr>
                    </a:p>
                  </a:txBody>
                  <a:tcPr marL="67945" marR="67945" marT="0" marB="0"/>
                </a:tc>
              </a:tr>
            </a:tbl>
          </a:graphicData>
        </a:graphic>
      </p:graphicFrame>
      <p:sp>
        <p:nvSpPr>
          <p:cNvPr id="5" name="Rectangle 1"/>
          <p:cNvSpPr>
            <a:spLocks noChangeArrowheads="1"/>
          </p:cNvSpPr>
          <p:nvPr/>
        </p:nvSpPr>
        <p:spPr bwMode="auto">
          <a:xfrm>
            <a:off x="755576" y="12687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52352" rIns="91440" bIns="0" numCol="1" anchor="ctr" anchorCtr="0" compatLnSpc="1">
            <a:prstTxWarp prst="textNoShape">
              <a:avLst/>
            </a:prstTxWarp>
            <a:spAutoFit/>
          </a:bodyPr>
          <a:lstStyle>
            <a:lvl1pPr indent="2159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215900" algn="l" defTabSz="914400" rtl="0" eaLnBrk="1" fontAlgn="base" latinLnBrk="0" hangingPunct="1">
              <a:lnSpc>
                <a:spcPct val="100000"/>
              </a:lnSpc>
              <a:spcBef>
                <a:spcPct val="0"/>
              </a:spcBef>
              <a:spcAft>
                <a:spcPct val="0"/>
              </a:spcAft>
              <a:buClrTx/>
              <a:buSzTx/>
              <a:buFontTx/>
              <a:buNone/>
              <a:tabLst/>
            </a:pPr>
            <a:r>
              <a:rPr kumimoji="0" lang="uz-Cyrl-UZ" altLang="ru-RU" sz="1200" b="1" i="0" u="none" strike="noStrike" cap="none" normalizeH="0" baseline="0" dirty="0" smtClean="0" bmk="_Toc512077202">
                <a:ln>
                  <a:noFill/>
                </a:ln>
                <a:solidFill>
                  <a:schemeClr val="tx1"/>
                </a:solidFill>
                <a:effectLst/>
                <a:latin typeface="Times New Roman" pitchFamily="18" charset="0"/>
                <a:ea typeface="Batang" pitchFamily="18" charset="-127"/>
                <a:cs typeface="Times New Roman" pitchFamily="18" charset="0"/>
              </a:rPr>
              <a:t>Fayllar bilan ishlash</a:t>
            </a:r>
            <a:endParaRPr kumimoji="0" lang="ru-RU" altLang="ru-RU" sz="1600" b="1" i="0" u="none" strike="noStrike" cap="none" normalizeH="0" baseline="0" dirty="0" smtClean="0">
              <a:ln>
                <a:noFill/>
              </a:ln>
              <a:solidFill>
                <a:schemeClr val="tx1"/>
              </a:solidFill>
              <a:effectLst/>
              <a:latin typeface="Arial" pitchFamily="34" charset="0"/>
              <a:ea typeface="Batang" pitchFamily="18" charset="-127"/>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r>
              <a:rPr kumimoji="0" lang="uz-Cyrl-UZ"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FTP da fayllar bilan ishlash uchun quyidagi buyruqlar ishlatiladi.</a:t>
            </a:r>
            <a:endParaRPr kumimoji="0" lang="uz-Cyrl-UZ"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88613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b="1" dirty="0"/>
              <a:t>Gopher </a:t>
            </a:r>
            <a:r>
              <a:rPr lang="en-US" dirty="0" err="1"/>
              <a:t>dasturi</a:t>
            </a:r>
            <a:r>
              <a:rPr lang="en-US" dirty="0"/>
              <a:t> </a:t>
            </a:r>
            <a:r>
              <a:rPr lang="en-US" dirty="0" err="1"/>
              <a:t>Internetning</a:t>
            </a:r>
            <a:r>
              <a:rPr lang="en-US" dirty="0"/>
              <a:t> </a:t>
            </a:r>
            <a:r>
              <a:rPr lang="en-US" dirty="0" err="1"/>
              <a:t>tavsiyanoma</a:t>
            </a:r>
            <a:r>
              <a:rPr lang="en-US" dirty="0"/>
              <a:t> </a:t>
            </a:r>
            <a:r>
              <a:rPr lang="en-US" dirty="0" err="1"/>
              <a:t>ko’rinishidagi</a:t>
            </a:r>
            <a:r>
              <a:rPr lang="en-US" dirty="0"/>
              <a:t> </a:t>
            </a:r>
            <a:r>
              <a:rPr lang="en-US" dirty="0" err="1"/>
              <a:t>turli</a:t>
            </a:r>
            <a:r>
              <a:rPr lang="en-US" dirty="0"/>
              <a:t> </a:t>
            </a:r>
            <a:r>
              <a:rPr lang="en-US" dirty="0" err="1"/>
              <a:t>resurslariga</a:t>
            </a:r>
            <a:r>
              <a:rPr lang="en-US" dirty="0"/>
              <a:t> </a:t>
            </a:r>
            <a:r>
              <a:rPr lang="en-US" dirty="0" err="1"/>
              <a:t>kirishni</a:t>
            </a:r>
            <a:r>
              <a:rPr lang="en-US" dirty="0"/>
              <a:t> </a:t>
            </a:r>
            <a:r>
              <a:rPr lang="en-US" dirty="0" err="1"/>
              <a:t>ta’minlovchi</a:t>
            </a:r>
            <a:r>
              <a:rPr lang="en-US" dirty="0"/>
              <a:t> </a:t>
            </a:r>
            <a:r>
              <a:rPr lang="en-US" dirty="0" err="1"/>
              <a:t>dasturdir</a:t>
            </a:r>
            <a:r>
              <a:rPr lang="en-US" dirty="0"/>
              <a:t>. Bu </a:t>
            </a:r>
            <a:r>
              <a:rPr lang="en-US" dirty="0" err="1"/>
              <a:t>dastur</a:t>
            </a:r>
            <a:r>
              <a:rPr lang="en-US" dirty="0"/>
              <a:t> </a:t>
            </a:r>
            <a:r>
              <a:rPr lang="en-US" b="1" dirty="0"/>
              <a:t>Gopher</a:t>
            </a:r>
            <a:r>
              <a:rPr lang="en-US" dirty="0"/>
              <a:t> enter </a:t>
            </a:r>
            <a:r>
              <a:rPr lang="en-US" dirty="0" err="1"/>
              <a:t>buyrug’i</a:t>
            </a:r>
            <a:r>
              <a:rPr lang="en-US" dirty="0"/>
              <a:t> </a:t>
            </a:r>
            <a:r>
              <a:rPr lang="en-US" dirty="0" err="1"/>
              <a:t>yordamida</a:t>
            </a:r>
            <a:r>
              <a:rPr lang="en-US" dirty="0"/>
              <a:t> </a:t>
            </a:r>
            <a:r>
              <a:rPr lang="en-US" dirty="0" err="1"/>
              <a:t>ishga</a:t>
            </a:r>
            <a:r>
              <a:rPr lang="en-US" dirty="0"/>
              <a:t> </a:t>
            </a:r>
            <a:r>
              <a:rPr lang="en-US" dirty="0" err="1"/>
              <a:t>tushiriladi</a:t>
            </a:r>
            <a:r>
              <a:rPr lang="en-US" dirty="0"/>
              <a:t>. Bu </a:t>
            </a:r>
            <a:r>
              <a:rPr lang="en-US" dirty="0" err="1"/>
              <a:t>buyruq</a:t>
            </a:r>
            <a:r>
              <a:rPr lang="en-US" dirty="0"/>
              <a:t> </a:t>
            </a:r>
            <a:r>
              <a:rPr lang="en-US" dirty="0" err="1"/>
              <a:t>mijoz</a:t>
            </a:r>
            <a:r>
              <a:rPr lang="en-US" dirty="0"/>
              <a:t> </a:t>
            </a:r>
            <a:r>
              <a:rPr lang="en-US" dirty="0" err="1"/>
              <a:t>dasturni</a:t>
            </a:r>
            <a:r>
              <a:rPr lang="en-US" dirty="0"/>
              <a:t> </a:t>
            </a:r>
            <a:r>
              <a:rPr lang="en-US" dirty="0" err="1"/>
              <a:t>ishga</a:t>
            </a:r>
            <a:r>
              <a:rPr lang="en-US" dirty="0"/>
              <a:t> </a:t>
            </a:r>
            <a:r>
              <a:rPr lang="en-US" dirty="0" err="1"/>
              <a:t>tushiradi</a:t>
            </a:r>
            <a:r>
              <a:rPr lang="en-US" dirty="0"/>
              <a:t>. U </a:t>
            </a:r>
            <a:r>
              <a:rPr lang="en-US" dirty="0" err="1"/>
              <a:t>orqali</a:t>
            </a:r>
            <a:r>
              <a:rPr lang="en-US" dirty="0"/>
              <a:t> </a:t>
            </a:r>
            <a:r>
              <a:rPr lang="en-US" b="1" dirty="0"/>
              <a:t>Gopher </a:t>
            </a:r>
            <a:r>
              <a:rPr lang="en-US" dirty="0"/>
              <a:t>server </a:t>
            </a:r>
            <a:r>
              <a:rPr lang="en-US" dirty="0" err="1"/>
              <a:t>dasturiga</a:t>
            </a:r>
            <a:r>
              <a:rPr lang="en-US" dirty="0"/>
              <a:t> </a:t>
            </a:r>
            <a:r>
              <a:rPr lang="en-US" dirty="0" err="1"/>
              <a:t>o’tiladi</a:t>
            </a:r>
            <a:r>
              <a:rPr lang="en-US" dirty="0"/>
              <a:t> </a:t>
            </a:r>
            <a:r>
              <a:rPr lang="en-US" dirty="0" err="1"/>
              <a:t>va</a:t>
            </a:r>
            <a:r>
              <a:rPr lang="en-US" dirty="0"/>
              <a:t> </a:t>
            </a:r>
            <a:r>
              <a:rPr lang="en-US" dirty="0" err="1"/>
              <a:t>bunda</a:t>
            </a:r>
            <a:r>
              <a:rPr lang="en-US" dirty="0"/>
              <a:t> </a:t>
            </a:r>
            <a:r>
              <a:rPr lang="en-US" dirty="0" err="1"/>
              <a:t>ekranda</a:t>
            </a:r>
            <a:r>
              <a:rPr lang="en-US" dirty="0"/>
              <a:t> </a:t>
            </a:r>
            <a:r>
              <a:rPr lang="en-US" dirty="0" err="1"/>
              <a:t>serverda</a:t>
            </a:r>
            <a:r>
              <a:rPr lang="en-US" dirty="0"/>
              <a:t> </a:t>
            </a:r>
            <a:r>
              <a:rPr lang="en-US" dirty="0" err="1"/>
              <a:t>mavjud</a:t>
            </a:r>
            <a:r>
              <a:rPr lang="en-US" dirty="0"/>
              <a:t> </a:t>
            </a:r>
            <a:r>
              <a:rPr lang="en-US" dirty="0" err="1"/>
              <a:t>tavsiyanomalar</a:t>
            </a:r>
            <a:r>
              <a:rPr lang="en-US" dirty="0"/>
              <a:t> </a:t>
            </a:r>
            <a:r>
              <a:rPr lang="en-US" dirty="0" err="1"/>
              <a:t>ro’yxati</a:t>
            </a:r>
            <a:r>
              <a:rPr lang="en-US" dirty="0"/>
              <a:t> </a:t>
            </a:r>
            <a:r>
              <a:rPr lang="en-US" dirty="0" err="1"/>
              <a:t>paydo</a:t>
            </a:r>
            <a:r>
              <a:rPr lang="en-US" dirty="0"/>
              <a:t> </a:t>
            </a:r>
            <a:r>
              <a:rPr lang="en-US" dirty="0" err="1"/>
              <a:t>bo’ladi</a:t>
            </a:r>
            <a:r>
              <a:rPr lang="en-US" dirty="0"/>
              <a:t>. </a:t>
            </a:r>
            <a:r>
              <a:rPr lang="en-US" dirty="0" err="1"/>
              <a:t>Kerakli</a:t>
            </a:r>
            <a:r>
              <a:rPr lang="en-US" dirty="0"/>
              <a:t> </a:t>
            </a:r>
            <a:r>
              <a:rPr lang="en-US" dirty="0" err="1"/>
              <a:t>tavsiyanoma</a:t>
            </a:r>
            <a:r>
              <a:rPr lang="en-US" dirty="0"/>
              <a:t> </a:t>
            </a:r>
            <a:r>
              <a:rPr lang="en-US" dirty="0" err="1"/>
              <a:t>tanlansa</a:t>
            </a:r>
            <a:r>
              <a:rPr lang="en-US" dirty="0"/>
              <a:t>, </a:t>
            </a:r>
            <a:r>
              <a:rPr lang="en-US" dirty="0" err="1"/>
              <a:t>natijada</a:t>
            </a:r>
            <a:r>
              <a:rPr lang="en-US" dirty="0"/>
              <a:t> </a:t>
            </a:r>
            <a:r>
              <a:rPr lang="en-US" dirty="0" err="1"/>
              <a:t>yangi</a:t>
            </a:r>
            <a:r>
              <a:rPr lang="en-US" dirty="0"/>
              <a:t> </a:t>
            </a:r>
            <a:r>
              <a:rPr lang="en-US" dirty="0" err="1"/>
              <a:t>tavsiyanoma</a:t>
            </a:r>
            <a:r>
              <a:rPr lang="en-US" dirty="0"/>
              <a:t> </a:t>
            </a:r>
            <a:r>
              <a:rPr lang="en-US" dirty="0" err="1"/>
              <a:t>hosil</a:t>
            </a:r>
            <a:r>
              <a:rPr lang="en-US" dirty="0"/>
              <a:t> </a:t>
            </a:r>
            <a:r>
              <a:rPr lang="en-US" dirty="0" err="1"/>
              <a:t>bo’ladi</a:t>
            </a:r>
            <a:r>
              <a:rPr lang="en-US" dirty="0"/>
              <a:t> </a:t>
            </a:r>
            <a:r>
              <a:rPr lang="en-US" dirty="0" err="1"/>
              <a:t>va</a:t>
            </a:r>
            <a:r>
              <a:rPr lang="en-US" dirty="0"/>
              <a:t> u </a:t>
            </a:r>
            <a:r>
              <a:rPr lang="en-US" dirty="0" err="1"/>
              <a:t>o’z</a:t>
            </a:r>
            <a:r>
              <a:rPr lang="en-US" dirty="0"/>
              <a:t> </a:t>
            </a:r>
            <a:r>
              <a:rPr lang="en-US" dirty="0" err="1"/>
              <a:t>navbatida</a:t>
            </a:r>
            <a:r>
              <a:rPr lang="en-US" dirty="0"/>
              <a:t> </a:t>
            </a:r>
            <a:r>
              <a:rPr lang="en-US" dirty="0" err="1"/>
              <a:t>boshqa</a:t>
            </a:r>
            <a:r>
              <a:rPr lang="en-US" dirty="0"/>
              <a:t> </a:t>
            </a:r>
            <a:r>
              <a:rPr lang="en-US" b="1" dirty="0"/>
              <a:t>Gopher </a:t>
            </a:r>
            <a:r>
              <a:rPr lang="en-US" dirty="0" err="1"/>
              <a:t>serverga</a:t>
            </a:r>
            <a:r>
              <a:rPr lang="en-US" dirty="0"/>
              <a:t> </a:t>
            </a:r>
            <a:r>
              <a:rPr lang="en-US" dirty="0" err="1"/>
              <a:t>jo’natishi</a:t>
            </a:r>
            <a:r>
              <a:rPr lang="en-US" dirty="0"/>
              <a:t> ham </a:t>
            </a:r>
            <a:r>
              <a:rPr lang="en-US" dirty="0" err="1"/>
              <a:t>mumkin</a:t>
            </a:r>
            <a:r>
              <a:rPr lang="en-US" dirty="0"/>
              <a:t>.</a:t>
            </a:r>
            <a:endParaRPr lang="ru-RU" dirty="0"/>
          </a:p>
        </p:txBody>
      </p:sp>
    </p:spTree>
    <p:extLst>
      <p:ext uri="{BB962C8B-B14F-4D97-AF65-F5344CB8AC3E}">
        <p14:creationId xmlns:p14="http://schemas.microsoft.com/office/powerpoint/2010/main" val="2375180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Misol</a:t>
            </a:r>
            <a:r>
              <a:rPr lang="en-US" dirty="0"/>
              <a:t>: A </a:t>
            </a:r>
            <a:r>
              <a:rPr lang="en-US" dirty="0" err="1"/>
              <a:t>kompyuterida</a:t>
            </a:r>
            <a:r>
              <a:rPr lang="en-US" dirty="0"/>
              <a:t> </a:t>
            </a:r>
            <a:r>
              <a:rPr lang="en-US" dirty="0" err="1"/>
              <a:t>joylashgan</a:t>
            </a:r>
            <a:r>
              <a:rPr lang="en-US" dirty="0"/>
              <a:t> </a:t>
            </a:r>
            <a:r>
              <a:rPr lang="en-US" b="1" dirty="0"/>
              <a:t>Gopher </a:t>
            </a:r>
            <a:r>
              <a:rPr lang="en-US" dirty="0"/>
              <a:t>server B </a:t>
            </a:r>
            <a:r>
              <a:rPr lang="en-US" dirty="0" err="1"/>
              <a:t>kompyuterida</a:t>
            </a:r>
            <a:r>
              <a:rPr lang="en-US" dirty="0"/>
              <a:t> </a:t>
            </a:r>
            <a:r>
              <a:rPr lang="en-US" dirty="0" err="1"/>
              <a:t>joylashgan</a:t>
            </a:r>
            <a:r>
              <a:rPr lang="en-US" dirty="0"/>
              <a:t> </a:t>
            </a:r>
            <a:r>
              <a:rPr lang="en-US" b="1" dirty="0"/>
              <a:t>Gopher </a:t>
            </a:r>
            <a:r>
              <a:rPr lang="en-US" dirty="0" err="1"/>
              <a:t>serveriga</a:t>
            </a:r>
            <a:r>
              <a:rPr lang="en-US" dirty="0"/>
              <a:t> </a:t>
            </a:r>
            <a:r>
              <a:rPr lang="en-US" dirty="0" err="1"/>
              <a:t>murojaat</a:t>
            </a:r>
            <a:r>
              <a:rPr lang="en-US" dirty="0"/>
              <a:t> </a:t>
            </a:r>
            <a:r>
              <a:rPr lang="en-US" dirty="0" err="1"/>
              <a:t>qilib</a:t>
            </a:r>
            <a:r>
              <a:rPr lang="en-US" dirty="0"/>
              <a:t> </a:t>
            </a:r>
            <a:r>
              <a:rPr lang="en-US" dirty="0" err="1"/>
              <a:t>mos</a:t>
            </a:r>
            <a:r>
              <a:rPr lang="en-US" dirty="0"/>
              <a:t> </a:t>
            </a:r>
            <a:r>
              <a:rPr lang="en-US" dirty="0" err="1"/>
              <a:t>tavsiyanoma</a:t>
            </a:r>
            <a:r>
              <a:rPr lang="en-US" dirty="0"/>
              <a:t> </a:t>
            </a:r>
            <a:r>
              <a:rPr lang="en-US" dirty="0" err="1"/>
              <a:t>tanlansa</a:t>
            </a:r>
            <a:r>
              <a:rPr lang="en-US" dirty="0"/>
              <a:t>, u B </a:t>
            </a:r>
            <a:r>
              <a:rPr lang="en-US" b="1" dirty="0"/>
              <a:t>Gopher </a:t>
            </a:r>
            <a:r>
              <a:rPr lang="en-US" dirty="0" err="1"/>
              <a:t>serverga</a:t>
            </a:r>
            <a:r>
              <a:rPr lang="en-US" dirty="0"/>
              <a:t> </a:t>
            </a:r>
            <a:r>
              <a:rPr lang="en-US" dirty="0" err="1"/>
              <a:t>dasturning</a:t>
            </a:r>
            <a:r>
              <a:rPr lang="en-US" dirty="0"/>
              <a:t> </a:t>
            </a:r>
            <a:r>
              <a:rPr lang="en-US" dirty="0" err="1"/>
              <a:t>mijoz</a:t>
            </a:r>
            <a:r>
              <a:rPr lang="en-US" dirty="0"/>
              <a:t> </a:t>
            </a:r>
            <a:r>
              <a:rPr lang="en-US" dirty="0" err="1"/>
              <a:t>qismini</a:t>
            </a:r>
            <a:r>
              <a:rPr lang="en-US" dirty="0"/>
              <a:t> </a:t>
            </a:r>
            <a:r>
              <a:rPr lang="en-US" dirty="0" err="1"/>
              <a:t>qayta</a:t>
            </a:r>
            <a:r>
              <a:rPr lang="en-US" dirty="0"/>
              <a:t> </a:t>
            </a:r>
            <a:r>
              <a:rPr lang="en-US" dirty="0" err="1"/>
              <a:t>manzillaydi</a:t>
            </a:r>
            <a:r>
              <a:rPr lang="en-US" dirty="0"/>
              <a:t>. </a:t>
            </a:r>
            <a:r>
              <a:rPr lang="en-US" dirty="0" err="1"/>
              <a:t>Bunda</a:t>
            </a:r>
            <a:r>
              <a:rPr lang="en-US" dirty="0"/>
              <a:t> </a:t>
            </a:r>
            <a:r>
              <a:rPr lang="en-US" dirty="0" err="1"/>
              <a:t>foydalanuvchi</a:t>
            </a:r>
            <a:r>
              <a:rPr lang="en-US" dirty="0"/>
              <a:t> </a:t>
            </a:r>
            <a:r>
              <a:rPr lang="en-US" dirty="0" err="1"/>
              <a:t>go’yo</a:t>
            </a:r>
            <a:r>
              <a:rPr lang="en-US" dirty="0"/>
              <a:t> </a:t>
            </a:r>
            <a:r>
              <a:rPr lang="en-US" dirty="0" err="1"/>
              <a:t>o’z</a:t>
            </a:r>
            <a:r>
              <a:rPr lang="en-US" dirty="0"/>
              <a:t> </a:t>
            </a:r>
            <a:r>
              <a:rPr lang="en-US" dirty="0" err="1"/>
              <a:t>mijoz</a:t>
            </a:r>
            <a:r>
              <a:rPr lang="en-US" dirty="0"/>
              <a:t> </a:t>
            </a:r>
            <a:r>
              <a:rPr lang="en-US" dirty="0" err="1"/>
              <a:t>dasturi</a:t>
            </a:r>
            <a:r>
              <a:rPr lang="en-US" dirty="0"/>
              <a:t> </a:t>
            </a:r>
            <a:r>
              <a:rPr lang="en-US" dirty="0" err="1"/>
              <a:t>bilan</a:t>
            </a:r>
            <a:r>
              <a:rPr lang="en-US" dirty="0"/>
              <a:t> B </a:t>
            </a:r>
            <a:r>
              <a:rPr lang="en-US" b="1" dirty="0"/>
              <a:t>Gopher </a:t>
            </a:r>
            <a:r>
              <a:rPr lang="en-US" dirty="0" err="1"/>
              <a:t>serverda</a:t>
            </a:r>
            <a:r>
              <a:rPr lang="en-US" dirty="0"/>
              <a:t> </a:t>
            </a:r>
            <a:r>
              <a:rPr lang="en-US" dirty="0" err="1"/>
              <a:t>ishlayotgandek</a:t>
            </a:r>
            <a:r>
              <a:rPr lang="en-US" dirty="0"/>
              <a:t> </a:t>
            </a:r>
            <a:r>
              <a:rPr lang="en-US" dirty="0" err="1"/>
              <a:t>bo’ladi</a:t>
            </a:r>
            <a:r>
              <a:rPr lang="en-US" dirty="0"/>
              <a:t>. </a:t>
            </a:r>
            <a:r>
              <a:rPr lang="en-US" dirty="0" err="1"/>
              <a:t>Ya’ni</a:t>
            </a:r>
            <a:r>
              <a:rPr lang="en-US" dirty="0"/>
              <a:t> FTR </a:t>
            </a:r>
            <a:r>
              <a:rPr lang="en-US" dirty="0" err="1"/>
              <a:t>dagi</a:t>
            </a:r>
            <a:r>
              <a:rPr lang="en-US" dirty="0"/>
              <a:t> </a:t>
            </a:r>
            <a:r>
              <a:rPr lang="en-US" dirty="0" err="1"/>
              <a:t>fayl</a:t>
            </a:r>
            <a:r>
              <a:rPr lang="en-US" dirty="0"/>
              <a:t>  </a:t>
            </a:r>
            <a:r>
              <a:rPr lang="en-US" dirty="0" err="1"/>
              <a:t>ro’yxati</a:t>
            </a:r>
            <a:r>
              <a:rPr lang="en-US" dirty="0"/>
              <a:t> </a:t>
            </a:r>
            <a:r>
              <a:rPr lang="en-US" dirty="0" err="1"/>
              <a:t>o’rniga</a:t>
            </a:r>
            <a:r>
              <a:rPr lang="en-US" dirty="0"/>
              <a:t> </a:t>
            </a:r>
            <a:r>
              <a:rPr lang="en-US" dirty="0" err="1"/>
              <a:t>tavsiyanoma</a:t>
            </a:r>
            <a:r>
              <a:rPr lang="en-US" dirty="0"/>
              <a:t> </a:t>
            </a:r>
            <a:r>
              <a:rPr lang="en-US" dirty="0" err="1"/>
              <a:t>ro’yxatini</a:t>
            </a:r>
            <a:r>
              <a:rPr lang="en-US" dirty="0"/>
              <a:t> </a:t>
            </a:r>
            <a:r>
              <a:rPr lang="en-US" dirty="0" err="1"/>
              <a:t>beradi</a:t>
            </a:r>
            <a:r>
              <a:rPr lang="en-US" dirty="0"/>
              <a:t>. Bu </a:t>
            </a:r>
            <a:r>
              <a:rPr lang="en-US" dirty="0" err="1"/>
              <a:t>esa</a:t>
            </a:r>
            <a:r>
              <a:rPr lang="en-US" dirty="0"/>
              <a:t> </a:t>
            </a:r>
            <a:r>
              <a:rPr lang="en-US" dirty="0" err="1"/>
              <a:t>ancha</a:t>
            </a:r>
            <a:r>
              <a:rPr lang="en-US" dirty="0"/>
              <a:t> </a:t>
            </a:r>
            <a:r>
              <a:rPr lang="en-US" dirty="0" err="1"/>
              <a:t>qulaydir</a:t>
            </a:r>
            <a:r>
              <a:rPr lang="en-US" dirty="0"/>
              <a:t>. </a:t>
            </a:r>
            <a:r>
              <a:rPr lang="en-US" b="1" dirty="0"/>
              <a:t>Gopher </a:t>
            </a:r>
            <a:r>
              <a:rPr lang="en-US" dirty="0" err="1"/>
              <a:t>dasturlaridan</a:t>
            </a:r>
            <a:r>
              <a:rPr lang="en-US" dirty="0"/>
              <a:t> </a:t>
            </a:r>
            <a:r>
              <a:rPr lang="en-US" dirty="0" err="1"/>
              <a:t>tarmoqda</a:t>
            </a:r>
            <a:r>
              <a:rPr lang="en-US" dirty="0"/>
              <a:t> </a:t>
            </a:r>
            <a:r>
              <a:rPr lang="en-US" dirty="0" err="1"/>
              <a:t>foydalanish</a:t>
            </a:r>
            <a:r>
              <a:rPr lang="en-US" dirty="0"/>
              <a:t> </a:t>
            </a:r>
            <a:r>
              <a:rPr lang="en-US" b="1" dirty="0"/>
              <a:t>Gopher </a:t>
            </a:r>
            <a:r>
              <a:rPr lang="en-US" dirty="0" err="1"/>
              <a:t>bilan</a:t>
            </a:r>
            <a:r>
              <a:rPr lang="en-US" dirty="0"/>
              <a:t> </a:t>
            </a:r>
            <a:r>
              <a:rPr lang="en-US" dirty="0" err="1"/>
              <a:t>ishlash</a:t>
            </a:r>
            <a:r>
              <a:rPr lang="en-US" dirty="0"/>
              <a:t> </a:t>
            </a:r>
            <a:r>
              <a:rPr lang="en-US" dirty="0" err="1"/>
              <a:t>imkoniyatini</a:t>
            </a:r>
            <a:r>
              <a:rPr lang="en-US" dirty="0"/>
              <a:t> </a:t>
            </a:r>
            <a:r>
              <a:rPr lang="en-US" dirty="0" err="1"/>
              <a:t>beruvchi</a:t>
            </a:r>
            <a:r>
              <a:rPr lang="en-US" dirty="0"/>
              <a:t> </a:t>
            </a:r>
            <a:r>
              <a:rPr lang="en-US" dirty="0" err="1"/>
              <a:t>uchun</a:t>
            </a:r>
            <a:r>
              <a:rPr lang="en-US" dirty="0"/>
              <a:t> </a:t>
            </a:r>
            <a:r>
              <a:rPr lang="en-US" dirty="0" err="1"/>
              <a:t>xost</a:t>
            </a:r>
            <a:r>
              <a:rPr lang="en-US" dirty="0"/>
              <a:t> </a:t>
            </a:r>
            <a:r>
              <a:rPr lang="en-US" dirty="0" err="1"/>
              <a:t>kompyuterida</a:t>
            </a:r>
            <a:r>
              <a:rPr lang="en-US" dirty="0"/>
              <a:t> server </a:t>
            </a:r>
            <a:r>
              <a:rPr lang="en-US" dirty="0" err="1"/>
              <a:t>qismi</a:t>
            </a:r>
            <a:r>
              <a:rPr lang="en-US" dirty="0"/>
              <a:t> </a:t>
            </a:r>
            <a:r>
              <a:rPr lang="en-US" dirty="0" err="1"/>
              <a:t>dasturlari</a:t>
            </a:r>
            <a:r>
              <a:rPr lang="en-US" dirty="0"/>
              <a:t>, </a:t>
            </a:r>
            <a:r>
              <a:rPr lang="en-US" dirty="0" err="1"/>
              <a:t>foydalanuvchi</a:t>
            </a:r>
            <a:r>
              <a:rPr lang="en-US" dirty="0"/>
              <a:t> </a:t>
            </a:r>
            <a:r>
              <a:rPr lang="en-US" dirty="0" err="1"/>
              <a:t>kompyuterida</a:t>
            </a:r>
            <a:r>
              <a:rPr lang="en-US" dirty="0"/>
              <a:t> </a:t>
            </a:r>
            <a:r>
              <a:rPr lang="en-US" dirty="0" err="1"/>
              <a:t>esa</a:t>
            </a:r>
            <a:r>
              <a:rPr lang="en-US" dirty="0"/>
              <a:t> </a:t>
            </a:r>
            <a:r>
              <a:rPr lang="en-US" dirty="0" err="1"/>
              <a:t>mijoz</a:t>
            </a:r>
            <a:r>
              <a:rPr lang="en-US" dirty="0"/>
              <a:t> </a:t>
            </a:r>
            <a:r>
              <a:rPr lang="en-US" dirty="0" err="1"/>
              <a:t>dasturlari</a:t>
            </a:r>
            <a:r>
              <a:rPr lang="en-US" dirty="0"/>
              <a:t> </a:t>
            </a:r>
            <a:r>
              <a:rPr lang="en-US" dirty="0" err="1"/>
              <a:t>o’rnatilgan</a:t>
            </a:r>
            <a:r>
              <a:rPr lang="en-US" dirty="0"/>
              <a:t> </a:t>
            </a:r>
            <a:r>
              <a:rPr lang="en-US" dirty="0" err="1"/>
              <a:t>bo’lish</a:t>
            </a:r>
            <a:r>
              <a:rPr lang="en-US" dirty="0"/>
              <a:t> </a:t>
            </a:r>
            <a:r>
              <a:rPr lang="en-US" dirty="0" err="1"/>
              <a:t>kerak</a:t>
            </a:r>
            <a:r>
              <a:rPr lang="en-US" dirty="0"/>
              <a:t>.</a:t>
            </a:r>
            <a:endParaRPr lang="ru-RU" dirty="0"/>
          </a:p>
        </p:txBody>
      </p:sp>
    </p:spTree>
    <p:extLst>
      <p:ext uri="{BB962C8B-B14F-4D97-AF65-F5344CB8AC3E}">
        <p14:creationId xmlns:p14="http://schemas.microsoft.com/office/powerpoint/2010/main" val="2462649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en-US" dirty="0" err="1"/>
              <a:t>Shunday</a:t>
            </a:r>
            <a:r>
              <a:rPr lang="en-US" dirty="0"/>
              <a:t> </a:t>
            </a:r>
            <a:r>
              <a:rPr lang="en-US" dirty="0" err="1"/>
              <a:t>qilib</a:t>
            </a:r>
            <a:r>
              <a:rPr lang="en-US" dirty="0"/>
              <a:t>, </a:t>
            </a:r>
            <a:r>
              <a:rPr lang="en-US" b="1" dirty="0"/>
              <a:t>Gopher </a:t>
            </a:r>
            <a:r>
              <a:rPr lang="en-US" dirty="0" err="1"/>
              <a:t>mijoz</a:t>
            </a:r>
            <a:r>
              <a:rPr lang="en-US" dirty="0"/>
              <a:t> </a:t>
            </a:r>
            <a:r>
              <a:rPr lang="en-US" dirty="0" err="1"/>
              <a:t>tavsiyanomalar</a:t>
            </a:r>
            <a:r>
              <a:rPr lang="en-US" dirty="0"/>
              <a:t> </a:t>
            </a:r>
            <a:r>
              <a:rPr lang="en-US" dirty="0" err="1"/>
              <a:t>orqali</a:t>
            </a:r>
            <a:r>
              <a:rPr lang="en-US" dirty="0"/>
              <a:t> </a:t>
            </a:r>
            <a:r>
              <a:rPr lang="en-US" dirty="0" err="1"/>
              <a:t>boshqa</a:t>
            </a:r>
            <a:r>
              <a:rPr lang="en-US" dirty="0"/>
              <a:t> </a:t>
            </a:r>
            <a:r>
              <a:rPr lang="en-US" b="1" dirty="0"/>
              <a:t>Gopher </a:t>
            </a:r>
            <a:r>
              <a:rPr lang="en-US" dirty="0" err="1"/>
              <a:t>serverga</a:t>
            </a:r>
            <a:r>
              <a:rPr lang="en-US" dirty="0"/>
              <a:t> </a:t>
            </a:r>
            <a:r>
              <a:rPr lang="en-US" dirty="0" err="1"/>
              <a:t>ulanish</a:t>
            </a:r>
            <a:r>
              <a:rPr lang="en-US" dirty="0"/>
              <a:t> (</a:t>
            </a:r>
            <a:r>
              <a:rPr lang="en-US" dirty="0" err="1"/>
              <a:t>o’tish</a:t>
            </a:r>
            <a:r>
              <a:rPr lang="en-US" dirty="0"/>
              <a:t>) </a:t>
            </a:r>
            <a:r>
              <a:rPr lang="en-US" dirty="0" err="1"/>
              <a:t>bu</a:t>
            </a:r>
            <a:r>
              <a:rPr lang="en-US" dirty="0"/>
              <a:t> </a:t>
            </a:r>
            <a:r>
              <a:rPr lang="en-US" dirty="0" err="1"/>
              <a:t>serverdagi</a:t>
            </a:r>
            <a:r>
              <a:rPr lang="en-US" dirty="0"/>
              <a:t> </a:t>
            </a:r>
            <a:r>
              <a:rPr lang="en-US" dirty="0" err="1"/>
              <a:t>fayllarda</a:t>
            </a:r>
            <a:r>
              <a:rPr lang="en-US" dirty="0"/>
              <a:t> </a:t>
            </a:r>
            <a:r>
              <a:rPr lang="en-US" dirty="0" err="1"/>
              <a:t>nimalar</a:t>
            </a:r>
            <a:r>
              <a:rPr lang="en-US" dirty="0"/>
              <a:t> </a:t>
            </a:r>
            <a:r>
              <a:rPr lang="en-US" dirty="0" err="1"/>
              <a:t>borligini</a:t>
            </a:r>
            <a:r>
              <a:rPr lang="en-US" dirty="0"/>
              <a:t> </a:t>
            </a:r>
            <a:r>
              <a:rPr lang="en-US" dirty="0" err="1"/>
              <a:t>aytib</a:t>
            </a:r>
            <a:r>
              <a:rPr lang="en-US" dirty="0"/>
              <a:t> </a:t>
            </a:r>
            <a:r>
              <a:rPr lang="en-US" dirty="0" err="1"/>
              <a:t>berish</a:t>
            </a:r>
            <a:r>
              <a:rPr lang="en-US" dirty="0"/>
              <a:t> </a:t>
            </a:r>
            <a:r>
              <a:rPr lang="en-US" dirty="0" err="1"/>
              <a:t>imkonini</a:t>
            </a:r>
            <a:r>
              <a:rPr lang="en-US" dirty="0"/>
              <a:t> </a:t>
            </a:r>
            <a:r>
              <a:rPr lang="en-US" dirty="0" err="1"/>
              <a:t>beradi</a:t>
            </a:r>
            <a:r>
              <a:rPr lang="en-US" dirty="0"/>
              <a:t> </a:t>
            </a:r>
            <a:r>
              <a:rPr lang="en-US" dirty="0" err="1"/>
              <a:t>va</a:t>
            </a:r>
            <a:r>
              <a:rPr lang="en-US" dirty="0"/>
              <a:t> </a:t>
            </a:r>
            <a:r>
              <a:rPr lang="en-US" dirty="0" err="1"/>
              <a:t>o’z</a:t>
            </a:r>
            <a:r>
              <a:rPr lang="en-US" dirty="0"/>
              <a:t> </a:t>
            </a:r>
            <a:r>
              <a:rPr lang="en-US" dirty="0" err="1"/>
              <a:t>navbatida</a:t>
            </a:r>
            <a:r>
              <a:rPr lang="en-US" dirty="0"/>
              <a:t> </a:t>
            </a:r>
            <a:r>
              <a:rPr lang="en-US" dirty="0" err="1"/>
              <a:t>boshqa</a:t>
            </a:r>
            <a:r>
              <a:rPr lang="en-US" dirty="0"/>
              <a:t> </a:t>
            </a:r>
            <a:r>
              <a:rPr lang="en-US" dirty="0" err="1"/>
              <a:t>xost</a:t>
            </a:r>
            <a:r>
              <a:rPr lang="en-US" dirty="0"/>
              <a:t> </a:t>
            </a:r>
            <a:r>
              <a:rPr lang="en-US" dirty="0" err="1"/>
              <a:t>kompyuterdagi</a:t>
            </a:r>
            <a:r>
              <a:rPr lang="en-US" dirty="0"/>
              <a:t> </a:t>
            </a:r>
            <a:r>
              <a:rPr lang="en-US" b="1" dirty="0"/>
              <a:t>Gopher </a:t>
            </a:r>
            <a:r>
              <a:rPr lang="en-US" dirty="0" err="1"/>
              <a:t>serverga</a:t>
            </a:r>
            <a:r>
              <a:rPr lang="en-US" dirty="0"/>
              <a:t> </a:t>
            </a:r>
            <a:r>
              <a:rPr lang="en-US" dirty="0" err="1"/>
              <a:t>ulanadi</a:t>
            </a:r>
            <a:r>
              <a:rPr lang="en-US" dirty="0"/>
              <a:t>. </a:t>
            </a:r>
            <a:r>
              <a:rPr lang="en-US" dirty="0" err="1"/>
              <a:t>Umumiy</a:t>
            </a:r>
            <a:r>
              <a:rPr lang="en-US" dirty="0"/>
              <a:t> </a:t>
            </a:r>
            <a:r>
              <a:rPr lang="en-US" dirty="0" err="1"/>
              <a:t>holda</a:t>
            </a:r>
            <a:r>
              <a:rPr lang="en-US" dirty="0"/>
              <a:t> </a:t>
            </a:r>
            <a:r>
              <a:rPr lang="en-US" dirty="0" err="1"/>
              <a:t>har</a:t>
            </a:r>
            <a:r>
              <a:rPr lang="en-US" dirty="0"/>
              <a:t> </a:t>
            </a:r>
            <a:r>
              <a:rPr lang="en-US" dirty="0" err="1"/>
              <a:t>bir</a:t>
            </a:r>
            <a:r>
              <a:rPr lang="en-US" dirty="0"/>
              <a:t> </a:t>
            </a:r>
            <a:r>
              <a:rPr lang="en-US" b="1" dirty="0"/>
              <a:t>Gopher </a:t>
            </a:r>
            <a:r>
              <a:rPr lang="en-US" dirty="0"/>
              <a:t>server </a:t>
            </a:r>
            <a:r>
              <a:rPr lang="en-US" dirty="0" err="1"/>
              <a:t>boshqalariga</a:t>
            </a:r>
            <a:r>
              <a:rPr lang="en-US" dirty="0"/>
              <a:t> </a:t>
            </a:r>
            <a:r>
              <a:rPr lang="en-US" dirty="0" err="1"/>
              <a:t>unda</a:t>
            </a:r>
            <a:r>
              <a:rPr lang="en-US" dirty="0"/>
              <a:t> </a:t>
            </a:r>
            <a:r>
              <a:rPr lang="en-US" dirty="0" err="1"/>
              <a:t>mavjud</a:t>
            </a:r>
            <a:r>
              <a:rPr lang="en-US" dirty="0"/>
              <a:t> </a:t>
            </a:r>
            <a:r>
              <a:rPr lang="en-US" dirty="0" err="1"/>
              <a:t>tavsiyanoma</a:t>
            </a:r>
            <a:r>
              <a:rPr lang="en-US" dirty="0"/>
              <a:t> </a:t>
            </a:r>
            <a:r>
              <a:rPr lang="en-US" dirty="0" err="1"/>
              <a:t>orqali</a:t>
            </a:r>
            <a:r>
              <a:rPr lang="en-US" dirty="0"/>
              <a:t> </a:t>
            </a:r>
            <a:r>
              <a:rPr lang="en-US" dirty="0" err="1"/>
              <a:t>murojaat</a:t>
            </a:r>
            <a:r>
              <a:rPr lang="en-US" dirty="0"/>
              <a:t> </a:t>
            </a:r>
            <a:r>
              <a:rPr lang="en-US" dirty="0" err="1"/>
              <a:t>qilish</a:t>
            </a:r>
            <a:r>
              <a:rPr lang="en-US" dirty="0"/>
              <a:t> </a:t>
            </a:r>
            <a:r>
              <a:rPr lang="en-US" dirty="0" err="1"/>
              <a:t>yo’li</a:t>
            </a:r>
            <a:r>
              <a:rPr lang="en-US" dirty="0"/>
              <a:t> </a:t>
            </a:r>
            <a:r>
              <a:rPr lang="en-US" dirty="0" err="1"/>
              <a:t>bilan</a:t>
            </a:r>
            <a:r>
              <a:rPr lang="en-US" dirty="0"/>
              <a:t> </a:t>
            </a:r>
            <a:r>
              <a:rPr lang="en-US" dirty="0" err="1"/>
              <a:t>bog’langandir</a:t>
            </a:r>
            <a:r>
              <a:rPr lang="en-US" dirty="0"/>
              <a:t>. </a:t>
            </a:r>
            <a:r>
              <a:rPr lang="en-US" b="1" dirty="0"/>
              <a:t>Gopher </a:t>
            </a:r>
            <a:r>
              <a:rPr lang="en-US" dirty="0" err="1"/>
              <a:t>serverning</a:t>
            </a:r>
            <a:r>
              <a:rPr lang="en-US" dirty="0"/>
              <a:t> </a:t>
            </a:r>
            <a:r>
              <a:rPr lang="en-US" dirty="0" err="1"/>
              <a:t>bunday</a:t>
            </a:r>
            <a:r>
              <a:rPr lang="en-US" dirty="0"/>
              <a:t> </a:t>
            </a:r>
            <a:r>
              <a:rPr lang="en-US" dirty="0" err="1"/>
              <a:t>bog’lanib</a:t>
            </a:r>
            <a:r>
              <a:rPr lang="en-US" dirty="0"/>
              <a:t> </a:t>
            </a:r>
            <a:r>
              <a:rPr lang="en-US" dirty="0" err="1"/>
              <a:t>ishlashi</a:t>
            </a:r>
            <a:r>
              <a:rPr lang="en-US" dirty="0"/>
              <a:t> </a:t>
            </a:r>
            <a:r>
              <a:rPr lang="en-US" b="1" dirty="0"/>
              <a:t>Gopher </a:t>
            </a:r>
            <a:r>
              <a:rPr lang="en-US" b="1" dirty="0" err="1"/>
              <a:t>fazo</a:t>
            </a:r>
            <a:r>
              <a:rPr lang="en-US" dirty="0"/>
              <a:t> deb </a:t>
            </a:r>
            <a:r>
              <a:rPr lang="en-US" dirty="0" err="1"/>
              <a:t>ataladi</a:t>
            </a:r>
            <a:r>
              <a:rPr lang="en-US" dirty="0"/>
              <a:t>.</a:t>
            </a:r>
            <a:endParaRPr lang="ru-RU" dirty="0"/>
          </a:p>
          <a:p>
            <a:r>
              <a:rPr lang="en-US" dirty="0"/>
              <a:t>Gopher server </a:t>
            </a:r>
            <a:r>
              <a:rPr lang="en-US" dirty="0" err="1"/>
              <a:t>markazi</a:t>
            </a:r>
            <a:r>
              <a:rPr lang="en-US" dirty="0"/>
              <a:t> Minnesota </a:t>
            </a:r>
            <a:r>
              <a:rPr lang="en-US" dirty="0" err="1"/>
              <a:t>universitetida</a:t>
            </a:r>
            <a:r>
              <a:rPr lang="en-US" dirty="0"/>
              <a:t> </a:t>
            </a:r>
            <a:r>
              <a:rPr lang="en-US" dirty="0" err="1"/>
              <a:t>bo’lgani</a:t>
            </a:r>
            <a:r>
              <a:rPr lang="en-US" dirty="0"/>
              <a:t> </a:t>
            </a:r>
            <a:r>
              <a:rPr lang="en-US" dirty="0" err="1"/>
              <a:t>uchun</a:t>
            </a:r>
            <a:r>
              <a:rPr lang="en-US" dirty="0"/>
              <a:t> </a:t>
            </a:r>
            <a:r>
              <a:rPr lang="en-US" dirty="0" err="1"/>
              <a:t>har</a:t>
            </a:r>
            <a:r>
              <a:rPr lang="en-US" dirty="0"/>
              <a:t> </a:t>
            </a:r>
            <a:r>
              <a:rPr lang="en-US" dirty="0" err="1"/>
              <a:t>bir</a:t>
            </a:r>
            <a:r>
              <a:rPr lang="en-US" dirty="0"/>
              <a:t> </a:t>
            </a:r>
            <a:r>
              <a:rPr lang="en-US" dirty="0" err="1"/>
              <a:t>yangi</a:t>
            </a:r>
            <a:r>
              <a:rPr lang="en-US" dirty="0"/>
              <a:t> Gopher server u </a:t>
            </a:r>
            <a:r>
              <a:rPr lang="en-US" dirty="0" err="1"/>
              <a:t>orqali</a:t>
            </a:r>
            <a:r>
              <a:rPr lang="en-US" dirty="0"/>
              <a:t> </a:t>
            </a:r>
            <a:r>
              <a:rPr lang="en-US" dirty="0" err="1"/>
              <a:t>o’tadi</a:t>
            </a:r>
            <a:r>
              <a:rPr lang="en-US" dirty="0"/>
              <a:t>. </a:t>
            </a:r>
            <a:r>
              <a:rPr lang="en-US" dirty="0" err="1"/>
              <a:t>Va</a:t>
            </a:r>
            <a:r>
              <a:rPr lang="en-US" dirty="0"/>
              <a:t> </a:t>
            </a:r>
            <a:r>
              <a:rPr lang="en-US" dirty="0" err="1"/>
              <a:t>uni</a:t>
            </a:r>
            <a:r>
              <a:rPr lang="en-US" dirty="0"/>
              <a:t> </a:t>
            </a:r>
            <a:r>
              <a:rPr lang="en-US" dirty="0" err="1"/>
              <a:t>dunyo</a:t>
            </a:r>
            <a:r>
              <a:rPr lang="en-US" dirty="0"/>
              <a:t> Gopher </a:t>
            </a:r>
            <a:r>
              <a:rPr lang="en-US" dirty="0" err="1"/>
              <a:t>serveri</a:t>
            </a:r>
            <a:r>
              <a:rPr lang="en-US" dirty="0"/>
              <a:t> </a:t>
            </a:r>
            <a:r>
              <a:rPr lang="en-US" dirty="0" err="1"/>
              <a:t>qatoriga</a:t>
            </a:r>
            <a:r>
              <a:rPr lang="en-US" dirty="0"/>
              <a:t> </a:t>
            </a:r>
            <a:r>
              <a:rPr lang="en-US" dirty="0" err="1"/>
              <a:t>qo’shish</a:t>
            </a:r>
            <a:r>
              <a:rPr lang="en-US" dirty="0"/>
              <a:t> </a:t>
            </a:r>
            <a:r>
              <a:rPr lang="en-US" dirty="0" err="1"/>
              <a:t>uchun</a:t>
            </a:r>
            <a:r>
              <a:rPr lang="en-US" dirty="0"/>
              <a:t> </a:t>
            </a:r>
            <a:r>
              <a:rPr lang="en-US" dirty="0" err="1"/>
              <a:t>ruxsat</a:t>
            </a:r>
            <a:r>
              <a:rPr lang="en-US" dirty="0"/>
              <a:t> </a:t>
            </a:r>
            <a:r>
              <a:rPr lang="en-US" dirty="0" err="1"/>
              <a:t>so’raladi</a:t>
            </a:r>
            <a:r>
              <a:rPr lang="en-US" dirty="0"/>
              <a:t>. Gopher </a:t>
            </a:r>
            <a:r>
              <a:rPr lang="en-US" dirty="0" err="1"/>
              <a:t>tizimlarini</a:t>
            </a:r>
            <a:r>
              <a:rPr lang="en-US" dirty="0"/>
              <a:t> </a:t>
            </a:r>
            <a:r>
              <a:rPr lang="en-US" dirty="0" err="1"/>
              <a:t>kuzatish</a:t>
            </a:r>
            <a:r>
              <a:rPr lang="en-US" dirty="0"/>
              <a:t> </a:t>
            </a:r>
            <a:r>
              <a:rPr lang="en-US" dirty="0" err="1"/>
              <a:t>xizmati</a:t>
            </a:r>
            <a:r>
              <a:rPr lang="en-US" dirty="0"/>
              <a:t> </a:t>
            </a:r>
            <a:r>
              <a:rPr lang="en-US" dirty="0" err="1"/>
              <a:t>mavjud</a:t>
            </a:r>
            <a:r>
              <a:rPr lang="en-US" dirty="0"/>
              <a:t> </a:t>
            </a:r>
            <a:r>
              <a:rPr lang="en-US" dirty="0" err="1"/>
              <a:t>bo’lib</a:t>
            </a:r>
            <a:r>
              <a:rPr lang="en-US" dirty="0"/>
              <a:t>, u </a:t>
            </a:r>
            <a:r>
              <a:rPr lang="en-US" dirty="0" err="1"/>
              <a:t>maxsus</a:t>
            </a:r>
            <a:r>
              <a:rPr lang="en-US" dirty="0"/>
              <a:t> </a:t>
            </a:r>
            <a:r>
              <a:rPr lang="en-US" dirty="0" err="1"/>
              <a:t>o’z</a:t>
            </a:r>
            <a:r>
              <a:rPr lang="en-US" dirty="0"/>
              <a:t> </a:t>
            </a:r>
            <a:r>
              <a:rPr lang="en-US" dirty="0" err="1"/>
              <a:t>serveriga</a:t>
            </a:r>
            <a:r>
              <a:rPr lang="en-US" dirty="0"/>
              <a:t> </a:t>
            </a:r>
            <a:r>
              <a:rPr lang="en-US" dirty="0" err="1"/>
              <a:t>ega</a:t>
            </a:r>
            <a:r>
              <a:rPr lang="en-US" dirty="0"/>
              <a:t>. </a:t>
            </a:r>
            <a:r>
              <a:rPr lang="en-US" dirty="0" err="1"/>
              <a:t>Uning</a:t>
            </a:r>
            <a:r>
              <a:rPr lang="en-US" dirty="0"/>
              <a:t> </a:t>
            </a:r>
            <a:r>
              <a:rPr lang="en-US" dirty="0" err="1"/>
              <a:t>nomi</a:t>
            </a:r>
            <a:r>
              <a:rPr lang="en-US" dirty="0"/>
              <a:t> </a:t>
            </a:r>
            <a:r>
              <a:rPr lang="en-US" b="1" dirty="0"/>
              <a:t>gopher.tc.umn.edu </a:t>
            </a:r>
            <a:r>
              <a:rPr lang="en-US" dirty="0" err="1"/>
              <a:t>bo’lib</a:t>
            </a:r>
            <a:r>
              <a:rPr lang="en-US" dirty="0"/>
              <a:t>, u </a:t>
            </a:r>
            <a:r>
              <a:rPr lang="en-US" dirty="0" err="1"/>
              <a:t>orqali</a:t>
            </a:r>
            <a:r>
              <a:rPr lang="en-US" dirty="0"/>
              <a:t> </a:t>
            </a:r>
            <a:r>
              <a:rPr lang="en-US" dirty="0" err="1"/>
              <a:t>barcha</a:t>
            </a:r>
            <a:r>
              <a:rPr lang="en-US" dirty="0"/>
              <a:t> Gopher </a:t>
            </a:r>
            <a:r>
              <a:rPr lang="en-US" dirty="0" err="1"/>
              <a:t>serverlar</a:t>
            </a:r>
            <a:r>
              <a:rPr lang="en-US" dirty="0"/>
              <a:t> </a:t>
            </a:r>
            <a:r>
              <a:rPr lang="en-US" dirty="0" err="1"/>
              <a:t>ro’yxatini</a:t>
            </a:r>
            <a:r>
              <a:rPr lang="en-US" dirty="0"/>
              <a:t> </a:t>
            </a:r>
            <a:r>
              <a:rPr lang="en-US" dirty="0" err="1"/>
              <a:t>topish</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2607613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Proxy-</a:t>
            </a:r>
            <a:r>
              <a:rPr lang="en-US" dirty="0" err="1"/>
              <a:t>serverlar</a:t>
            </a:r>
            <a:r>
              <a:rPr lang="en-US" dirty="0"/>
              <a:t>. </a:t>
            </a:r>
            <a:r>
              <a:rPr lang="en-US" dirty="0" err="1"/>
              <a:t>Izlash</a:t>
            </a:r>
            <a:r>
              <a:rPr lang="en-US" dirty="0"/>
              <a:t> </a:t>
            </a:r>
            <a:r>
              <a:rPr lang="en-US" dirty="0" err="1"/>
              <a:t>tizimlari</a:t>
            </a:r>
            <a:r>
              <a:rPr lang="en-US" dirty="0"/>
              <a:t> </a:t>
            </a:r>
            <a:endParaRPr lang="ru-RU" dirty="0"/>
          </a:p>
        </p:txBody>
      </p:sp>
      <p:sp>
        <p:nvSpPr>
          <p:cNvPr id="3" name="Объект 2"/>
          <p:cNvSpPr>
            <a:spLocks noGrp="1"/>
          </p:cNvSpPr>
          <p:nvPr>
            <p:ph sz="quarter" idx="1"/>
          </p:nvPr>
        </p:nvSpPr>
        <p:spPr/>
        <p:txBody>
          <a:bodyPr/>
          <a:lstStyle/>
          <a:p>
            <a:r>
              <a:rPr lang="en-US" b="1" dirty="0" err="1"/>
              <a:t>Wais</a:t>
            </a:r>
            <a:r>
              <a:rPr lang="en-US" dirty="0"/>
              <a:t> (Wide Area Information System)-</a:t>
            </a:r>
            <a:r>
              <a:rPr lang="en-US" dirty="0" err="1"/>
              <a:t>keng</a:t>
            </a:r>
            <a:r>
              <a:rPr lang="en-US" dirty="0"/>
              <a:t> </a:t>
            </a:r>
            <a:r>
              <a:rPr lang="en-US" dirty="0" err="1"/>
              <a:t>qamrovli</a:t>
            </a:r>
            <a:r>
              <a:rPr lang="en-US" dirty="0"/>
              <a:t> </a:t>
            </a:r>
            <a:r>
              <a:rPr lang="en-US" dirty="0" err="1"/>
              <a:t>axborot</a:t>
            </a:r>
            <a:r>
              <a:rPr lang="en-US" dirty="0"/>
              <a:t> </a:t>
            </a:r>
            <a:r>
              <a:rPr lang="en-US" dirty="0" err="1"/>
              <a:t>tizimi</a:t>
            </a:r>
            <a:r>
              <a:rPr lang="en-US" dirty="0"/>
              <a:t>. </a:t>
            </a:r>
            <a:r>
              <a:rPr lang="en-US" dirty="0" err="1"/>
              <a:t>Kirish</a:t>
            </a:r>
            <a:r>
              <a:rPr lang="en-US" dirty="0"/>
              <a:t> </a:t>
            </a:r>
            <a:r>
              <a:rPr lang="en-US" dirty="0" err="1"/>
              <a:t>uchun</a:t>
            </a:r>
            <a:r>
              <a:rPr lang="en-US" dirty="0"/>
              <a:t> </a:t>
            </a:r>
            <a:r>
              <a:rPr lang="en-US" dirty="0" err="1"/>
              <a:t>ochiq</a:t>
            </a:r>
            <a:r>
              <a:rPr lang="en-US" dirty="0"/>
              <a:t> </a:t>
            </a:r>
            <a:r>
              <a:rPr lang="en-US" dirty="0" err="1"/>
              <a:t>berilganlar</a:t>
            </a:r>
            <a:r>
              <a:rPr lang="en-US" dirty="0"/>
              <a:t> </a:t>
            </a:r>
            <a:r>
              <a:rPr lang="en-US" dirty="0" err="1"/>
              <a:t>bazasi</a:t>
            </a:r>
            <a:r>
              <a:rPr lang="en-US" dirty="0"/>
              <a:t> </a:t>
            </a:r>
            <a:r>
              <a:rPr lang="en-US" dirty="0" err="1"/>
              <a:t>tizimi</a:t>
            </a:r>
            <a:r>
              <a:rPr lang="en-US" dirty="0"/>
              <a:t>. U </a:t>
            </a:r>
            <a:r>
              <a:rPr lang="en-US" dirty="0" err="1"/>
              <a:t>tarmoq</a:t>
            </a:r>
            <a:r>
              <a:rPr lang="en-US" dirty="0"/>
              <a:t> </a:t>
            </a:r>
            <a:r>
              <a:rPr lang="en-US" dirty="0" err="1"/>
              <a:t>resurslarini</a:t>
            </a:r>
            <a:r>
              <a:rPr lang="en-US" dirty="0"/>
              <a:t> </a:t>
            </a:r>
            <a:r>
              <a:rPr lang="en-US" dirty="0" err="1"/>
              <a:t>ko’rsatkichlangan</a:t>
            </a:r>
            <a:r>
              <a:rPr lang="en-US" dirty="0"/>
              <a:t> </a:t>
            </a:r>
            <a:r>
              <a:rPr lang="en-US" dirty="0" err="1"/>
              <a:t>ma’lumotlarini</a:t>
            </a:r>
            <a:r>
              <a:rPr lang="en-US" dirty="0"/>
              <a:t> </a:t>
            </a:r>
            <a:r>
              <a:rPr lang="en-US" dirty="0" err="1"/>
              <a:t>saqlovchi</a:t>
            </a:r>
            <a:r>
              <a:rPr lang="en-US" dirty="0"/>
              <a:t> global </a:t>
            </a:r>
            <a:r>
              <a:rPr lang="en-US" dirty="0" err="1"/>
              <a:t>berilganlar</a:t>
            </a:r>
            <a:r>
              <a:rPr lang="en-US" dirty="0"/>
              <a:t> </a:t>
            </a:r>
            <a:r>
              <a:rPr lang="en-US" dirty="0" err="1"/>
              <a:t>bazalarining</a:t>
            </a:r>
            <a:r>
              <a:rPr lang="en-US" dirty="0"/>
              <a:t> </a:t>
            </a:r>
            <a:r>
              <a:rPr lang="en-US" dirty="0" err="1"/>
              <a:t>majmuidir</a:t>
            </a:r>
            <a:r>
              <a:rPr lang="en-US" dirty="0"/>
              <a:t>. </a:t>
            </a:r>
            <a:r>
              <a:rPr lang="en-US" b="1" dirty="0" err="1"/>
              <a:t>Wais</a:t>
            </a:r>
            <a:r>
              <a:rPr lang="en-US" dirty="0"/>
              <a:t> </a:t>
            </a:r>
            <a:r>
              <a:rPr lang="en-US" dirty="0" err="1"/>
              <a:t>taqsimlangan</a:t>
            </a:r>
            <a:r>
              <a:rPr lang="en-US" dirty="0"/>
              <a:t> </a:t>
            </a:r>
            <a:r>
              <a:rPr lang="en-US" dirty="0" err="1"/>
              <a:t>berilganlar</a:t>
            </a:r>
            <a:r>
              <a:rPr lang="en-US" dirty="0"/>
              <a:t> </a:t>
            </a:r>
            <a:r>
              <a:rPr lang="en-US" dirty="0" err="1"/>
              <a:t>bazasida</a:t>
            </a:r>
            <a:r>
              <a:rPr lang="en-US" dirty="0"/>
              <a:t> </a:t>
            </a:r>
            <a:r>
              <a:rPr lang="en-US" dirty="0" err="1"/>
              <a:t>qandaydir</a:t>
            </a:r>
            <a:r>
              <a:rPr lang="en-US" dirty="0"/>
              <a:t> </a:t>
            </a:r>
            <a:r>
              <a:rPr lang="en-US" dirty="0" err="1"/>
              <a:t>satr</a:t>
            </a:r>
            <a:r>
              <a:rPr lang="en-US" dirty="0"/>
              <a:t> </a:t>
            </a:r>
            <a:r>
              <a:rPr lang="en-US" dirty="0" err="1"/>
              <a:t>yoki</a:t>
            </a:r>
            <a:r>
              <a:rPr lang="en-US" dirty="0"/>
              <a:t> </a:t>
            </a:r>
            <a:r>
              <a:rPr lang="en-US" dirty="0" err="1"/>
              <a:t>kalit</a:t>
            </a:r>
            <a:r>
              <a:rPr lang="en-US" dirty="0"/>
              <a:t> </a:t>
            </a:r>
            <a:r>
              <a:rPr lang="en-US" dirty="0" err="1"/>
              <a:t>so’zlar</a:t>
            </a:r>
            <a:r>
              <a:rPr lang="en-US" dirty="0"/>
              <a:t> </a:t>
            </a:r>
            <a:r>
              <a:rPr lang="en-US" dirty="0" err="1"/>
              <a:t>yordamida</a:t>
            </a:r>
            <a:r>
              <a:rPr lang="en-US" dirty="0"/>
              <a:t> </a:t>
            </a:r>
            <a:r>
              <a:rPr lang="en-US" dirty="0" err="1"/>
              <a:t>ma’lumotlarni</a:t>
            </a:r>
            <a:r>
              <a:rPr lang="en-US" dirty="0"/>
              <a:t> </a:t>
            </a:r>
            <a:r>
              <a:rPr lang="en-US" dirty="0" err="1"/>
              <a:t>topish</a:t>
            </a:r>
            <a:r>
              <a:rPr lang="en-US" dirty="0"/>
              <a:t> </a:t>
            </a:r>
            <a:r>
              <a:rPr lang="en-US" dirty="0" err="1"/>
              <a:t>imkoniyatini</a:t>
            </a:r>
            <a:r>
              <a:rPr lang="en-US" dirty="0"/>
              <a:t> </a:t>
            </a:r>
            <a:r>
              <a:rPr lang="en-US" dirty="0" err="1"/>
              <a:t>beradi</a:t>
            </a:r>
            <a:r>
              <a:rPr lang="en-US" dirty="0"/>
              <a:t>. </a:t>
            </a:r>
            <a:r>
              <a:rPr lang="en-US" dirty="0" err="1"/>
              <a:t>Bundan</a:t>
            </a:r>
            <a:r>
              <a:rPr lang="en-US" dirty="0"/>
              <a:t> </a:t>
            </a:r>
            <a:r>
              <a:rPr lang="en-US" dirty="0" err="1"/>
              <a:t>ko’rinib</a:t>
            </a:r>
            <a:r>
              <a:rPr lang="en-US" dirty="0"/>
              <a:t> </a:t>
            </a:r>
            <a:r>
              <a:rPr lang="en-US" dirty="0" err="1"/>
              <a:t>turibdiki</a:t>
            </a:r>
            <a:r>
              <a:rPr lang="en-US" dirty="0"/>
              <a:t>, </a:t>
            </a:r>
            <a:r>
              <a:rPr lang="en-US" b="1" dirty="0" err="1"/>
              <a:t>Wais</a:t>
            </a:r>
            <a:r>
              <a:rPr lang="en-US" b="1" dirty="0"/>
              <a:t> </a:t>
            </a:r>
            <a:r>
              <a:rPr lang="en-US" dirty="0" err="1"/>
              <a:t>fayl</a:t>
            </a:r>
            <a:r>
              <a:rPr lang="en-US" dirty="0"/>
              <a:t> </a:t>
            </a:r>
            <a:r>
              <a:rPr lang="en-US" dirty="0" err="1"/>
              <a:t>nomlari</a:t>
            </a:r>
            <a:r>
              <a:rPr lang="en-US" dirty="0"/>
              <a:t> </a:t>
            </a:r>
            <a:r>
              <a:rPr lang="en-US" dirty="0" err="1"/>
              <a:t>va</a:t>
            </a:r>
            <a:r>
              <a:rPr lang="en-US" b="1" dirty="0"/>
              <a:t> </a:t>
            </a:r>
            <a:r>
              <a:rPr lang="en-US" dirty="0" err="1"/>
              <a:t>formati</a:t>
            </a:r>
            <a:r>
              <a:rPr lang="en-US" dirty="0"/>
              <a:t> </a:t>
            </a:r>
            <a:r>
              <a:rPr lang="en-US" dirty="0" err="1"/>
              <a:t>bilan</a:t>
            </a:r>
            <a:r>
              <a:rPr lang="en-US" dirty="0"/>
              <a:t> </a:t>
            </a:r>
            <a:r>
              <a:rPr lang="en-US" dirty="0" err="1"/>
              <a:t>emas</a:t>
            </a:r>
            <a:r>
              <a:rPr lang="en-US" dirty="0"/>
              <a:t>, </a:t>
            </a:r>
            <a:r>
              <a:rPr lang="en-US" dirty="0" err="1"/>
              <a:t>balki</a:t>
            </a:r>
            <a:r>
              <a:rPr lang="en-US" dirty="0"/>
              <a:t> </a:t>
            </a:r>
            <a:r>
              <a:rPr lang="en-US" dirty="0" err="1"/>
              <a:t>ularda</a:t>
            </a:r>
            <a:r>
              <a:rPr lang="en-US" dirty="0"/>
              <a:t> </a:t>
            </a:r>
            <a:r>
              <a:rPr lang="en-US" dirty="0" err="1"/>
              <a:t>joylashgan</a:t>
            </a:r>
            <a:r>
              <a:rPr lang="en-US" dirty="0"/>
              <a:t> </a:t>
            </a:r>
            <a:r>
              <a:rPr lang="en-US" dirty="0" err="1"/>
              <a:t>matnlardan</a:t>
            </a:r>
            <a:r>
              <a:rPr lang="en-US" dirty="0"/>
              <a:t> </a:t>
            </a:r>
            <a:r>
              <a:rPr lang="en-US" dirty="0" err="1"/>
              <a:t>tashkil</a:t>
            </a:r>
            <a:r>
              <a:rPr lang="en-US" dirty="0"/>
              <a:t> </a:t>
            </a:r>
            <a:r>
              <a:rPr lang="en-US" dirty="0" err="1"/>
              <a:t>topgan</a:t>
            </a:r>
            <a:r>
              <a:rPr lang="en-US" dirty="0"/>
              <a:t> </a:t>
            </a:r>
            <a:r>
              <a:rPr lang="en-US" dirty="0" err="1"/>
              <a:t>berilganlar</a:t>
            </a:r>
            <a:r>
              <a:rPr lang="en-US" dirty="0"/>
              <a:t> </a:t>
            </a:r>
            <a:r>
              <a:rPr lang="en-US" dirty="0" err="1"/>
              <a:t>bazasi</a:t>
            </a:r>
            <a:r>
              <a:rPr lang="en-US" dirty="0"/>
              <a:t> </a:t>
            </a:r>
            <a:r>
              <a:rPr lang="en-US" dirty="0" err="1"/>
              <a:t>bilan</a:t>
            </a:r>
            <a:r>
              <a:rPr lang="en-US" dirty="0"/>
              <a:t> </a:t>
            </a:r>
            <a:r>
              <a:rPr lang="en-US" dirty="0" err="1"/>
              <a:t>ish</a:t>
            </a:r>
            <a:r>
              <a:rPr lang="en-US" dirty="0"/>
              <a:t> </a:t>
            </a:r>
            <a:r>
              <a:rPr lang="en-US" dirty="0" err="1"/>
              <a:t>ko’radi</a:t>
            </a:r>
            <a:r>
              <a:rPr lang="en-US" dirty="0"/>
              <a:t>. </a:t>
            </a:r>
            <a:endParaRPr lang="ru-RU" dirty="0"/>
          </a:p>
        </p:txBody>
      </p:sp>
    </p:spTree>
    <p:extLst>
      <p:ext uri="{BB962C8B-B14F-4D97-AF65-F5344CB8AC3E}">
        <p14:creationId xmlns:p14="http://schemas.microsoft.com/office/powerpoint/2010/main" val="3610206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b="1" dirty="0" err="1"/>
              <a:t>Wais</a:t>
            </a:r>
            <a:r>
              <a:rPr lang="en-US" b="1" dirty="0"/>
              <a:t> </a:t>
            </a:r>
            <a:r>
              <a:rPr lang="en-US" dirty="0"/>
              <a:t>da </a:t>
            </a:r>
            <a:r>
              <a:rPr lang="en-US" dirty="0" err="1"/>
              <a:t>boshqa</a:t>
            </a:r>
            <a:r>
              <a:rPr lang="en-US" dirty="0"/>
              <a:t> </a:t>
            </a:r>
            <a:r>
              <a:rPr lang="en-US" dirty="0" err="1"/>
              <a:t>xost</a:t>
            </a:r>
            <a:r>
              <a:rPr lang="en-US" dirty="0"/>
              <a:t> </a:t>
            </a:r>
            <a:r>
              <a:rPr lang="en-US" dirty="0" err="1"/>
              <a:t>kompyuterlarda</a:t>
            </a:r>
            <a:r>
              <a:rPr lang="en-US" dirty="0"/>
              <a:t> </a:t>
            </a:r>
            <a:r>
              <a:rPr lang="en-US" dirty="0" err="1"/>
              <a:t>mavjud</a:t>
            </a:r>
            <a:r>
              <a:rPr lang="en-US" dirty="0"/>
              <a:t> </a:t>
            </a:r>
            <a:r>
              <a:rPr lang="en-US" dirty="0" err="1"/>
              <a:t>berilganlar</a:t>
            </a:r>
            <a:r>
              <a:rPr lang="en-US" dirty="0"/>
              <a:t> </a:t>
            </a:r>
            <a:r>
              <a:rPr lang="en-US" dirty="0" err="1"/>
              <a:t>bazasi</a:t>
            </a:r>
            <a:r>
              <a:rPr lang="en-US" dirty="0"/>
              <a:t> </a:t>
            </a:r>
            <a:r>
              <a:rPr lang="en-US" dirty="0" err="1"/>
              <a:t>bilan</a:t>
            </a:r>
            <a:r>
              <a:rPr lang="en-US" dirty="0"/>
              <a:t> </a:t>
            </a:r>
            <a:r>
              <a:rPr lang="en-US" dirty="0" err="1"/>
              <a:t>bevosita</a:t>
            </a:r>
            <a:r>
              <a:rPr lang="en-US" dirty="0"/>
              <a:t> </a:t>
            </a:r>
            <a:r>
              <a:rPr lang="en-US" dirty="0" err="1"/>
              <a:t>aloqa</a:t>
            </a:r>
            <a:r>
              <a:rPr lang="en-US" dirty="0"/>
              <a:t> </a:t>
            </a:r>
            <a:r>
              <a:rPr lang="en-US" dirty="0" err="1"/>
              <a:t>bog’lab</a:t>
            </a:r>
            <a:r>
              <a:rPr lang="en-US" dirty="0"/>
              <a:t>, </a:t>
            </a:r>
            <a:r>
              <a:rPr lang="en-US" dirty="0" err="1"/>
              <a:t>kerakli</a:t>
            </a:r>
            <a:r>
              <a:rPr lang="en-US" dirty="0"/>
              <a:t> </a:t>
            </a:r>
            <a:r>
              <a:rPr lang="en-US" dirty="0" err="1"/>
              <a:t>hujjatni</a:t>
            </a:r>
            <a:r>
              <a:rPr lang="en-US" dirty="0"/>
              <a:t> </a:t>
            </a:r>
            <a:r>
              <a:rPr lang="en-US" dirty="0" err="1"/>
              <a:t>undan</a:t>
            </a:r>
            <a:r>
              <a:rPr lang="en-US" dirty="0"/>
              <a:t> </a:t>
            </a:r>
            <a:r>
              <a:rPr lang="en-US" dirty="0" err="1"/>
              <a:t>avtomatik</a:t>
            </a:r>
            <a:r>
              <a:rPr lang="en-US" dirty="0"/>
              <a:t> </a:t>
            </a:r>
            <a:r>
              <a:rPr lang="en-US" dirty="0" err="1"/>
              <a:t>ravishda</a:t>
            </a:r>
            <a:r>
              <a:rPr lang="en-US" dirty="0"/>
              <a:t> </a:t>
            </a:r>
            <a:r>
              <a:rPr lang="en-US" dirty="0" err="1"/>
              <a:t>oladi</a:t>
            </a:r>
            <a:r>
              <a:rPr lang="en-US" dirty="0"/>
              <a:t>. </a:t>
            </a:r>
            <a:r>
              <a:rPr lang="en-US" dirty="0" err="1"/>
              <a:t>Demak</a:t>
            </a:r>
            <a:r>
              <a:rPr lang="en-US" dirty="0"/>
              <a:t>, </a:t>
            </a:r>
            <a:r>
              <a:rPr lang="en-US" b="1" dirty="0" err="1"/>
              <a:t>Wais</a:t>
            </a:r>
            <a:r>
              <a:rPr lang="en-US" dirty="0"/>
              <a:t> </a:t>
            </a:r>
            <a:r>
              <a:rPr lang="en-US" dirty="0" err="1"/>
              <a:t>tufayli</a:t>
            </a:r>
            <a:r>
              <a:rPr lang="en-US" dirty="0"/>
              <a:t> </a:t>
            </a:r>
            <a:r>
              <a:rPr lang="en-US" dirty="0" err="1"/>
              <a:t>intermurojaatlar</a:t>
            </a:r>
            <a:r>
              <a:rPr lang="en-US" dirty="0"/>
              <a:t> </a:t>
            </a:r>
            <a:r>
              <a:rPr lang="en-US" dirty="0" err="1"/>
              <a:t>turli</a:t>
            </a:r>
            <a:r>
              <a:rPr lang="en-US" dirty="0"/>
              <a:t> </a:t>
            </a:r>
            <a:r>
              <a:rPr lang="en-US" dirty="0" err="1"/>
              <a:t>bazalar</a:t>
            </a:r>
            <a:r>
              <a:rPr lang="en-US" dirty="0"/>
              <a:t> </a:t>
            </a:r>
            <a:r>
              <a:rPr lang="en-US" dirty="0" err="1"/>
              <a:t>tizimi</a:t>
            </a:r>
            <a:r>
              <a:rPr lang="en-US" dirty="0"/>
              <a:t> </a:t>
            </a:r>
            <a:r>
              <a:rPr lang="en-US" dirty="0" err="1"/>
              <a:t>bilan</a:t>
            </a:r>
            <a:r>
              <a:rPr lang="en-US" dirty="0"/>
              <a:t> ham </a:t>
            </a:r>
            <a:r>
              <a:rPr lang="en-US" dirty="0" err="1"/>
              <a:t>bog’langan</a:t>
            </a:r>
            <a:r>
              <a:rPr lang="en-US" dirty="0"/>
              <a:t>. </a:t>
            </a:r>
            <a:r>
              <a:rPr lang="en-US" dirty="0" err="1"/>
              <a:t>Bundan</a:t>
            </a:r>
            <a:r>
              <a:rPr lang="en-US" dirty="0"/>
              <a:t> </a:t>
            </a:r>
            <a:r>
              <a:rPr lang="en-US" dirty="0" err="1"/>
              <a:t>tashqari</a:t>
            </a:r>
            <a:r>
              <a:rPr lang="en-US" dirty="0"/>
              <a:t> </a:t>
            </a:r>
            <a:r>
              <a:rPr lang="en-US" b="1" dirty="0" err="1"/>
              <a:t>Wais</a:t>
            </a:r>
            <a:r>
              <a:rPr lang="en-US" dirty="0" err="1"/>
              <a:t>da</a:t>
            </a:r>
            <a:r>
              <a:rPr lang="en-US" dirty="0"/>
              <a:t> </a:t>
            </a:r>
            <a:r>
              <a:rPr lang="en-US" dirty="0" err="1"/>
              <a:t>mavjud</a:t>
            </a:r>
            <a:r>
              <a:rPr lang="en-US" dirty="0"/>
              <a:t> </a:t>
            </a:r>
            <a:r>
              <a:rPr lang="en-US" dirty="0" err="1"/>
              <a:t>berilganlar</a:t>
            </a:r>
            <a:r>
              <a:rPr lang="en-US" dirty="0"/>
              <a:t> </a:t>
            </a:r>
            <a:r>
              <a:rPr lang="en-US" dirty="0" err="1"/>
              <a:t>bazasiga</a:t>
            </a:r>
            <a:r>
              <a:rPr lang="en-US" dirty="0"/>
              <a:t> </a:t>
            </a:r>
            <a:r>
              <a:rPr lang="en-US" dirty="0" err="1"/>
              <a:t>yangi</a:t>
            </a:r>
            <a:r>
              <a:rPr lang="en-US" dirty="0"/>
              <a:t> </a:t>
            </a:r>
            <a:r>
              <a:rPr lang="en-US" dirty="0" err="1"/>
              <a:t>berilganlar</a:t>
            </a:r>
            <a:r>
              <a:rPr lang="en-US" dirty="0"/>
              <a:t> </a:t>
            </a:r>
            <a:r>
              <a:rPr lang="en-US" dirty="0" err="1"/>
              <a:t>bazasini</a:t>
            </a:r>
            <a:r>
              <a:rPr lang="en-US" dirty="0"/>
              <a:t> </a:t>
            </a:r>
            <a:r>
              <a:rPr lang="en-US" dirty="0" err="1"/>
              <a:t>qo’shish</a:t>
            </a:r>
            <a:r>
              <a:rPr lang="en-US" dirty="0"/>
              <a:t> </a:t>
            </a:r>
            <a:r>
              <a:rPr lang="en-US" dirty="0" err="1"/>
              <a:t>mexanizmi</a:t>
            </a:r>
            <a:r>
              <a:rPr lang="en-US" dirty="0"/>
              <a:t> </a:t>
            </a:r>
            <a:r>
              <a:rPr lang="en-US" dirty="0" err="1"/>
              <a:t>yaxshi</a:t>
            </a:r>
            <a:r>
              <a:rPr lang="en-US" dirty="0"/>
              <a:t> </a:t>
            </a:r>
            <a:r>
              <a:rPr lang="en-US" dirty="0" err="1"/>
              <a:t>ishlab</a:t>
            </a:r>
            <a:r>
              <a:rPr lang="en-US" dirty="0"/>
              <a:t> </a:t>
            </a:r>
            <a:r>
              <a:rPr lang="en-US" dirty="0" err="1"/>
              <a:t>chiqilgan</a:t>
            </a:r>
            <a:r>
              <a:rPr lang="en-US" dirty="0"/>
              <a:t>, </a:t>
            </a:r>
            <a:r>
              <a:rPr lang="en-US" b="1" dirty="0" err="1"/>
              <a:t>Wais</a:t>
            </a:r>
            <a:r>
              <a:rPr lang="en-US" dirty="0" err="1"/>
              <a:t>da</a:t>
            </a:r>
            <a:r>
              <a:rPr lang="en-US" dirty="0"/>
              <a:t> </a:t>
            </a:r>
            <a:r>
              <a:rPr lang="en-US" dirty="0" err="1"/>
              <a:t>ishlatiladigan</a:t>
            </a:r>
            <a:r>
              <a:rPr lang="en-US" dirty="0"/>
              <a:t> </a:t>
            </a:r>
            <a:r>
              <a:rPr lang="en-US" dirty="0" err="1"/>
              <a:t>matnlardan</a:t>
            </a:r>
            <a:r>
              <a:rPr lang="en-US" dirty="0"/>
              <a:t> </a:t>
            </a:r>
            <a:r>
              <a:rPr lang="en-US" dirty="0" err="1"/>
              <a:t>tashkil</a:t>
            </a:r>
            <a:r>
              <a:rPr lang="en-US" dirty="0"/>
              <a:t> </a:t>
            </a:r>
            <a:r>
              <a:rPr lang="en-US" dirty="0" err="1"/>
              <a:t>topgan</a:t>
            </a:r>
            <a:r>
              <a:rPr lang="en-US" dirty="0"/>
              <a:t> </a:t>
            </a:r>
            <a:r>
              <a:rPr lang="en-US" dirty="0" err="1"/>
              <a:t>fayllardagi</a:t>
            </a:r>
            <a:r>
              <a:rPr lang="en-US" dirty="0"/>
              <a:t> </a:t>
            </a:r>
            <a:r>
              <a:rPr lang="en-US" dirty="0" err="1"/>
              <a:t>matnlar</a:t>
            </a:r>
            <a:r>
              <a:rPr lang="en-US" dirty="0"/>
              <a:t> </a:t>
            </a:r>
            <a:r>
              <a:rPr lang="en-US" dirty="0" err="1"/>
              <a:t>o’lchoviga</a:t>
            </a:r>
            <a:r>
              <a:rPr lang="en-US" dirty="0"/>
              <a:t> </a:t>
            </a:r>
            <a:r>
              <a:rPr lang="en-US" dirty="0" err="1"/>
              <a:t>hech</a:t>
            </a:r>
            <a:r>
              <a:rPr lang="en-US" dirty="0"/>
              <a:t> </a:t>
            </a:r>
            <a:r>
              <a:rPr lang="en-US" dirty="0" err="1"/>
              <a:t>qanday</a:t>
            </a:r>
            <a:r>
              <a:rPr lang="en-US" dirty="0"/>
              <a:t> </a:t>
            </a:r>
            <a:r>
              <a:rPr lang="en-US" dirty="0" err="1"/>
              <a:t>chegara</a:t>
            </a:r>
            <a:r>
              <a:rPr lang="en-US" dirty="0"/>
              <a:t> </a:t>
            </a:r>
            <a:r>
              <a:rPr lang="en-US" dirty="0" err="1"/>
              <a:t>yo’q</a:t>
            </a:r>
            <a:r>
              <a:rPr lang="en-US" dirty="0"/>
              <a:t>. </a:t>
            </a:r>
            <a:r>
              <a:rPr lang="en-US" dirty="0" err="1"/>
              <a:t>Bunday</a:t>
            </a:r>
            <a:r>
              <a:rPr lang="en-US" dirty="0"/>
              <a:t> </a:t>
            </a:r>
            <a:r>
              <a:rPr lang="en-US" dirty="0" err="1"/>
              <a:t>imkoniyat</a:t>
            </a:r>
            <a:r>
              <a:rPr lang="en-US" dirty="0"/>
              <a:t> </a:t>
            </a:r>
            <a:r>
              <a:rPr lang="en-US" dirty="0" err="1"/>
              <a:t>hozirda</a:t>
            </a:r>
            <a:r>
              <a:rPr lang="en-US" dirty="0"/>
              <a:t> </a:t>
            </a:r>
            <a:r>
              <a:rPr lang="en-US" dirty="0" err="1"/>
              <a:t>tijorat</a:t>
            </a:r>
            <a:r>
              <a:rPr lang="en-US" dirty="0"/>
              <a:t> </a:t>
            </a:r>
            <a:r>
              <a:rPr lang="en-US" dirty="0" err="1"/>
              <a:t>maqsadlarida</a:t>
            </a:r>
            <a:r>
              <a:rPr lang="en-US" dirty="0"/>
              <a:t> </a:t>
            </a:r>
            <a:r>
              <a:rPr lang="en-US" dirty="0" err="1"/>
              <a:t>ma’lumot</a:t>
            </a:r>
            <a:r>
              <a:rPr lang="en-US" dirty="0"/>
              <a:t> </a:t>
            </a:r>
            <a:r>
              <a:rPr lang="en-US" dirty="0" err="1"/>
              <a:t>olishda</a:t>
            </a:r>
            <a:r>
              <a:rPr lang="en-US" dirty="0"/>
              <a:t> </a:t>
            </a:r>
            <a:r>
              <a:rPr lang="en-US" dirty="0" err="1"/>
              <a:t>keng</a:t>
            </a:r>
            <a:r>
              <a:rPr lang="en-US" dirty="0"/>
              <a:t> </a:t>
            </a:r>
            <a:r>
              <a:rPr lang="en-US" dirty="0" err="1"/>
              <a:t>qo’llanilmoqda</a:t>
            </a:r>
            <a:r>
              <a:rPr lang="en-US" dirty="0"/>
              <a:t>.</a:t>
            </a:r>
            <a:endParaRPr lang="ru-RU" dirty="0"/>
          </a:p>
        </p:txBody>
      </p:sp>
    </p:spTree>
    <p:extLst>
      <p:ext uri="{BB962C8B-B14F-4D97-AF65-F5344CB8AC3E}">
        <p14:creationId xmlns:p14="http://schemas.microsoft.com/office/powerpoint/2010/main" val="1564158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b="1" dirty="0"/>
              <a:t>Finger</a:t>
            </a:r>
            <a:r>
              <a:rPr lang="en-US" dirty="0"/>
              <a:t> </a:t>
            </a:r>
            <a:r>
              <a:rPr lang="en-US" dirty="0" err="1"/>
              <a:t>bu</a:t>
            </a:r>
            <a:r>
              <a:rPr lang="en-US" dirty="0"/>
              <a:t> </a:t>
            </a:r>
            <a:r>
              <a:rPr lang="en-US" dirty="0" err="1"/>
              <a:t>Internetning</a:t>
            </a:r>
            <a:r>
              <a:rPr lang="en-US" dirty="0"/>
              <a:t> </a:t>
            </a:r>
            <a:r>
              <a:rPr lang="en-US" dirty="0" err="1"/>
              <a:t>buyrug’i</a:t>
            </a:r>
            <a:r>
              <a:rPr lang="en-US" dirty="0"/>
              <a:t> </a:t>
            </a:r>
            <a:r>
              <a:rPr lang="en-US" dirty="0" err="1"/>
              <a:t>bo’lib</a:t>
            </a:r>
            <a:r>
              <a:rPr lang="en-US" dirty="0"/>
              <a:t>, u </a:t>
            </a:r>
            <a:r>
              <a:rPr lang="en-US" dirty="0" err="1"/>
              <a:t>foydalanuvchilar</a:t>
            </a:r>
            <a:r>
              <a:rPr lang="en-US" dirty="0"/>
              <a:t> </a:t>
            </a:r>
            <a:r>
              <a:rPr lang="en-US" dirty="0" err="1"/>
              <a:t>haqida</a:t>
            </a:r>
            <a:r>
              <a:rPr lang="en-US" dirty="0"/>
              <a:t> </a:t>
            </a:r>
            <a:r>
              <a:rPr lang="en-US" dirty="0" err="1"/>
              <a:t>ma’lumotlar</a:t>
            </a:r>
            <a:r>
              <a:rPr lang="en-US" dirty="0"/>
              <a:t> </a:t>
            </a:r>
            <a:r>
              <a:rPr lang="en-US" dirty="0" err="1"/>
              <a:t>olish</a:t>
            </a:r>
            <a:r>
              <a:rPr lang="en-US" dirty="0"/>
              <a:t> </a:t>
            </a:r>
            <a:r>
              <a:rPr lang="en-US" dirty="0" err="1"/>
              <a:t>uchun</a:t>
            </a:r>
            <a:r>
              <a:rPr lang="en-US" dirty="0"/>
              <a:t> </a:t>
            </a:r>
            <a:r>
              <a:rPr lang="en-US" dirty="0" err="1"/>
              <a:t>xizmat</a:t>
            </a:r>
            <a:r>
              <a:rPr lang="en-US" dirty="0"/>
              <a:t> </a:t>
            </a:r>
            <a:r>
              <a:rPr lang="en-US" dirty="0" err="1"/>
              <a:t>qiladi</a:t>
            </a:r>
            <a:r>
              <a:rPr lang="en-US" dirty="0"/>
              <a:t>. </a:t>
            </a:r>
            <a:r>
              <a:rPr lang="en-US" dirty="0" err="1"/>
              <a:t>Uning</a:t>
            </a:r>
            <a:r>
              <a:rPr lang="en-US" dirty="0"/>
              <a:t> </a:t>
            </a:r>
            <a:r>
              <a:rPr lang="en-US" dirty="0" err="1"/>
              <a:t>deyarli</a:t>
            </a:r>
            <a:r>
              <a:rPr lang="en-US" dirty="0"/>
              <a:t> </a:t>
            </a:r>
            <a:r>
              <a:rPr lang="en-US" dirty="0" err="1"/>
              <a:t>barcha</a:t>
            </a:r>
            <a:r>
              <a:rPr lang="en-US" dirty="0"/>
              <a:t> </a:t>
            </a:r>
            <a:r>
              <a:rPr lang="en-US" dirty="0" err="1"/>
              <a:t>amaliyot</a:t>
            </a:r>
            <a:r>
              <a:rPr lang="en-US" dirty="0"/>
              <a:t> </a:t>
            </a:r>
            <a:r>
              <a:rPr lang="en-US" dirty="0" err="1"/>
              <a:t>tizimlar</a:t>
            </a:r>
            <a:r>
              <a:rPr lang="en-US" dirty="0"/>
              <a:t> (DOS, Windows) </a:t>
            </a:r>
            <a:r>
              <a:rPr lang="en-US" dirty="0" err="1"/>
              <a:t>uchun</a:t>
            </a:r>
            <a:r>
              <a:rPr lang="en-US" dirty="0"/>
              <a:t> </a:t>
            </a:r>
            <a:r>
              <a:rPr lang="en-US" dirty="0" err="1"/>
              <a:t>lahjalari</a:t>
            </a:r>
            <a:r>
              <a:rPr lang="en-US" dirty="0"/>
              <a:t> </a:t>
            </a:r>
            <a:r>
              <a:rPr lang="en-US" dirty="0" err="1"/>
              <a:t>mavjud</a:t>
            </a:r>
            <a:r>
              <a:rPr lang="en-US" dirty="0"/>
              <a:t>.</a:t>
            </a:r>
            <a:endParaRPr lang="ru-RU" dirty="0"/>
          </a:p>
          <a:p>
            <a:r>
              <a:rPr lang="en-US" dirty="0"/>
              <a:t>Finger </a:t>
            </a:r>
            <a:r>
              <a:rPr lang="en-US" dirty="0" err="1"/>
              <a:t>buyrug’ini</a:t>
            </a:r>
            <a:r>
              <a:rPr lang="en-US" dirty="0"/>
              <a:t> </a:t>
            </a:r>
            <a:r>
              <a:rPr lang="en-US" dirty="0" err="1"/>
              <a:t>bajarish</a:t>
            </a:r>
            <a:r>
              <a:rPr lang="en-US" dirty="0"/>
              <a:t> (</a:t>
            </a:r>
            <a:r>
              <a:rPr lang="en-US" dirty="0" err="1"/>
              <a:t>Unixda</a:t>
            </a:r>
            <a:r>
              <a:rPr lang="en-US" dirty="0"/>
              <a:t>) </a:t>
            </a:r>
            <a:r>
              <a:rPr lang="en-US" dirty="0" err="1"/>
              <a:t>quyidagicha</a:t>
            </a:r>
            <a:r>
              <a:rPr lang="en-US" dirty="0"/>
              <a:t> </a:t>
            </a:r>
            <a:r>
              <a:rPr lang="en-US" dirty="0" err="1"/>
              <a:t>bo’ladi</a:t>
            </a:r>
            <a:r>
              <a:rPr lang="en-US" dirty="0"/>
              <a:t>. </a:t>
            </a:r>
            <a:r>
              <a:rPr lang="it-IT" b="1" dirty="0"/>
              <a:t>Finger </a:t>
            </a:r>
            <a:r>
              <a:rPr lang="it-IT" dirty="0"/>
              <a:t>foydalanuvchi ro</a:t>
            </a:r>
            <a:r>
              <a:rPr lang="en-US" dirty="0"/>
              <a:t>’</a:t>
            </a:r>
            <a:r>
              <a:rPr lang="it-IT" dirty="0"/>
              <a:t>yxat nomi</a:t>
            </a:r>
            <a:r>
              <a:rPr lang="en-US" dirty="0"/>
              <a:t> (</a:t>
            </a:r>
            <a:r>
              <a:rPr lang="it-IT" dirty="0"/>
              <a:t>login</a:t>
            </a:r>
            <a:r>
              <a:rPr lang="en-US" dirty="0"/>
              <a:t>). </a:t>
            </a:r>
            <a:r>
              <a:rPr lang="it-IT" dirty="0"/>
              <a:t>Misol uchun</a:t>
            </a:r>
            <a:r>
              <a:rPr lang="en-US" dirty="0"/>
              <a:t>: </a:t>
            </a:r>
            <a:r>
              <a:rPr lang="it-IT" dirty="0"/>
              <a:t>Finger mirarip</a:t>
            </a:r>
            <a:r>
              <a:rPr lang="en-US" dirty="0"/>
              <a:t>@</a:t>
            </a:r>
            <a:r>
              <a:rPr lang="it-IT" dirty="0"/>
              <a:t>law</a:t>
            </a:r>
            <a:r>
              <a:rPr lang="en-US" dirty="0"/>
              <a:t>.</a:t>
            </a:r>
            <a:r>
              <a:rPr lang="it-IT" dirty="0"/>
              <a:t>silk</a:t>
            </a:r>
            <a:r>
              <a:rPr lang="en-US" dirty="0"/>
              <a:t>.</a:t>
            </a:r>
            <a:r>
              <a:rPr lang="it-IT" dirty="0"/>
              <a:t>org buyrug</a:t>
            </a:r>
            <a:r>
              <a:rPr lang="en-US" dirty="0"/>
              <a:t>’</a:t>
            </a:r>
            <a:r>
              <a:rPr lang="it-IT" dirty="0"/>
              <a:t>i bilan Internet bilan bog</a:t>
            </a:r>
            <a:r>
              <a:rPr lang="en-US" dirty="0"/>
              <a:t>’</a:t>
            </a:r>
            <a:r>
              <a:rPr lang="it-IT" dirty="0"/>
              <a:t>lanilsa</a:t>
            </a:r>
            <a:r>
              <a:rPr lang="en-US" dirty="0"/>
              <a:t>, </a:t>
            </a:r>
            <a:r>
              <a:rPr lang="it-IT" dirty="0"/>
              <a:t>Finger orqali mirarip haqida ma</a:t>
            </a:r>
            <a:r>
              <a:rPr lang="en-US" dirty="0"/>
              <a:t>’</a:t>
            </a:r>
            <a:r>
              <a:rPr lang="it-IT" dirty="0"/>
              <a:t>lumot olish mumkin</a:t>
            </a:r>
            <a:r>
              <a:rPr lang="en-US" dirty="0"/>
              <a:t>. </a:t>
            </a:r>
            <a:r>
              <a:rPr lang="it-IT" dirty="0"/>
              <a:t>Finger dan foydalanish uchun foydalanuvchining nomi</a:t>
            </a:r>
            <a:r>
              <a:rPr lang="en-US" dirty="0"/>
              <a:t> (</a:t>
            </a:r>
            <a:r>
              <a:rPr lang="it-IT" dirty="0"/>
              <a:t>login</a:t>
            </a:r>
            <a:r>
              <a:rPr lang="en-US" dirty="0"/>
              <a:t>) </a:t>
            </a:r>
            <a:r>
              <a:rPr lang="it-IT" dirty="0"/>
              <a:t>va foydalanuvchi ro</a:t>
            </a:r>
            <a:r>
              <a:rPr lang="en-US" dirty="0"/>
              <a:t>’</a:t>
            </a:r>
            <a:r>
              <a:rPr lang="it-IT" dirty="0"/>
              <a:t>yxatdan o</a:t>
            </a:r>
            <a:r>
              <a:rPr lang="en-US" dirty="0"/>
              <a:t>’</a:t>
            </a:r>
            <a:r>
              <a:rPr lang="it-IT" dirty="0"/>
              <a:t>tgan kompyuterning to</a:t>
            </a:r>
            <a:r>
              <a:rPr lang="en-US" dirty="0"/>
              <a:t>’</a:t>
            </a:r>
            <a:r>
              <a:rPr lang="it-IT" dirty="0"/>
              <a:t>la nomini bilish kerak</a:t>
            </a:r>
            <a:r>
              <a:rPr lang="en-US" dirty="0"/>
              <a:t>.</a:t>
            </a:r>
            <a:endParaRPr lang="ru-RU" dirty="0"/>
          </a:p>
        </p:txBody>
      </p:sp>
    </p:spTree>
    <p:extLst>
      <p:ext uri="{BB962C8B-B14F-4D97-AF65-F5344CB8AC3E}">
        <p14:creationId xmlns:p14="http://schemas.microsoft.com/office/powerpoint/2010/main" val="3349177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it-IT" dirty="0"/>
              <a:t>Bu ma</a:t>
            </a:r>
            <a:r>
              <a:rPr lang="en-US" dirty="0"/>
              <a:t>’</a:t>
            </a:r>
            <a:r>
              <a:rPr lang="it-IT" dirty="0"/>
              <a:t>lumotlar ma</a:t>
            </a:r>
            <a:r>
              <a:rPr lang="en-US" dirty="0"/>
              <a:t>’</a:t>
            </a:r>
            <a:r>
              <a:rPr lang="it-IT" dirty="0"/>
              <a:t>lum bo</a:t>
            </a:r>
            <a:r>
              <a:rPr lang="en-US" dirty="0"/>
              <a:t>’</a:t>
            </a:r>
            <a:r>
              <a:rPr lang="it-IT" dirty="0"/>
              <a:t>lsa</a:t>
            </a:r>
            <a:r>
              <a:rPr lang="en-US" dirty="0"/>
              <a:t>, </a:t>
            </a:r>
            <a:r>
              <a:rPr lang="it-IT" dirty="0"/>
              <a:t>Finger foydalanuvchi to</a:t>
            </a:r>
            <a:r>
              <a:rPr lang="en-US" dirty="0"/>
              <a:t>’</a:t>
            </a:r>
            <a:r>
              <a:rPr lang="it-IT" dirty="0"/>
              <a:t>g</a:t>
            </a:r>
            <a:r>
              <a:rPr lang="en-US" dirty="0"/>
              <a:t>’</a:t>
            </a:r>
            <a:r>
              <a:rPr lang="it-IT" dirty="0"/>
              <a:t>risida quyidagi ma</a:t>
            </a:r>
            <a:r>
              <a:rPr lang="en-US" dirty="0"/>
              <a:t>’</a:t>
            </a:r>
            <a:r>
              <a:rPr lang="it-IT" dirty="0"/>
              <a:t>lumotni beradi</a:t>
            </a:r>
            <a:r>
              <a:rPr lang="en-US" dirty="0"/>
              <a:t>: </a:t>
            </a:r>
            <a:r>
              <a:rPr lang="it-IT" dirty="0"/>
              <a:t>uning ismi sharifi</a:t>
            </a:r>
            <a:r>
              <a:rPr lang="en-US" dirty="0"/>
              <a:t>, </a:t>
            </a:r>
            <a:r>
              <a:rPr lang="it-IT" dirty="0"/>
              <a:t>uy katalogi</a:t>
            </a:r>
            <a:r>
              <a:rPr lang="en-US" dirty="0"/>
              <a:t>, </a:t>
            </a:r>
            <a:r>
              <a:rPr lang="it-IT" dirty="0"/>
              <a:t>Internet bilan oxirgi</a:t>
            </a:r>
            <a:r>
              <a:rPr lang="en-US" dirty="0"/>
              <a:t>  </a:t>
            </a:r>
            <a:r>
              <a:rPr lang="it-IT" dirty="0"/>
              <a:t>marta qachon aloqa qilgani</a:t>
            </a:r>
            <a:r>
              <a:rPr lang="en-US" dirty="0"/>
              <a:t>, </a:t>
            </a:r>
            <a:r>
              <a:rPr lang="it-IT" dirty="0"/>
              <a:t>o</a:t>
            </a:r>
            <a:r>
              <a:rPr lang="en-US" dirty="0"/>
              <a:t>’</a:t>
            </a:r>
            <a:r>
              <a:rPr lang="it-IT" dirty="0"/>
              <a:t>qilmagan elektron pochtaning borligi</a:t>
            </a:r>
            <a:r>
              <a:rPr lang="en-US" dirty="0"/>
              <a:t>. </a:t>
            </a:r>
            <a:r>
              <a:rPr lang="it-IT" dirty="0"/>
              <a:t>Ayniqsa oxirgi ma</a:t>
            </a:r>
            <a:r>
              <a:rPr lang="en-US" dirty="0"/>
              <a:t>’</a:t>
            </a:r>
            <a:r>
              <a:rPr lang="it-IT" dirty="0"/>
              <a:t>lumot ko</a:t>
            </a:r>
            <a:r>
              <a:rPr lang="en-US" dirty="0"/>
              <a:t>’</a:t>
            </a:r>
            <a:r>
              <a:rPr lang="it-IT" dirty="0"/>
              <a:t>p hollarda foydali bo</a:t>
            </a:r>
            <a:r>
              <a:rPr lang="en-US" dirty="0"/>
              <a:t>’</a:t>
            </a:r>
            <a:r>
              <a:rPr lang="it-IT" dirty="0"/>
              <a:t>lishi mumkin</a:t>
            </a:r>
            <a:r>
              <a:rPr lang="en-US" dirty="0"/>
              <a:t>. </a:t>
            </a:r>
            <a:r>
              <a:rPr lang="it-IT" dirty="0"/>
              <a:t>Chunki xususan siz yuborgan xatingizni o</a:t>
            </a:r>
            <a:r>
              <a:rPr lang="en-US" dirty="0"/>
              <a:t>’</a:t>
            </a:r>
            <a:r>
              <a:rPr lang="it-IT" dirty="0"/>
              <a:t>qilgan yoki o</a:t>
            </a:r>
            <a:r>
              <a:rPr lang="en-US" dirty="0"/>
              <a:t>’</a:t>
            </a:r>
            <a:r>
              <a:rPr lang="it-IT" dirty="0"/>
              <a:t>qilmagani</a:t>
            </a:r>
            <a:r>
              <a:rPr lang="en-US" dirty="0"/>
              <a:t> (</a:t>
            </a:r>
            <a:r>
              <a:rPr lang="it-IT" dirty="0"/>
              <a:t>olmagani</a:t>
            </a:r>
            <a:r>
              <a:rPr lang="en-US" dirty="0"/>
              <a:t>) </a:t>
            </a:r>
            <a:r>
              <a:rPr lang="it-IT" dirty="0"/>
              <a:t>haqida ma</a:t>
            </a:r>
            <a:r>
              <a:rPr lang="en-US" dirty="0"/>
              <a:t>’</a:t>
            </a:r>
            <a:r>
              <a:rPr lang="it-IT" dirty="0"/>
              <a:t>lumotga ega bo</a:t>
            </a:r>
            <a:r>
              <a:rPr lang="en-US" dirty="0"/>
              <a:t>’</a:t>
            </a:r>
            <a:r>
              <a:rPr lang="it-IT" dirty="0"/>
              <a:t>lasiz</a:t>
            </a:r>
            <a:r>
              <a:rPr lang="en-US" dirty="0"/>
              <a:t>.</a:t>
            </a:r>
            <a:endParaRPr lang="ru-RU" dirty="0"/>
          </a:p>
          <a:p>
            <a:r>
              <a:rPr lang="it-IT" dirty="0"/>
              <a:t>Finger yordamida plan</a:t>
            </a:r>
            <a:r>
              <a:rPr lang="en-US" dirty="0"/>
              <a:t> (</a:t>
            </a:r>
            <a:r>
              <a:rPr lang="it-IT" dirty="0"/>
              <a:t>shaxsiy reja</a:t>
            </a:r>
            <a:r>
              <a:rPr lang="en-US" dirty="0"/>
              <a:t>) </a:t>
            </a:r>
            <a:r>
              <a:rPr lang="it-IT" dirty="0"/>
              <a:t>agarda u uy katalogida joylashtirilgan bo</a:t>
            </a:r>
            <a:r>
              <a:rPr lang="en-US" dirty="0"/>
              <a:t>’</a:t>
            </a:r>
            <a:r>
              <a:rPr lang="it-IT" dirty="0"/>
              <a:t>lsa</a:t>
            </a:r>
            <a:r>
              <a:rPr lang="en-US" dirty="0"/>
              <a:t>, </a:t>
            </a:r>
            <a:r>
              <a:rPr lang="it-IT" dirty="0"/>
              <a:t>faylini ham ochib ko</a:t>
            </a:r>
            <a:r>
              <a:rPr lang="en-US" dirty="0"/>
              <a:t>’</a:t>
            </a:r>
            <a:r>
              <a:rPr lang="it-IT" dirty="0"/>
              <a:t>rish imkoniyati mavjud</a:t>
            </a:r>
            <a:r>
              <a:rPr lang="en-US" dirty="0"/>
              <a:t>. </a:t>
            </a:r>
            <a:r>
              <a:rPr lang="it-IT" dirty="0"/>
              <a:t>O</a:t>
            </a:r>
            <a:r>
              <a:rPr lang="en-US" dirty="0"/>
              <a:t>’</a:t>
            </a:r>
            <a:r>
              <a:rPr lang="it-IT" dirty="0"/>
              <a:t>z shaxsiy plan faylingizda esa xohlagan rejani yozishingiz mumkin</a:t>
            </a:r>
            <a:r>
              <a:rPr lang="en-US" dirty="0"/>
              <a:t>.</a:t>
            </a:r>
            <a:endParaRPr lang="ru-RU" dirty="0"/>
          </a:p>
        </p:txBody>
      </p:sp>
    </p:spTree>
    <p:extLst>
      <p:ext uri="{BB962C8B-B14F-4D97-AF65-F5344CB8AC3E}">
        <p14:creationId xmlns:p14="http://schemas.microsoft.com/office/powerpoint/2010/main" val="3263728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it-IT" dirty="0"/>
              <a:t>Fingerdan foydalanish har doim muvaffaqiyatli kechavermaydi</a:t>
            </a:r>
            <a:r>
              <a:rPr lang="en-US" dirty="0"/>
              <a:t>. </a:t>
            </a:r>
            <a:r>
              <a:rPr lang="it-IT" dirty="0"/>
              <a:t>Quyidagi uch holatda u kerakli natijani bermasligi mumkin</a:t>
            </a:r>
            <a:r>
              <a:rPr lang="en-US" dirty="0"/>
              <a:t>.</a:t>
            </a:r>
            <a:endParaRPr lang="ru-RU" dirty="0"/>
          </a:p>
          <a:p>
            <a:r>
              <a:rPr lang="en-US" dirty="0"/>
              <a:t>1. </a:t>
            </a:r>
            <a:r>
              <a:rPr lang="it-IT" dirty="0"/>
              <a:t>Finger foydalanuvchini topolmaydi</a:t>
            </a:r>
            <a:r>
              <a:rPr lang="en-US" dirty="0"/>
              <a:t>. </a:t>
            </a:r>
            <a:r>
              <a:rPr lang="it-IT" dirty="0"/>
              <a:t>Bunda Finger atain paydo bo</a:t>
            </a:r>
            <a:r>
              <a:rPr lang="en-US" dirty="0"/>
              <a:t>’</a:t>
            </a:r>
            <a:r>
              <a:rPr lang="it-IT" dirty="0"/>
              <a:t>ladi</a:t>
            </a:r>
            <a:r>
              <a:rPr lang="en-US" dirty="0"/>
              <a:t>. </a:t>
            </a:r>
            <a:r>
              <a:rPr lang="it-IT" dirty="0"/>
              <a:t>Bu esa foydalanuvchi manzili noto</a:t>
            </a:r>
            <a:r>
              <a:rPr lang="en-US" dirty="0"/>
              <a:t>’</a:t>
            </a:r>
            <a:r>
              <a:rPr lang="it-IT" dirty="0"/>
              <a:t>g</a:t>
            </a:r>
            <a:r>
              <a:rPr lang="en-US" dirty="0"/>
              <a:t>’</a:t>
            </a:r>
            <a:r>
              <a:rPr lang="it-IT" dirty="0"/>
              <a:t>ri kiritilganini bildiradi</a:t>
            </a:r>
            <a:r>
              <a:rPr lang="en-US" dirty="0"/>
              <a:t>.</a:t>
            </a:r>
            <a:endParaRPr lang="ru-RU" dirty="0"/>
          </a:p>
          <a:p>
            <a:r>
              <a:rPr lang="en-US" dirty="0"/>
              <a:t>2. </a:t>
            </a:r>
            <a:r>
              <a:rPr lang="it-IT" dirty="0"/>
              <a:t>Finger kompyuterni topolmaydi</a:t>
            </a:r>
            <a:r>
              <a:rPr lang="en-US" dirty="0"/>
              <a:t>, </a:t>
            </a:r>
            <a:r>
              <a:rPr lang="it-IT" dirty="0"/>
              <a:t>Finger unknown host</a:t>
            </a:r>
            <a:r>
              <a:rPr lang="en-US" dirty="0"/>
              <a:t>: </a:t>
            </a:r>
            <a:r>
              <a:rPr lang="it-IT" dirty="0"/>
              <a:t>mirarip</a:t>
            </a:r>
            <a:r>
              <a:rPr lang="en-US" dirty="0"/>
              <a:t>@</a:t>
            </a:r>
            <a:r>
              <a:rPr lang="it-IT" dirty="0"/>
              <a:t>law</a:t>
            </a:r>
            <a:r>
              <a:rPr lang="en-US" dirty="0"/>
              <a:t>.</a:t>
            </a:r>
            <a:r>
              <a:rPr lang="it-IT" dirty="0"/>
              <a:t>silk</a:t>
            </a:r>
            <a:r>
              <a:rPr lang="en-US" dirty="0"/>
              <a:t>.</a:t>
            </a:r>
            <a:r>
              <a:rPr lang="it-IT" dirty="0"/>
              <a:t>org</a:t>
            </a:r>
            <a:r>
              <a:rPr lang="en-US" dirty="0"/>
              <a:t>. </a:t>
            </a:r>
            <a:endParaRPr lang="ru-RU" dirty="0"/>
          </a:p>
          <a:p>
            <a:r>
              <a:rPr lang="it-IT" dirty="0"/>
              <a:t>Bu xato kompyuter nomini noto</a:t>
            </a:r>
            <a:r>
              <a:rPr lang="en-US" dirty="0"/>
              <a:t>’</a:t>
            </a:r>
            <a:r>
              <a:rPr lang="it-IT" dirty="0"/>
              <a:t>g</a:t>
            </a:r>
            <a:r>
              <a:rPr lang="en-US" dirty="0"/>
              <a:t>’</a:t>
            </a:r>
            <a:r>
              <a:rPr lang="it-IT" dirty="0"/>
              <a:t>ri ko</a:t>
            </a:r>
            <a:r>
              <a:rPr lang="en-US" dirty="0"/>
              <a:t>’</a:t>
            </a:r>
            <a:r>
              <a:rPr lang="it-IT" dirty="0"/>
              <a:t>rsatilganda paydo bo</a:t>
            </a:r>
            <a:r>
              <a:rPr lang="en-US" dirty="0"/>
              <a:t>’</a:t>
            </a:r>
            <a:r>
              <a:rPr lang="it-IT" dirty="0"/>
              <a:t>ladi</a:t>
            </a:r>
            <a:r>
              <a:rPr lang="en-US" dirty="0"/>
              <a:t>.</a:t>
            </a:r>
            <a:endParaRPr lang="ru-RU" dirty="0"/>
          </a:p>
          <a:p>
            <a:r>
              <a:rPr lang="en-US" dirty="0"/>
              <a:t>3. K</a:t>
            </a:r>
            <a:r>
              <a:rPr lang="it-IT" dirty="0"/>
              <a:t>ompyuter Finger buyrug</a:t>
            </a:r>
            <a:r>
              <a:rPr lang="en-US" dirty="0"/>
              <a:t>’</a:t>
            </a:r>
            <a:r>
              <a:rPr lang="it-IT" dirty="0"/>
              <a:t>ini topa olmaydi</a:t>
            </a:r>
            <a:r>
              <a:rPr lang="en-US" dirty="0"/>
              <a:t>. </a:t>
            </a:r>
            <a:endParaRPr lang="ru-RU" dirty="0"/>
          </a:p>
          <a:p>
            <a:r>
              <a:rPr lang="de-DE" dirty="0"/>
              <a:t>Finger mirarip@law.silk.org.</a:t>
            </a:r>
            <a:endParaRPr lang="ru-RU" dirty="0"/>
          </a:p>
          <a:p>
            <a:r>
              <a:rPr lang="en-US" dirty="0"/>
              <a:t>Finger: Command not found (</a:t>
            </a:r>
            <a:r>
              <a:rPr lang="en-US" dirty="0" err="1"/>
              <a:t>buyruq</a:t>
            </a:r>
            <a:r>
              <a:rPr lang="en-US" dirty="0"/>
              <a:t> </a:t>
            </a:r>
            <a:r>
              <a:rPr lang="en-US" dirty="0" err="1"/>
              <a:t>topilmadi</a:t>
            </a:r>
            <a:r>
              <a:rPr lang="en-US" dirty="0"/>
              <a:t>).</a:t>
            </a:r>
            <a:endParaRPr lang="ru-RU" dirty="0"/>
          </a:p>
        </p:txBody>
      </p:sp>
    </p:spTree>
    <p:extLst>
      <p:ext uri="{BB962C8B-B14F-4D97-AF65-F5344CB8AC3E}">
        <p14:creationId xmlns:p14="http://schemas.microsoft.com/office/powerpoint/2010/main" val="3140250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Bu </a:t>
            </a:r>
            <a:r>
              <a:rPr lang="en-US" dirty="0" err="1"/>
              <a:t>uzoqlashgan</a:t>
            </a:r>
            <a:r>
              <a:rPr lang="en-US" dirty="0"/>
              <a:t> </a:t>
            </a:r>
            <a:r>
              <a:rPr lang="en-US" dirty="0" err="1"/>
              <a:t>kompyuter-serverda</a:t>
            </a:r>
            <a:r>
              <a:rPr lang="en-US" dirty="0"/>
              <a:t> </a:t>
            </a:r>
            <a:r>
              <a:rPr lang="en-US" dirty="0" err="1"/>
              <a:t>mijoz</a:t>
            </a:r>
            <a:r>
              <a:rPr lang="en-US" dirty="0"/>
              <a:t> </a:t>
            </a:r>
            <a:r>
              <a:rPr lang="en-US" dirty="0" err="1"/>
              <a:t>kompyuter</a:t>
            </a:r>
            <a:r>
              <a:rPr lang="en-US" dirty="0"/>
              <a:t> Finger </a:t>
            </a:r>
            <a:r>
              <a:rPr lang="en-US" dirty="0" err="1"/>
              <a:t>buyrug’ini</a:t>
            </a:r>
            <a:r>
              <a:rPr lang="en-US" dirty="0"/>
              <a:t> </a:t>
            </a:r>
            <a:r>
              <a:rPr lang="en-US" dirty="0" err="1"/>
              <a:t>topa</a:t>
            </a:r>
            <a:r>
              <a:rPr lang="en-US" dirty="0"/>
              <a:t> </a:t>
            </a:r>
            <a:r>
              <a:rPr lang="en-US" dirty="0" err="1"/>
              <a:t>olmadi</a:t>
            </a:r>
            <a:r>
              <a:rPr lang="en-US" dirty="0"/>
              <a:t> </a:t>
            </a:r>
            <a:r>
              <a:rPr lang="en-US" dirty="0" err="1"/>
              <a:t>va</a:t>
            </a:r>
            <a:r>
              <a:rPr lang="en-US" dirty="0"/>
              <a:t> </a:t>
            </a:r>
            <a:r>
              <a:rPr lang="en-US" dirty="0" err="1"/>
              <a:t>shuning</a:t>
            </a:r>
            <a:r>
              <a:rPr lang="en-US" dirty="0"/>
              <a:t> </a:t>
            </a:r>
            <a:r>
              <a:rPr lang="en-US" dirty="0" err="1"/>
              <a:t>uchun</a:t>
            </a:r>
            <a:r>
              <a:rPr lang="en-US" dirty="0"/>
              <a:t> </a:t>
            </a:r>
            <a:r>
              <a:rPr lang="en-US" dirty="0" err="1"/>
              <a:t>bu</a:t>
            </a:r>
            <a:r>
              <a:rPr lang="en-US" dirty="0"/>
              <a:t> </a:t>
            </a:r>
            <a:r>
              <a:rPr lang="en-US" dirty="0" err="1"/>
              <a:t>buyruqni</a:t>
            </a:r>
            <a:r>
              <a:rPr lang="en-US" dirty="0"/>
              <a:t> </a:t>
            </a:r>
            <a:r>
              <a:rPr lang="en-US" dirty="0" err="1"/>
              <a:t>bajara</a:t>
            </a:r>
            <a:r>
              <a:rPr lang="en-US" dirty="0"/>
              <a:t> </a:t>
            </a:r>
            <a:r>
              <a:rPr lang="en-US" dirty="0" err="1"/>
              <a:t>olmadi</a:t>
            </a:r>
            <a:r>
              <a:rPr lang="en-US" dirty="0"/>
              <a:t>. </a:t>
            </a:r>
            <a:r>
              <a:rPr lang="en-US" dirty="0" err="1"/>
              <a:t>Buning</a:t>
            </a:r>
            <a:r>
              <a:rPr lang="en-US" dirty="0"/>
              <a:t> </a:t>
            </a:r>
            <a:r>
              <a:rPr lang="en-US" dirty="0" err="1"/>
              <a:t>sababi</a:t>
            </a:r>
            <a:r>
              <a:rPr lang="en-US" dirty="0"/>
              <a:t> Finger </a:t>
            </a:r>
            <a:r>
              <a:rPr lang="en-US" dirty="0" err="1"/>
              <a:t>Internetning</a:t>
            </a:r>
            <a:r>
              <a:rPr lang="en-US" dirty="0"/>
              <a:t> </a:t>
            </a:r>
            <a:r>
              <a:rPr lang="en-US" dirty="0" err="1"/>
              <a:t>barcha</a:t>
            </a:r>
            <a:r>
              <a:rPr lang="en-US" dirty="0"/>
              <a:t> </a:t>
            </a:r>
            <a:r>
              <a:rPr lang="en-US" dirty="0" err="1"/>
              <a:t>kompyuterlarida</a:t>
            </a:r>
            <a:r>
              <a:rPr lang="en-US" dirty="0"/>
              <a:t> </a:t>
            </a:r>
            <a:r>
              <a:rPr lang="en-US" dirty="0" err="1"/>
              <a:t>bo’lmasligi</a:t>
            </a:r>
            <a:r>
              <a:rPr lang="en-US" dirty="0"/>
              <a:t> </a:t>
            </a:r>
            <a:r>
              <a:rPr lang="en-US" dirty="0" err="1"/>
              <a:t>mumkinligidan</a:t>
            </a:r>
            <a:r>
              <a:rPr lang="en-US" dirty="0"/>
              <a:t> </a:t>
            </a:r>
            <a:r>
              <a:rPr lang="en-US" dirty="0" err="1"/>
              <a:t>dalolat</a:t>
            </a:r>
            <a:r>
              <a:rPr lang="en-US" dirty="0"/>
              <a:t> </a:t>
            </a:r>
            <a:r>
              <a:rPr lang="en-US" dirty="0" err="1"/>
              <a:t>beradi</a:t>
            </a:r>
            <a:r>
              <a:rPr lang="en-US" dirty="0"/>
              <a:t>.</a:t>
            </a:r>
            <a:endParaRPr lang="ru-RU" dirty="0"/>
          </a:p>
          <a:p>
            <a:r>
              <a:rPr lang="en-US" dirty="0"/>
              <a:t>Finger </a:t>
            </a:r>
            <a:r>
              <a:rPr lang="en-US" dirty="0" err="1"/>
              <a:t>yordamida</a:t>
            </a:r>
            <a:r>
              <a:rPr lang="en-US" dirty="0"/>
              <a:t>, </a:t>
            </a:r>
            <a:r>
              <a:rPr lang="en-US" dirty="0" err="1"/>
              <a:t>xususan</a:t>
            </a:r>
            <a:r>
              <a:rPr lang="en-US" dirty="0"/>
              <a:t> </a:t>
            </a:r>
            <a:r>
              <a:rPr lang="en-US" dirty="0" err="1"/>
              <a:t>turli</a:t>
            </a:r>
            <a:r>
              <a:rPr lang="en-US" dirty="0"/>
              <a:t> </a:t>
            </a:r>
            <a:r>
              <a:rPr lang="en-US" dirty="0" err="1"/>
              <a:t>sohalarga</a:t>
            </a:r>
            <a:r>
              <a:rPr lang="en-US" dirty="0"/>
              <a:t> </a:t>
            </a:r>
            <a:r>
              <a:rPr lang="en-US" dirty="0" err="1"/>
              <a:t>oid</a:t>
            </a:r>
            <a:r>
              <a:rPr lang="en-US" dirty="0"/>
              <a:t> </a:t>
            </a:r>
            <a:r>
              <a:rPr lang="en-US" dirty="0" err="1"/>
              <a:t>yangiliklarni</a:t>
            </a:r>
            <a:r>
              <a:rPr lang="en-US" dirty="0"/>
              <a:t> ham </a:t>
            </a:r>
            <a:r>
              <a:rPr lang="en-US" dirty="0" err="1"/>
              <a:t>olib</a:t>
            </a:r>
            <a:r>
              <a:rPr lang="en-US" dirty="0"/>
              <a:t> </a:t>
            </a:r>
            <a:r>
              <a:rPr lang="en-US" dirty="0" err="1"/>
              <a:t>turish</a:t>
            </a:r>
            <a:r>
              <a:rPr lang="en-US" dirty="0"/>
              <a:t> </a:t>
            </a:r>
            <a:r>
              <a:rPr lang="en-US" dirty="0" err="1"/>
              <a:t>mumkin</a:t>
            </a:r>
            <a:r>
              <a:rPr lang="en-US" dirty="0"/>
              <a:t>. </a:t>
            </a:r>
            <a:r>
              <a:rPr lang="en-US" dirty="0" err="1"/>
              <a:t>Misol</a:t>
            </a:r>
            <a:r>
              <a:rPr lang="en-US" dirty="0"/>
              <a:t> </a:t>
            </a:r>
            <a:r>
              <a:rPr lang="en-US" dirty="0" err="1"/>
              <a:t>uchun</a:t>
            </a:r>
            <a:r>
              <a:rPr lang="en-US" dirty="0"/>
              <a:t>: Finger </a:t>
            </a:r>
            <a:r>
              <a:rPr lang="en-US" dirty="0" err="1"/>
              <a:t>nasanews</a:t>
            </a:r>
            <a:r>
              <a:rPr lang="en-US" dirty="0"/>
              <a:t> @space.mit.edu </a:t>
            </a:r>
            <a:r>
              <a:rPr lang="en-US" dirty="0" err="1"/>
              <a:t>buyruq</a:t>
            </a:r>
            <a:r>
              <a:rPr lang="en-US" dirty="0"/>
              <a:t> </a:t>
            </a:r>
            <a:r>
              <a:rPr lang="en-US" dirty="0" err="1"/>
              <a:t>yordamida</a:t>
            </a:r>
            <a:r>
              <a:rPr lang="en-US" dirty="0"/>
              <a:t> NACA </a:t>
            </a:r>
            <a:r>
              <a:rPr lang="en-US" dirty="0" err="1"/>
              <a:t>yangiliklarini</a:t>
            </a:r>
            <a:r>
              <a:rPr lang="en-US" dirty="0"/>
              <a:t> </a:t>
            </a:r>
            <a:r>
              <a:rPr lang="en-US" dirty="0" err="1"/>
              <a:t>olish</a:t>
            </a:r>
            <a:r>
              <a:rPr lang="en-US" dirty="0"/>
              <a:t> </a:t>
            </a:r>
            <a:r>
              <a:rPr lang="en-US" dirty="0" err="1"/>
              <a:t>mumkin</a:t>
            </a:r>
            <a:r>
              <a:rPr lang="en-US" dirty="0"/>
              <a:t>. </a:t>
            </a:r>
            <a:r>
              <a:rPr lang="en-US" dirty="0" err="1"/>
              <a:t>Er</a:t>
            </a:r>
            <a:r>
              <a:rPr lang="en-US" dirty="0"/>
              <a:t> </a:t>
            </a:r>
            <a:r>
              <a:rPr lang="en-US" dirty="0" err="1"/>
              <a:t>qimirlash</a:t>
            </a:r>
            <a:r>
              <a:rPr lang="en-US" dirty="0"/>
              <a:t> </a:t>
            </a:r>
            <a:r>
              <a:rPr lang="en-US" dirty="0" err="1"/>
              <a:t>haqidagi</a:t>
            </a:r>
            <a:r>
              <a:rPr lang="en-US" dirty="0"/>
              <a:t> </a:t>
            </a:r>
            <a:r>
              <a:rPr lang="en-US" dirty="0" err="1"/>
              <a:t>ma’lumotlar</a:t>
            </a:r>
            <a:r>
              <a:rPr lang="en-US" dirty="0"/>
              <a:t> </a:t>
            </a:r>
            <a:r>
              <a:rPr lang="en-US" dirty="0" err="1"/>
              <a:t>esa</a:t>
            </a:r>
            <a:r>
              <a:rPr lang="en-US" dirty="0"/>
              <a:t> Finger spy-der@dnc.iris.washington.edu </a:t>
            </a:r>
            <a:r>
              <a:rPr lang="en-US" dirty="0" err="1"/>
              <a:t>buyrug’i</a:t>
            </a:r>
            <a:r>
              <a:rPr lang="en-US" dirty="0"/>
              <a:t> </a:t>
            </a:r>
            <a:r>
              <a:rPr lang="en-US" dirty="0" err="1"/>
              <a:t>orqali</a:t>
            </a:r>
            <a:r>
              <a:rPr lang="en-US" dirty="0"/>
              <a:t> </a:t>
            </a:r>
            <a:r>
              <a:rPr lang="en-US" dirty="0" err="1"/>
              <a:t>olinadi</a:t>
            </a:r>
            <a:r>
              <a:rPr lang="en-US" dirty="0"/>
              <a:t>.</a:t>
            </a:r>
            <a:endParaRPr lang="ru-RU" dirty="0"/>
          </a:p>
        </p:txBody>
      </p:sp>
    </p:spTree>
    <p:extLst>
      <p:ext uri="{BB962C8B-B14F-4D97-AF65-F5344CB8AC3E}">
        <p14:creationId xmlns:p14="http://schemas.microsoft.com/office/powerpoint/2010/main" val="21588605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052736"/>
            <a:ext cx="7772400" cy="792088"/>
          </a:xfrm>
        </p:spPr>
        <p:txBody>
          <a:bodyPr>
            <a:normAutofit fontScale="90000"/>
          </a:bodyPr>
          <a:lstStyle/>
          <a:p>
            <a:pPr algn="ctr"/>
            <a:r>
              <a:rPr lang="de-DE" dirty="0"/>
              <a:t>Internet </a:t>
            </a:r>
            <a:r>
              <a:rPr lang="de-DE" dirty="0" err="1"/>
              <a:t>xizmatlari</a:t>
            </a:r>
            <a:r>
              <a:rPr lang="de-DE" dirty="0"/>
              <a:t> (</a:t>
            </a:r>
            <a:r>
              <a:rPr lang="de-DE" dirty="0" err="1"/>
              <a:t>E-mail</a:t>
            </a:r>
            <a:r>
              <a:rPr lang="de-DE" dirty="0"/>
              <a:t>, Telnet, </a:t>
            </a:r>
            <a:r>
              <a:rPr lang="de-DE" dirty="0" err="1"/>
              <a:t>Usenet</a:t>
            </a:r>
            <a:r>
              <a:rPr lang="de-DE" dirty="0"/>
              <a:t>, IRC)</a:t>
            </a:r>
            <a:endParaRPr lang="ru-RU" dirty="0"/>
          </a:p>
        </p:txBody>
      </p:sp>
      <p:sp>
        <p:nvSpPr>
          <p:cNvPr id="3" name="Объект 2"/>
          <p:cNvSpPr>
            <a:spLocks noGrp="1"/>
          </p:cNvSpPr>
          <p:nvPr>
            <p:ph sz="quarter" idx="1"/>
          </p:nvPr>
        </p:nvSpPr>
        <p:spPr>
          <a:xfrm>
            <a:off x="914400" y="1844824"/>
            <a:ext cx="7772400" cy="4174976"/>
          </a:xfrm>
        </p:spPr>
        <p:txBody>
          <a:bodyPr>
            <a:normAutofit fontScale="92500" lnSpcReduction="10000"/>
          </a:bodyPr>
          <a:lstStyle/>
          <a:p>
            <a:r>
              <a:rPr lang="de-DE" dirty="0" err="1"/>
              <a:t>Internetda</a:t>
            </a:r>
            <a:r>
              <a:rPr lang="de-DE" dirty="0"/>
              <a:t> </a:t>
            </a:r>
            <a:r>
              <a:rPr lang="de-DE" dirty="0" err="1"/>
              <a:t>kommunikatsiya</a:t>
            </a:r>
            <a:r>
              <a:rPr lang="de-DE" dirty="0"/>
              <a:t> </a:t>
            </a:r>
            <a:r>
              <a:rPr lang="de-DE" dirty="0" err="1"/>
              <a:t>xizmat</a:t>
            </a:r>
            <a:r>
              <a:rPr lang="de-DE" dirty="0"/>
              <a:t> </a:t>
            </a:r>
            <a:r>
              <a:rPr lang="de-DE" dirty="0" err="1"/>
              <a:t>turlari</a:t>
            </a:r>
            <a:r>
              <a:rPr lang="de-DE" dirty="0"/>
              <a:t> </a:t>
            </a:r>
            <a:r>
              <a:rPr lang="de-DE" dirty="0" err="1"/>
              <a:t>sifatida</a:t>
            </a:r>
            <a:r>
              <a:rPr lang="de-DE" dirty="0"/>
              <a:t> </a:t>
            </a:r>
            <a:r>
              <a:rPr lang="de-DE" dirty="0" err="1"/>
              <a:t>E-mail</a:t>
            </a:r>
            <a:r>
              <a:rPr lang="de-DE" dirty="0"/>
              <a:t> (</a:t>
            </a:r>
            <a:r>
              <a:rPr lang="de-DE" dirty="0" err="1"/>
              <a:t>elektron</a:t>
            </a:r>
            <a:r>
              <a:rPr lang="de-DE" dirty="0"/>
              <a:t> </a:t>
            </a:r>
            <a:r>
              <a:rPr lang="de-DE" dirty="0" err="1"/>
              <a:t>pochta</a:t>
            </a:r>
            <a:r>
              <a:rPr lang="de-DE" dirty="0"/>
              <a:t>), Telnet, </a:t>
            </a:r>
            <a:r>
              <a:rPr lang="de-DE" dirty="0" err="1"/>
              <a:t>Usenet</a:t>
            </a:r>
            <a:r>
              <a:rPr lang="de-DE" dirty="0"/>
              <a:t>, </a:t>
            </a:r>
            <a:r>
              <a:rPr lang="de-DE" dirty="0" err="1"/>
              <a:t>IRClarga</a:t>
            </a:r>
            <a:r>
              <a:rPr lang="de-DE" dirty="0"/>
              <a:t> </a:t>
            </a:r>
            <a:r>
              <a:rPr lang="de-DE" dirty="0" err="1"/>
              <a:t>to’xtaymiz</a:t>
            </a:r>
            <a:r>
              <a:rPr lang="de-DE" dirty="0"/>
              <a:t>.</a:t>
            </a:r>
            <a:endParaRPr lang="ru-RU" dirty="0"/>
          </a:p>
          <a:p>
            <a:r>
              <a:rPr lang="de-DE" dirty="0"/>
              <a:t> </a:t>
            </a:r>
            <a:endParaRPr lang="ru-RU" dirty="0"/>
          </a:p>
          <a:p>
            <a:r>
              <a:rPr lang="de-DE" dirty="0"/>
              <a:t>Telnet</a:t>
            </a:r>
            <a:endParaRPr lang="ru-RU" b="1" dirty="0"/>
          </a:p>
          <a:p>
            <a:r>
              <a:rPr lang="de-DE" dirty="0"/>
              <a:t> </a:t>
            </a:r>
            <a:endParaRPr lang="ru-RU" dirty="0"/>
          </a:p>
          <a:p>
            <a:r>
              <a:rPr lang="de-DE" dirty="0"/>
              <a:t>Telnet </a:t>
            </a:r>
            <a:r>
              <a:rPr lang="de-DE" dirty="0" err="1"/>
              <a:t>dasturi</a:t>
            </a:r>
            <a:r>
              <a:rPr lang="de-DE" dirty="0"/>
              <a:t> </a:t>
            </a:r>
            <a:r>
              <a:rPr lang="de-DE" dirty="0" err="1"/>
              <a:t>uzoqda</a:t>
            </a:r>
            <a:r>
              <a:rPr lang="de-DE" dirty="0"/>
              <a:t>  </a:t>
            </a:r>
            <a:r>
              <a:rPr lang="de-DE" dirty="0" err="1"/>
              <a:t>joylashgan</a:t>
            </a:r>
            <a:r>
              <a:rPr lang="de-DE" dirty="0"/>
              <a:t> </a:t>
            </a:r>
            <a:r>
              <a:rPr lang="de-DE" dirty="0" err="1"/>
              <a:t>kompyuter</a:t>
            </a:r>
            <a:r>
              <a:rPr lang="de-DE" dirty="0"/>
              <a:t> </a:t>
            </a:r>
            <a:r>
              <a:rPr lang="de-DE" dirty="0" err="1"/>
              <a:t>tarmog’iga</a:t>
            </a:r>
            <a:r>
              <a:rPr lang="de-DE" dirty="0"/>
              <a:t> </a:t>
            </a:r>
            <a:r>
              <a:rPr lang="de-DE" dirty="0" err="1"/>
              <a:t>kirish</a:t>
            </a:r>
            <a:r>
              <a:rPr lang="de-DE" dirty="0"/>
              <a:t> </a:t>
            </a:r>
            <a:r>
              <a:rPr lang="de-DE" dirty="0" err="1"/>
              <a:t>vositasi</a:t>
            </a:r>
            <a:r>
              <a:rPr lang="de-DE" dirty="0"/>
              <a:t> </a:t>
            </a:r>
            <a:r>
              <a:rPr lang="de-DE" dirty="0" err="1"/>
              <a:t>bo’lib</a:t>
            </a:r>
            <a:r>
              <a:rPr lang="de-DE" dirty="0"/>
              <a:t>, </a:t>
            </a:r>
            <a:r>
              <a:rPr lang="de-DE" dirty="0" err="1"/>
              <a:t>shu</a:t>
            </a:r>
            <a:r>
              <a:rPr lang="de-DE" dirty="0"/>
              <a:t> </a:t>
            </a:r>
            <a:r>
              <a:rPr lang="de-DE" dirty="0" err="1"/>
              <a:t>bilan</a:t>
            </a:r>
            <a:r>
              <a:rPr lang="de-DE" dirty="0"/>
              <a:t> </a:t>
            </a:r>
            <a:r>
              <a:rPr lang="de-DE" dirty="0" err="1"/>
              <a:t>birga</a:t>
            </a:r>
            <a:r>
              <a:rPr lang="de-DE" dirty="0"/>
              <a:t> </a:t>
            </a:r>
            <a:r>
              <a:rPr lang="de-DE" dirty="0" err="1"/>
              <a:t>Internetda</a:t>
            </a:r>
            <a:r>
              <a:rPr lang="de-DE" dirty="0"/>
              <a:t> </a:t>
            </a:r>
            <a:r>
              <a:rPr lang="de-DE" dirty="0" err="1"/>
              <a:t>mavjud</a:t>
            </a:r>
            <a:r>
              <a:rPr lang="de-DE" dirty="0"/>
              <a:t> </a:t>
            </a:r>
            <a:r>
              <a:rPr lang="de-DE" dirty="0" err="1"/>
              <a:t>ma’lumotlar</a:t>
            </a:r>
            <a:r>
              <a:rPr lang="de-DE" dirty="0"/>
              <a:t> </a:t>
            </a:r>
            <a:r>
              <a:rPr lang="de-DE" dirty="0" err="1"/>
              <a:t>bazasiga</a:t>
            </a:r>
            <a:r>
              <a:rPr lang="de-DE" dirty="0"/>
              <a:t> </a:t>
            </a:r>
            <a:r>
              <a:rPr lang="de-DE" dirty="0" err="1"/>
              <a:t>ham</a:t>
            </a:r>
            <a:r>
              <a:rPr lang="de-DE" dirty="0"/>
              <a:t> </a:t>
            </a:r>
            <a:r>
              <a:rPr lang="de-DE" dirty="0" err="1"/>
              <a:t>kiradi</a:t>
            </a:r>
            <a:r>
              <a:rPr lang="de-DE" dirty="0"/>
              <a:t>. U </a:t>
            </a:r>
            <a:r>
              <a:rPr lang="de-DE" dirty="0" err="1"/>
              <a:t>quyidagi</a:t>
            </a:r>
            <a:r>
              <a:rPr lang="de-DE" dirty="0"/>
              <a:t> </a:t>
            </a:r>
            <a:r>
              <a:rPr lang="de-DE" dirty="0" err="1"/>
              <a:t>buyruq</a:t>
            </a:r>
            <a:r>
              <a:rPr lang="de-DE" dirty="0"/>
              <a:t> </a:t>
            </a:r>
            <a:r>
              <a:rPr lang="de-DE" dirty="0" err="1"/>
              <a:t>yordamida</a:t>
            </a:r>
            <a:r>
              <a:rPr lang="de-DE" dirty="0"/>
              <a:t> </a:t>
            </a:r>
            <a:r>
              <a:rPr lang="de-DE" dirty="0" err="1"/>
              <a:t>ishlaydi</a:t>
            </a:r>
            <a:r>
              <a:rPr lang="de-DE" dirty="0"/>
              <a:t>.</a:t>
            </a:r>
            <a:endParaRPr lang="ru-RU" dirty="0"/>
          </a:p>
          <a:p>
            <a:r>
              <a:rPr lang="de-DE" dirty="0"/>
              <a:t>Telnet</a:t>
            </a:r>
            <a:r>
              <a:rPr lang="de-DE" b="1" dirty="0"/>
              <a:t> </a:t>
            </a:r>
            <a:r>
              <a:rPr lang="de-DE" dirty="0" err="1"/>
              <a:t>xost</a:t>
            </a:r>
            <a:r>
              <a:rPr lang="de-DE" dirty="0"/>
              <a:t> </a:t>
            </a:r>
            <a:r>
              <a:rPr lang="de-DE" dirty="0" err="1"/>
              <a:t>kompyuter</a:t>
            </a:r>
            <a:r>
              <a:rPr lang="de-DE" dirty="0"/>
              <a:t> </a:t>
            </a:r>
            <a:r>
              <a:rPr lang="de-DE" dirty="0" err="1"/>
              <a:t>nomi</a:t>
            </a:r>
            <a:endParaRPr lang="ru-RU" dirty="0"/>
          </a:p>
          <a:p>
            <a:r>
              <a:rPr lang="de-DE" dirty="0" err="1"/>
              <a:t>Misol</a:t>
            </a:r>
            <a:r>
              <a:rPr lang="de-DE" dirty="0"/>
              <a:t>: </a:t>
            </a:r>
            <a:r>
              <a:rPr lang="de-DE" dirty="0" err="1"/>
              <a:t>telnet</a:t>
            </a:r>
            <a:r>
              <a:rPr lang="de-DE" dirty="0"/>
              <a:t> ams.org. </a:t>
            </a:r>
            <a:endParaRPr lang="ru-RU" dirty="0"/>
          </a:p>
        </p:txBody>
      </p:sp>
    </p:spTree>
    <p:extLst>
      <p:ext uri="{BB962C8B-B14F-4D97-AF65-F5344CB8AC3E}">
        <p14:creationId xmlns:p14="http://schemas.microsoft.com/office/powerpoint/2010/main" val="4426754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de-DE" dirty="0"/>
              <a:t>Bunda </a:t>
            </a:r>
            <a:r>
              <a:rPr lang="de-DE" dirty="0" err="1"/>
              <a:t>siz</a:t>
            </a:r>
            <a:r>
              <a:rPr lang="de-DE" dirty="0"/>
              <a:t> Amerika </a:t>
            </a:r>
            <a:r>
              <a:rPr lang="de-DE" dirty="0" err="1"/>
              <a:t>matematika</a:t>
            </a:r>
            <a:r>
              <a:rPr lang="de-DE" dirty="0"/>
              <a:t> </a:t>
            </a:r>
            <a:r>
              <a:rPr lang="de-DE" dirty="0" err="1"/>
              <a:t>jamiyati</a:t>
            </a:r>
            <a:r>
              <a:rPr lang="de-DE" dirty="0"/>
              <a:t> </a:t>
            </a:r>
            <a:r>
              <a:rPr lang="de-DE" dirty="0" err="1"/>
              <a:t>xost</a:t>
            </a:r>
            <a:r>
              <a:rPr lang="de-DE" dirty="0"/>
              <a:t> </a:t>
            </a:r>
            <a:r>
              <a:rPr lang="de-DE" dirty="0" err="1"/>
              <a:t>kompyuteri</a:t>
            </a:r>
            <a:r>
              <a:rPr lang="de-DE" dirty="0"/>
              <a:t> </a:t>
            </a:r>
            <a:r>
              <a:rPr lang="de-DE" dirty="0" err="1"/>
              <a:t>bilan</a:t>
            </a:r>
            <a:r>
              <a:rPr lang="de-DE" dirty="0"/>
              <a:t> </a:t>
            </a:r>
            <a:r>
              <a:rPr lang="de-DE" dirty="0" err="1"/>
              <a:t>ulanasiz</a:t>
            </a:r>
            <a:r>
              <a:rPr lang="de-DE" dirty="0"/>
              <a:t>. </a:t>
            </a:r>
            <a:r>
              <a:rPr lang="de-DE" dirty="0" err="1"/>
              <a:t>Shunday</a:t>
            </a:r>
            <a:r>
              <a:rPr lang="de-DE" dirty="0"/>
              <a:t> </a:t>
            </a:r>
            <a:r>
              <a:rPr lang="de-DE" dirty="0" err="1"/>
              <a:t>qilib</a:t>
            </a:r>
            <a:r>
              <a:rPr lang="de-DE" dirty="0"/>
              <a:t>, Telnet </a:t>
            </a:r>
            <a:r>
              <a:rPr lang="de-DE" dirty="0" err="1"/>
              <a:t>ikki</a:t>
            </a:r>
            <a:r>
              <a:rPr lang="de-DE" dirty="0"/>
              <a:t> </a:t>
            </a:r>
            <a:r>
              <a:rPr lang="de-DE" dirty="0" err="1"/>
              <a:t>kompyuterni</a:t>
            </a:r>
            <a:r>
              <a:rPr lang="de-DE" dirty="0"/>
              <a:t> </a:t>
            </a:r>
            <a:r>
              <a:rPr lang="de-DE" dirty="0" err="1"/>
              <a:t>bir-biri</a:t>
            </a:r>
            <a:r>
              <a:rPr lang="de-DE" dirty="0"/>
              <a:t> </a:t>
            </a:r>
            <a:r>
              <a:rPr lang="de-DE" dirty="0" err="1"/>
              <a:t>bilan</a:t>
            </a:r>
            <a:r>
              <a:rPr lang="de-DE" dirty="0"/>
              <a:t> </a:t>
            </a:r>
            <a:r>
              <a:rPr lang="de-DE" dirty="0" err="1"/>
              <a:t>bog’lab</a:t>
            </a:r>
            <a:r>
              <a:rPr lang="de-DE" dirty="0"/>
              <a:t>, </a:t>
            </a:r>
            <a:r>
              <a:rPr lang="de-DE" dirty="0" err="1"/>
              <a:t>ma’lumot</a:t>
            </a:r>
            <a:r>
              <a:rPr lang="de-DE" dirty="0"/>
              <a:t> </a:t>
            </a:r>
            <a:r>
              <a:rPr lang="de-DE" dirty="0" err="1"/>
              <a:t>olish</a:t>
            </a:r>
            <a:r>
              <a:rPr lang="de-DE" dirty="0"/>
              <a:t> </a:t>
            </a:r>
            <a:r>
              <a:rPr lang="de-DE" dirty="0" err="1"/>
              <a:t>imkoniyatini</a:t>
            </a:r>
            <a:r>
              <a:rPr lang="de-DE" dirty="0"/>
              <a:t> </a:t>
            </a:r>
            <a:r>
              <a:rPr lang="de-DE" dirty="0" err="1"/>
              <a:t>beradi</a:t>
            </a:r>
            <a:r>
              <a:rPr lang="de-DE" dirty="0"/>
              <a:t>. Telnet </a:t>
            </a:r>
            <a:r>
              <a:rPr lang="de-DE" dirty="0" err="1"/>
              <a:t>orqali</a:t>
            </a:r>
            <a:r>
              <a:rPr lang="de-DE" dirty="0"/>
              <a:t> </a:t>
            </a:r>
            <a:r>
              <a:rPr lang="de-DE" dirty="0" err="1"/>
              <a:t>xost</a:t>
            </a:r>
            <a:r>
              <a:rPr lang="de-DE" dirty="0"/>
              <a:t> </a:t>
            </a:r>
            <a:r>
              <a:rPr lang="de-DE" dirty="0" err="1"/>
              <a:t>kompyuter</a:t>
            </a:r>
            <a:r>
              <a:rPr lang="de-DE" dirty="0"/>
              <a:t> </a:t>
            </a:r>
            <a:r>
              <a:rPr lang="de-DE" dirty="0" err="1"/>
              <a:t>bilan</a:t>
            </a:r>
            <a:r>
              <a:rPr lang="de-DE" dirty="0"/>
              <a:t> </a:t>
            </a:r>
            <a:r>
              <a:rPr lang="de-DE" dirty="0" err="1"/>
              <a:t>bog’lanilganda</a:t>
            </a:r>
            <a:r>
              <a:rPr lang="de-DE" dirty="0"/>
              <a:t>, </a:t>
            </a:r>
            <a:r>
              <a:rPr lang="de-DE" dirty="0" err="1"/>
              <a:t>undagi</a:t>
            </a:r>
            <a:r>
              <a:rPr lang="de-DE" dirty="0"/>
              <a:t> </a:t>
            </a:r>
            <a:r>
              <a:rPr lang="de-DE" dirty="0" err="1"/>
              <a:t>dasturlar</a:t>
            </a:r>
            <a:r>
              <a:rPr lang="de-DE" dirty="0"/>
              <a:t> </a:t>
            </a:r>
            <a:r>
              <a:rPr lang="de-DE" dirty="0" err="1"/>
              <a:t>avtomatik</a:t>
            </a:r>
            <a:r>
              <a:rPr lang="de-DE" dirty="0"/>
              <a:t> </a:t>
            </a:r>
            <a:r>
              <a:rPr lang="de-DE" dirty="0" err="1"/>
              <a:t>ravishda</a:t>
            </a:r>
            <a:r>
              <a:rPr lang="de-DE" dirty="0"/>
              <a:t> </a:t>
            </a:r>
            <a:r>
              <a:rPr lang="de-DE" dirty="0" err="1"/>
              <a:t>ishga</a:t>
            </a:r>
            <a:r>
              <a:rPr lang="de-DE" dirty="0"/>
              <a:t> </a:t>
            </a:r>
            <a:r>
              <a:rPr lang="de-DE" dirty="0" err="1"/>
              <a:t>tushib</a:t>
            </a:r>
            <a:r>
              <a:rPr lang="de-DE" dirty="0"/>
              <a:t> </a:t>
            </a:r>
            <a:r>
              <a:rPr lang="de-DE" dirty="0" err="1"/>
              <a:t>ketishi</a:t>
            </a:r>
            <a:r>
              <a:rPr lang="de-DE" dirty="0"/>
              <a:t> </a:t>
            </a:r>
            <a:r>
              <a:rPr lang="de-DE" dirty="0" err="1"/>
              <a:t>va</a:t>
            </a:r>
            <a:r>
              <a:rPr lang="de-DE" dirty="0"/>
              <a:t> </a:t>
            </a:r>
            <a:r>
              <a:rPr lang="de-DE" dirty="0" err="1"/>
              <a:t>xost</a:t>
            </a:r>
            <a:r>
              <a:rPr lang="de-DE" dirty="0"/>
              <a:t> </a:t>
            </a:r>
            <a:r>
              <a:rPr lang="de-DE" dirty="0" err="1"/>
              <a:t>kompyuterda</a:t>
            </a:r>
            <a:r>
              <a:rPr lang="de-DE" dirty="0"/>
              <a:t> </a:t>
            </a:r>
            <a:r>
              <a:rPr lang="de-DE" dirty="0" err="1"/>
              <a:t>mavjud</a:t>
            </a:r>
            <a:r>
              <a:rPr lang="de-DE" dirty="0"/>
              <a:t> </a:t>
            </a:r>
            <a:r>
              <a:rPr lang="de-DE" dirty="0" err="1"/>
              <a:t>turli</a:t>
            </a:r>
            <a:r>
              <a:rPr lang="de-DE" dirty="0"/>
              <a:t> </a:t>
            </a:r>
            <a:r>
              <a:rPr lang="de-DE" dirty="0" err="1"/>
              <a:t>ma’lumotlar</a:t>
            </a:r>
            <a:r>
              <a:rPr lang="de-DE" dirty="0"/>
              <a:t> </a:t>
            </a:r>
            <a:r>
              <a:rPr lang="de-DE" dirty="0" err="1"/>
              <a:t>tezgina</a:t>
            </a:r>
            <a:r>
              <a:rPr lang="de-DE" dirty="0"/>
              <a:t> </a:t>
            </a:r>
            <a:r>
              <a:rPr lang="de-DE" dirty="0" err="1"/>
              <a:t>olinishi</a:t>
            </a:r>
            <a:r>
              <a:rPr lang="de-DE" dirty="0"/>
              <a:t> </a:t>
            </a:r>
            <a:r>
              <a:rPr lang="de-DE" dirty="0" err="1"/>
              <a:t>mumkin</a:t>
            </a:r>
            <a:r>
              <a:rPr lang="de-DE" dirty="0"/>
              <a:t>. Telnet </a:t>
            </a:r>
            <a:r>
              <a:rPr lang="de-DE" dirty="0" err="1"/>
              <a:t>dasturi</a:t>
            </a:r>
            <a:r>
              <a:rPr lang="de-DE" dirty="0"/>
              <a:t> </a:t>
            </a:r>
            <a:r>
              <a:rPr lang="de-DE" dirty="0" err="1"/>
              <a:t>emulyatsiya</a:t>
            </a:r>
            <a:r>
              <a:rPr lang="de-DE" dirty="0"/>
              <a:t> </a:t>
            </a:r>
            <a:r>
              <a:rPr lang="de-DE" dirty="0" err="1"/>
              <a:t>qiluvchi</a:t>
            </a:r>
            <a:r>
              <a:rPr lang="de-DE" dirty="0"/>
              <a:t> </a:t>
            </a:r>
            <a:r>
              <a:rPr lang="de-DE" dirty="0" err="1"/>
              <a:t>dasturdir</a:t>
            </a:r>
            <a:r>
              <a:rPr lang="de-DE" dirty="0"/>
              <a:t>, </a:t>
            </a:r>
            <a:r>
              <a:rPr lang="de-DE" dirty="0" err="1"/>
              <a:t>ya’ni</a:t>
            </a:r>
            <a:r>
              <a:rPr lang="de-DE" dirty="0"/>
              <a:t> </a:t>
            </a:r>
            <a:r>
              <a:rPr lang="de-DE" dirty="0" err="1"/>
              <a:t>agar</a:t>
            </a:r>
            <a:r>
              <a:rPr lang="de-DE" dirty="0"/>
              <a:t> </a:t>
            </a:r>
            <a:r>
              <a:rPr lang="de-DE" dirty="0" err="1"/>
              <a:t>siz</a:t>
            </a:r>
            <a:r>
              <a:rPr lang="de-DE" dirty="0"/>
              <a:t> </a:t>
            </a:r>
            <a:r>
              <a:rPr lang="de-DE" dirty="0" err="1"/>
              <a:t>klaviaturadan</a:t>
            </a:r>
            <a:r>
              <a:rPr lang="de-DE" dirty="0"/>
              <a:t> </a:t>
            </a:r>
            <a:r>
              <a:rPr lang="de-DE" dirty="0" err="1"/>
              <a:t>uzoqdagi</a:t>
            </a:r>
            <a:r>
              <a:rPr lang="de-DE" dirty="0"/>
              <a:t> </a:t>
            </a:r>
            <a:r>
              <a:rPr lang="de-DE" dirty="0" err="1"/>
              <a:t>kompyuterga</a:t>
            </a:r>
            <a:r>
              <a:rPr lang="de-DE" dirty="0"/>
              <a:t> </a:t>
            </a:r>
            <a:r>
              <a:rPr lang="de-DE" dirty="0" err="1"/>
              <a:t>jo’natilayotgan</a:t>
            </a:r>
            <a:r>
              <a:rPr lang="de-DE" dirty="0"/>
              <a:t> </a:t>
            </a:r>
            <a:r>
              <a:rPr lang="de-DE" dirty="0" err="1"/>
              <a:t>buyruqlarni</a:t>
            </a:r>
            <a:r>
              <a:rPr lang="de-DE" dirty="0"/>
              <a:t> </a:t>
            </a:r>
            <a:r>
              <a:rPr lang="de-DE" dirty="0" err="1"/>
              <a:t>tera</a:t>
            </a:r>
            <a:r>
              <a:rPr lang="de-DE" dirty="0"/>
              <a:t> </a:t>
            </a:r>
            <a:r>
              <a:rPr lang="de-DE" dirty="0" err="1"/>
              <a:t>boshlasangiz</a:t>
            </a:r>
            <a:r>
              <a:rPr lang="de-DE" dirty="0"/>
              <a:t>, </a:t>
            </a:r>
            <a:r>
              <a:rPr lang="de-DE" dirty="0" err="1"/>
              <a:t>siz</a:t>
            </a:r>
            <a:r>
              <a:rPr lang="de-DE" dirty="0"/>
              <a:t> </a:t>
            </a:r>
            <a:r>
              <a:rPr lang="de-DE" dirty="0" err="1"/>
              <a:t>bu</a:t>
            </a:r>
            <a:r>
              <a:rPr lang="de-DE" dirty="0"/>
              <a:t> </a:t>
            </a:r>
            <a:r>
              <a:rPr lang="de-DE" dirty="0" err="1"/>
              <a:t>buyruqlar</a:t>
            </a:r>
            <a:r>
              <a:rPr lang="de-DE" dirty="0"/>
              <a:t> </a:t>
            </a:r>
            <a:r>
              <a:rPr lang="de-DE" dirty="0" err="1"/>
              <a:t>bajarilishini</a:t>
            </a:r>
            <a:r>
              <a:rPr lang="de-DE" dirty="0"/>
              <a:t> </a:t>
            </a:r>
            <a:r>
              <a:rPr lang="de-DE" dirty="0" err="1"/>
              <a:t>natijasini</a:t>
            </a:r>
            <a:r>
              <a:rPr lang="de-DE" dirty="0"/>
              <a:t> </a:t>
            </a:r>
            <a:r>
              <a:rPr lang="de-DE" dirty="0" err="1"/>
              <a:t>o’z</a:t>
            </a:r>
            <a:r>
              <a:rPr lang="de-DE" dirty="0"/>
              <a:t> </a:t>
            </a:r>
            <a:r>
              <a:rPr lang="de-DE" dirty="0" err="1"/>
              <a:t>monitor</a:t>
            </a:r>
            <a:r>
              <a:rPr lang="de-DE" dirty="0"/>
              <a:t> </a:t>
            </a:r>
            <a:r>
              <a:rPr lang="de-DE" dirty="0" err="1"/>
              <a:t>ekraningizda</a:t>
            </a:r>
            <a:r>
              <a:rPr lang="de-DE" dirty="0"/>
              <a:t> </a:t>
            </a:r>
            <a:r>
              <a:rPr lang="de-DE" dirty="0" err="1"/>
              <a:t>ko’rib</a:t>
            </a:r>
            <a:r>
              <a:rPr lang="de-DE" dirty="0"/>
              <a:t>, </a:t>
            </a:r>
            <a:r>
              <a:rPr lang="de-DE" dirty="0" err="1"/>
              <a:t>go’yoki</a:t>
            </a:r>
            <a:r>
              <a:rPr lang="de-DE" dirty="0"/>
              <a:t> </a:t>
            </a:r>
            <a:r>
              <a:rPr lang="de-DE" dirty="0" err="1"/>
              <a:t>o’z</a:t>
            </a:r>
            <a:r>
              <a:rPr lang="de-DE" dirty="0"/>
              <a:t> </a:t>
            </a:r>
            <a:r>
              <a:rPr lang="de-DE" dirty="0" err="1"/>
              <a:t>kompyuteringizda</a:t>
            </a:r>
            <a:r>
              <a:rPr lang="de-DE" dirty="0"/>
              <a:t> </a:t>
            </a:r>
            <a:r>
              <a:rPr lang="de-DE" dirty="0" err="1"/>
              <a:t>ishlayotgandek</a:t>
            </a:r>
            <a:r>
              <a:rPr lang="de-DE" dirty="0"/>
              <a:t> </a:t>
            </a:r>
            <a:r>
              <a:rPr lang="de-DE" dirty="0" err="1"/>
              <a:t>his</a:t>
            </a:r>
            <a:r>
              <a:rPr lang="de-DE" dirty="0"/>
              <a:t> </a:t>
            </a:r>
            <a:r>
              <a:rPr lang="de-DE" dirty="0" err="1"/>
              <a:t>qilasiz</a:t>
            </a:r>
            <a:r>
              <a:rPr lang="de-DE" dirty="0"/>
              <a:t>. </a:t>
            </a:r>
            <a:r>
              <a:rPr lang="de-DE" dirty="0" err="1"/>
              <a:t>Shuning</a:t>
            </a:r>
            <a:r>
              <a:rPr lang="de-DE" dirty="0"/>
              <a:t> </a:t>
            </a:r>
            <a:r>
              <a:rPr lang="de-DE" dirty="0" err="1"/>
              <a:t>uchun</a:t>
            </a:r>
            <a:r>
              <a:rPr lang="de-DE" dirty="0"/>
              <a:t> </a:t>
            </a:r>
            <a:r>
              <a:rPr lang="de-DE" dirty="0" err="1"/>
              <a:t>ham</a:t>
            </a:r>
            <a:r>
              <a:rPr lang="de-DE" dirty="0"/>
              <a:t> </a:t>
            </a:r>
            <a:r>
              <a:rPr lang="de-DE" dirty="0" err="1"/>
              <a:t>kompyuterda</a:t>
            </a:r>
            <a:r>
              <a:rPr lang="de-DE" dirty="0"/>
              <a:t> </a:t>
            </a:r>
            <a:r>
              <a:rPr lang="de-DE" dirty="0" err="1"/>
              <a:t>ishlash</a:t>
            </a:r>
            <a:r>
              <a:rPr lang="de-DE" dirty="0"/>
              <a:t> terminal </a:t>
            </a:r>
            <a:r>
              <a:rPr lang="de-DE" dirty="0" err="1"/>
              <a:t>emulyatsiya</a:t>
            </a:r>
            <a:r>
              <a:rPr lang="de-DE" dirty="0"/>
              <a:t> </a:t>
            </a:r>
            <a:r>
              <a:rPr lang="de-DE" dirty="0" err="1"/>
              <a:t>qilish</a:t>
            </a:r>
            <a:r>
              <a:rPr lang="de-DE" dirty="0"/>
              <a:t> </a:t>
            </a:r>
            <a:r>
              <a:rPr lang="de-DE" dirty="0" err="1"/>
              <a:t>deb</a:t>
            </a:r>
            <a:r>
              <a:rPr lang="de-DE" dirty="0"/>
              <a:t> </a:t>
            </a:r>
            <a:r>
              <a:rPr lang="de-DE" dirty="0" err="1"/>
              <a:t>ataladi</a:t>
            </a:r>
            <a:r>
              <a:rPr lang="de-DE" dirty="0"/>
              <a:t>.</a:t>
            </a:r>
            <a:endParaRPr lang="ru-RU" dirty="0"/>
          </a:p>
        </p:txBody>
      </p:sp>
    </p:spTree>
    <p:extLst>
      <p:ext uri="{BB962C8B-B14F-4D97-AF65-F5344CB8AC3E}">
        <p14:creationId xmlns:p14="http://schemas.microsoft.com/office/powerpoint/2010/main" val="17414060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de-DE" dirty="0" err="1"/>
              <a:t>FTPdan</a:t>
            </a:r>
            <a:r>
              <a:rPr lang="de-DE" dirty="0"/>
              <a:t> </a:t>
            </a:r>
            <a:r>
              <a:rPr lang="de-DE" dirty="0" err="1"/>
              <a:t>Telnetning</a:t>
            </a:r>
            <a:r>
              <a:rPr lang="de-DE" dirty="0"/>
              <a:t> </a:t>
            </a:r>
            <a:r>
              <a:rPr lang="de-DE" dirty="0" err="1"/>
              <a:t>asosiy</a:t>
            </a:r>
            <a:r>
              <a:rPr lang="de-DE" dirty="0"/>
              <a:t> </a:t>
            </a:r>
            <a:r>
              <a:rPr lang="de-DE" dirty="0" err="1"/>
              <a:t>farqi</a:t>
            </a:r>
            <a:r>
              <a:rPr lang="de-DE" dirty="0"/>
              <a:t> </a:t>
            </a:r>
            <a:r>
              <a:rPr lang="de-DE" dirty="0" err="1"/>
              <a:t>shundan</a:t>
            </a:r>
            <a:r>
              <a:rPr lang="de-DE" dirty="0"/>
              <a:t> </a:t>
            </a:r>
            <a:r>
              <a:rPr lang="de-DE" dirty="0" err="1"/>
              <a:t>iboratki</a:t>
            </a:r>
            <a:r>
              <a:rPr lang="de-DE" dirty="0"/>
              <a:t>, </a:t>
            </a:r>
            <a:r>
              <a:rPr lang="de-DE" dirty="0" err="1"/>
              <a:t>FTPda</a:t>
            </a:r>
            <a:r>
              <a:rPr lang="de-DE" dirty="0"/>
              <a:t> </a:t>
            </a:r>
            <a:r>
              <a:rPr lang="de-DE" dirty="0" err="1"/>
              <a:t>uzoqdagi</a:t>
            </a:r>
            <a:r>
              <a:rPr lang="de-DE" dirty="0"/>
              <a:t> </a:t>
            </a:r>
            <a:r>
              <a:rPr lang="de-DE" dirty="0" err="1"/>
              <a:t>kompyuterga</a:t>
            </a:r>
            <a:r>
              <a:rPr lang="de-DE" dirty="0"/>
              <a:t> </a:t>
            </a:r>
            <a:r>
              <a:rPr lang="de-DE" dirty="0" err="1"/>
              <a:t>fayl</a:t>
            </a:r>
            <a:r>
              <a:rPr lang="de-DE" dirty="0"/>
              <a:t> </a:t>
            </a:r>
            <a:r>
              <a:rPr lang="de-DE" dirty="0" err="1"/>
              <a:t>uzatiladi</a:t>
            </a:r>
            <a:r>
              <a:rPr lang="de-DE" dirty="0"/>
              <a:t> </a:t>
            </a:r>
            <a:r>
              <a:rPr lang="de-DE" dirty="0" err="1"/>
              <a:t>yoki</a:t>
            </a:r>
            <a:r>
              <a:rPr lang="de-DE" dirty="0"/>
              <a:t> </a:t>
            </a:r>
            <a:r>
              <a:rPr lang="de-DE" dirty="0" err="1"/>
              <a:t>undan</a:t>
            </a:r>
            <a:r>
              <a:rPr lang="de-DE" dirty="0"/>
              <a:t> </a:t>
            </a:r>
            <a:r>
              <a:rPr lang="de-DE" dirty="0" err="1"/>
              <a:t>qabul</a:t>
            </a:r>
            <a:r>
              <a:rPr lang="de-DE" dirty="0"/>
              <a:t> </a:t>
            </a:r>
            <a:r>
              <a:rPr lang="de-DE" dirty="0" err="1"/>
              <a:t>qilinadi</a:t>
            </a:r>
            <a:r>
              <a:rPr lang="de-DE" dirty="0"/>
              <a:t>. </a:t>
            </a:r>
            <a:r>
              <a:rPr lang="de-DE" dirty="0" err="1"/>
              <a:t>Telnetda</a:t>
            </a:r>
            <a:r>
              <a:rPr lang="de-DE" dirty="0"/>
              <a:t> </a:t>
            </a:r>
            <a:r>
              <a:rPr lang="de-DE" dirty="0" err="1"/>
              <a:t>esa</a:t>
            </a:r>
            <a:r>
              <a:rPr lang="de-DE" dirty="0"/>
              <a:t> </a:t>
            </a:r>
            <a:r>
              <a:rPr lang="de-DE" dirty="0" err="1"/>
              <a:t>uzoqdagi</a:t>
            </a:r>
            <a:r>
              <a:rPr lang="de-DE" dirty="0"/>
              <a:t> </a:t>
            </a:r>
            <a:r>
              <a:rPr lang="de-DE" dirty="0" err="1"/>
              <a:t>kompyuter</a:t>
            </a:r>
            <a:r>
              <a:rPr lang="de-DE" dirty="0"/>
              <a:t> </a:t>
            </a:r>
            <a:r>
              <a:rPr lang="de-DE" dirty="0" err="1"/>
              <a:t>bilan</a:t>
            </a:r>
            <a:r>
              <a:rPr lang="de-DE" dirty="0"/>
              <a:t> </a:t>
            </a:r>
            <a:r>
              <a:rPr lang="de-DE" dirty="0" err="1"/>
              <a:t>bog’lanish</a:t>
            </a:r>
            <a:r>
              <a:rPr lang="de-DE" dirty="0"/>
              <a:t> </a:t>
            </a:r>
            <a:r>
              <a:rPr lang="de-DE" dirty="0" err="1"/>
              <a:t>natijasi</a:t>
            </a:r>
            <a:r>
              <a:rPr lang="de-DE" dirty="0"/>
              <a:t> </a:t>
            </a:r>
            <a:r>
              <a:rPr lang="de-DE" dirty="0" err="1"/>
              <a:t>unda</a:t>
            </a:r>
            <a:r>
              <a:rPr lang="de-DE" dirty="0"/>
              <a:t> </a:t>
            </a:r>
            <a:r>
              <a:rPr lang="de-DE" dirty="0" err="1"/>
              <a:t>mavjud</a:t>
            </a:r>
            <a:r>
              <a:rPr lang="de-DE" dirty="0"/>
              <a:t> </a:t>
            </a:r>
            <a:r>
              <a:rPr lang="de-DE" dirty="0" err="1"/>
              <a:t>xizmatlar</a:t>
            </a:r>
            <a:r>
              <a:rPr lang="de-DE" dirty="0"/>
              <a:t> </a:t>
            </a:r>
            <a:r>
              <a:rPr lang="de-DE" dirty="0" err="1"/>
              <a:t>bilan</a:t>
            </a:r>
            <a:r>
              <a:rPr lang="de-DE" dirty="0"/>
              <a:t> </a:t>
            </a:r>
            <a:r>
              <a:rPr lang="de-DE" dirty="0" err="1"/>
              <a:t>aniqlanadi</a:t>
            </a:r>
            <a:r>
              <a:rPr lang="de-DE" dirty="0"/>
              <a:t>. </a:t>
            </a:r>
            <a:endParaRPr lang="ru-RU" dirty="0"/>
          </a:p>
          <a:p>
            <a:r>
              <a:rPr lang="de-DE" cap="all" dirty="0" err="1"/>
              <a:t>Telnetning</a:t>
            </a:r>
            <a:r>
              <a:rPr lang="de-DE" cap="all" dirty="0"/>
              <a:t> </a:t>
            </a:r>
            <a:r>
              <a:rPr lang="de-DE" cap="all" dirty="0" err="1"/>
              <a:t>buyruq</a:t>
            </a:r>
            <a:r>
              <a:rPr lang="de-DE" cap="all" dirty="0"/>
              <a:t> </a:t>
            </a:r>
            <a:r>
              <a:rPr lang="de-DE" cap="all" dirty="0" err="1"/>
              <a:t>holati</a:t>
            </a:r>
            <a:endParaRPr lang="ru-RU" b="1" dirty="0"/>
          </a:p>
          <a:p>
            <a:r>
              <a:rPr lang="de-DE" dirty="0"/>
              <a:t> </a:t>
            </a:r>
            <a:endParaRPr lang="ru-RU" dirty="0"/>
          </a:p>
          <a:p>
            <a:r>
              <a:rPr lang="de-DE" dirty="0"/>
              <a:t>Telnet </a:t>
            </a:r>
            <a:r>
              <a:rPr lang="de-DE" dirty="0" err="1"/>
              <a:t>orqali</a:t>
            </a:r>
            <a:r>
              <a:rPr lang="de-DE" dirty="0"/>
              <a:t> </a:t>
            </a:r>
            <a:r>
              <a:rPr lang="de-DE" dirty="0" err="1"/>
              <a:t>ulanilsa</a:t>
            </a:r>
            <a:r>
              <a:rPr lang="de-DE" dirty="0"/>
              <a:t>, </a:t>
            </a:r>
            <a:r>
              <a:rPr lang="de-DE" dirty="0" err="1"/>
              <a:t>uzoqdagi</a:t>
            </a:r>
            <a:r>
              <a:rPr lang="de-DE" dirty="0"/>
              <a:t> </a:t>
            </a:r>
            <a:r>
              <a:rPr lang="de-DE" dirty="0" err="1"/>
              <a:t>kompyuter</a:t>
            </a:r>
            <a:r>
              <a:rPr lang="de-DE" dirty="0"/>
              <a:t> </a:t>
            </a:r>
            <a:r>
              <a:rPr lang="de-DE" dirty="0" err="1"/>
              <a:t>bilan</a:t>
            </a:r>
            <a:r>
              <a:rPr lang="de-DE" dirty="0"/>
              <a:t> </a:t>
            </a:r>
            <a:r>
              <a:rPr lang="de-DE" dirty="0" err="1"/>
              <a:t>ishlash</a:t>
            </a:r>
            <a:r>
              <a:rPr lang="de-DE" dirty="0"/>
              <a:t> </a:t>
            </a:r>
            <a:r>
              <a:rPr lang="de-DE" dirty="0" err="1"/>
              <a:t>imokoniyati</a:t>
            </a:r>
            <a:r>
              <a:rPr lang="de-DE" dirty="0"/>
              <a:t> </a:t>
            </a:r>
            <a:r>
              <a:rPr lang="de-DE" dirty="0" err="1"/>
              <a:t>paydo</a:t>
            </a:r>
            <a:r>
              <a:rPr lang="de-DE" dirty="0"/>
              <a:t> </a:t>
            </a:r>
            <a:r>
              <a:rPr lang="de-DE" dirty="0" err="1"/>
              <a:t>bo’ladi</a:t>
            </a:r>
            <a:r>
              <a:rPr lang="de-DE" dirty="0"/>
              <a:t> </a:t>
            </a:r>
            <a:r>
              <a:rPr lang="de-DE" dirty="0" err="1"/>
              <a:t>va</a:t>
            </a:r>
            <a:r>
              <a:rPr lang="de-DE" dirty="0"/>
              <a:t> </a:t>
            </a:r>
            <a:r>
              <a:rPr lang="de-DE" dirty="0" err="1"/>
              <a:t>siz</a:t>
            </a:r>
            <a:r>
              <a:rPr lang="de-DE" dirty="0"/>
              <a:t> </a:t>
            </a:r>
            <a:r>
              <a:rPr lang="de-DE" dirty="0" err="1"/>
              <a:t>uzatadigan</a:t>
            </a:r>
            <a:r>
              <a:rPr lang="de-DE" dirty="0"/>
              <a:t> </a:t>
            </a:r>
            <a:r>
              <a:rPr lang="de-DE" dirty="0" err="1"/>
              <a:t>buyruqlar</a:t>
            </a:r>
            <a:r>
              <a:rPr lang="de-DE" dirty="0"/>
              <a:t> </a:t>
            </a:r>
            <a:r>
              <a:rPr lang="de-DE" dirty="0" err="1"/>
              <a:t>uzoqdagi</a:t>
            </a:r>
            <a:r>
              <a:rPr lang="de-DE" dirty="0"/>
              <a:t> </a:t>
            </a:r>
            <a:r>
              <a:rPr lang="de-DE" dirty="0" err="1"/>
              <a:t>kompyuterda</a:t>
            </a:r>
            <a:r>
              <a:rPr lang="de-DE" dirty="0"/>
              <a:t> </a:t>
            </a:r>
            <a:r>
              <a:rPr lang="de-DE" dirty="0" err="1"/>
              <a:t>bajariladi</a:t>
            </a:r>
            <a:r>
              <a:rPr lang="de-DE" dirty="0"/>
              <a:t>. </a:t>
            </a:r>
            <a:r>
              <a:rPr lang="de-DE" dirty="0" err="1"/>
              <a:t>Telnetda</a:t>
            </a:r>
            <a:r>
              <a:rPr lang="de-DE" dirty="0"/>
              <a:t> </a:t>
            </a:r>
            <a:r>
              <a:rPr lang="de-DE" dirty="0" err="1"/>
              <a:t>buyruq</a:t>
            </a:r>
            <a:r>
              <a:rPr lang="de-DE" dirty="0"/>
              <a:t> </a:t>
            </a:r>
            <a:r>
              <a:rPr lang="de-DE" dirty="0" err="1"/>
              <a:t>holati</a:t>
            </a:r>
            <a:r>
              <a:rPr lang="de-DE" dirty="0"/>
              <a:t> </a:t>
            </a:r>
            <a:r>
              <a:rPr lang="de-DE" dirty="0" err="1"/>
              <a:t>va</a:t>
            </a:r>
            <a:r>
              <a:rPr lang="de-DE" dirty="0"/>
              <a:t> </a:t>
            </a:r>
            <a:r>
              <a:rPr lang="de-DE" dirty="0" err="1"/>
              <a:t>bevosita</a:t>
            </a:r>
            <a:r>
              <a:rPr lang="de-DE" dirty="0"/>
              <a:t> </a:t>
            </a:r>
            <a:r>
              <a:rPr lang="de-DE" dirty="0" err="1"/>
              <a:t>holatda</a:t>
            </a:r>
            <a:r>
              <a:rPr lang="de-DE" dirty="0"/>
              <a:t> </a:t>
            </a:r>
            <a:r>
              <a:rPr lang="de-DE" dirty="0" err="1"/>
              <a:t>ishlash</a:t>
            </a:r>
            <a:r>
              <a:rPr lang="de-DE" dirty="0"/>
              <a:t> </a:t>
            </a:r>
            <a:r>
              <a:rPr lang="de-DE" dirty="0" err="1"/>
              <a:t>imkoniyati</a:t>
            </a:r>
            <a:r>
              <a:rPr lang="de-DE" dirty="0"/>
              <a:t> </a:t>
            </a:r>
            <a:r>
              <a:rPr lang="de-DE" dirty="0" err="1"/>
              <a:t>mavjud</a:t>
            </a:r>
            <a:r>
              <a:rPr lang="de-DE" dirty="0"/>
              <a:t>. </a:t>
            </a:r>
            <a:r>
              <a:rPr lang="de-DE" dirty="0" err="1"/>
              <a:t>Buyruq</a:t>
            </a:r>
            <a:r>
              <a:rPr lang="de-DE" dirty="0"/>
              <a:t> </a:t>
            </a:r>
            <a:r>
              <a:rPr lang="de-DE" dirty="0" err="1"/>
              <a:t>holatida</a:t>
            </a:r>
            <a:r>
              <a:rPr lang="de-DE" dirty="0"/>
              <a:t> </a:t>
            </a:r>
            <a:r>
              <a:rPr lang="de-DE" dirty="0" err="1"/>
              <a:t>ishlashning</a:t>
            </a:r>
            <a:r>
              <a:rPr lang="de-DE" dirty="0"/>
              <a:t> </a:t>
            </a:r>
            <a:r>
              <a:rPr lang="de-DE" dirty="0" err="1"/>
              <a:t>belgisi</a:t>
            </a:r>
            <a:r>
              <a:rPr lang="de-DE" dirty="0"/>
              <a:t> &lt;</a:t>
            </a:r>
            <a:r>
              <a:rPr lang="de-DE" dirty="0" err="1"/>
              <a:t>telnet</a:t>
            </a:r>
            <a:r>
              <a:rPr lang="de-DE" dirty="0"/>
              <a:t>&gt; </a:t>
            </a:r>
            <a:r>
              <a:rPr lang="de-DE" dirty="0" err="1"/>
              <a:t>bo’ladi</a:t>
            </a:r>
            <a:r>
              <a:rPr lang="de-DE" dirty="0"/>
              <a:t>. </a:t>
            </a:r>
            <a:r>
              <a:rPr lang="de-DE" dirty="0" err="1"/>
              <a:t>Bu</a:t>
            </a:r>
            <a:r>
              <a:rPr lang="de-DE" dirty="0"/>
              <a:t> </a:t>
            </a:r>
            <a:r>
              <a:rPr lang="de-DE" dirty="0" err="1"/>
              <a:t>holatdan</a:t>
            </a:r>
            <a:r>
              <a:rPr lang="de-DE" dirty="0"/>
              <a:t> </a:t>
            </a:r>
            <a:r>
              <a:rPr lang="de-DE" dirty="0" err="1"/>
              <a:t>hozir</a:t>
            </a:r>
            <a:r>
              <a:rPr lang="de-DE" dirty="0"/>
              <a:t> </a:t>
            </a:r>
            <a:r>
              <a:rPr lang="de-DE" dirty="0" err="1"/>
              <a:t>siz</a:t>
            </a:r>
            <a:r>
              <a:rPr lang="de-DE" dirty="0"/>
              <a:t> </a:t>
            </a:r>
            <a:r>
              <a:rPr lang="de-DE" dirty="0" err="1"/>
              <a:t>ishlayotgan</a:t>
            </a:r>
            <a:r>
              <a:rPr lang="de-DE" dirty="0"/>
              <a:t> </a:t>
            </a:r>
            <a:r>
              <a:rPr lang="de-DE" dirty="0" err="1"/>
              <a:t>kompyuter</a:t>
            </a:r>
            <a:r>
              <a:rPr lang="de-DE" dirty="0"/>
              <a:t> </a:t>
            </a:r>
            <a:r>
              <a:rPr lang="de-DE" dirty="0" err="1"/>
              <a:t>uzoqlashgan</a:t>
            </a:r>
            <a:r>
              <a:rPr lang="de-DE" dirty="0"/>
              <a:t> </a:t>
            </a:r>
            <a:r>
              <a:rPr lang="de-DE" dirty="0" err="1"/>
              <a:t>kompyuterda</a:t>
            </a:r>
            <a:r>
              <a:rPr lang="de-DE" dirty="0"/>
              <a:t> </a:t>
            </a:r>
            <a:r>
              <a:rPr lang="de-DE" dirty="0" err="1"/>
              <a:t>ishlayotgan</a:t>
            </a:r>
            <a:r>
              <a:rPr lang="de-DE" dirty="0"/>
              <a:t> </a:t>
            </a:r>
            <a:r>
              <a:rPr lang="de-DE" dirty="0" err="1"/>
              <a:t>bo’lsa</a:t>
            </a:r>
            <a:r>
              <a:rPr lang="de-DE" dirty="0"/>
              <a:t>, </a:t>
            </a:r>
            <a:r>
              <a:rPr lang="de-DE" dirty="0" err="1"/>
              <a:t>undan</a:t>
            </a:r>
            <a:r>
              <a:rPr lang="de-DE" dirty="0"/>
              <a:t> </a:t>
            </a:r>
            <a:r>
              <a:rPr lang="de-DE" dirty="0" err="1"/>
              <a:t>chiqish</a:t>
            </a:r>
            <a:r>
              <a:rPr lang="de-DE" dirty="0"/>
              <a:t> </a:t>
            </a:r>
            <a:r>
              <a:rPr lang="de-DE" dirty="0" err="1"/>
              <a:t>uchun</a:t>
            </a:r>
            <a:r>
              <a:rPr lang="de-DE" dirty="0"/>
              <a:t> </a:t>
            </a:r>
            <a:r>
              <a:rPr lang="de-DE" b="1" dirty="0" err="1"/>
              <a:t>Enter</a:t>
            </a:r>
            <a:r>
              <a:rPr lang="de-DE" b="1" dirty="0"/>
              <a:t> </a:t>
            </a:r>
            <a:r>
              <a:rPr lang="de-DE" dirty="0" err="1"/>
              <a:t>bosiladi</a:t>
            </a:r>
            <a:r>
              <a:rPr lang="de-DE" dirty="0"/>
              <a:t>.</a:t>
            </a:r>
            <a:endParaRPr lang="ru-RU" dirty="0"/>
          </a:p>
        </p:txBody>
      </p:sp>
    </p:spTree>
    <p:extLst>
      <p:ext uri="{BB962C8B-B14F-4D97-AF65-F5344CB8AC3E}">
        <p14:creationId xmlns:p14="http://schemas.microsoft.com/office/powerpoint/2010/main" val="1867936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552843468"/>
              </p:ext>
            </p:extLst>
          </p:nvPr>
        </p:nvGraphicFramePr>
        <p:xfrm>
          <a:off x="827584" y="2348880"/>
          <a:ext cx="7704856" cy="4104454"/>
        </p:xfrm>
        <a:graphic>
          <a:graphicData uri="http://schemas.openxmlformats.org/drawingml/2006/table">
            <a:tbl>
              <a:tblPr>
                <a:tableStyleId>{5C22544A-7EE6-4342-B048-85BDC9FD1C3A}</a:tableStyleId>
              </a:tblPr>
              <a:tblGrid>
                <a:gridCol w="1540971"/>
                <a:gridCol w="6163885"/>
              </a:tblGrid>
              <a:tr h="825476">
                <a:tc>
                  <a:txBody>
                    <a:bodyPr/>
                    <a:lstStyle/>
                    <a:p>
                      <a:pPr algn="just">
                        <a:lnSpc>
                          <a:spcPct val="115000"/>
                        </a:lnSpc>
                        <a:spcAft>
                          <a:spcPts val="0"/>
                        </a:spcAft>
                      </a:pPr>
                      <a:r>
                        <a:rPr lang="ru-RU" sz="1200" dirty="0">
                          <a:effectLst/>
                        </a:rPr>
                        <a:t>? </a:t>
                      </a:r>
                      <a:r>
                        <a:rPr lang="ru-RU" sz="1200" dirty="0" err="1">
                          <a:effectLst/>
                        </a:rPr>
                        <a:t>command</a:t>
                      </a:r>
                      <a:endParaRPr lang="ru-RU" sz="1000" dirty="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 yordam beruvchi buyruqdir. Agarda command bo’lmasa, telnetning hamma buyruqlar ro’yxatini chiqaradi. Agarda command parametr bo’lsa, unda faqat shu buyruqga oid yordamni beradi.</a:t>
                      </a:r>
                      <a:endParaRPr lang="ru-RU" sz="1000">
                        <a:effectLst/>
                        <a:latin typeface="Times New Roman"/>
                        <a:ea typeface="Times New Roman"/>
                        <a:cs typeface="Times New Roman"/>
                      </a:endParaRPr>
                    </a:p>
                  </a:txBody>
                  <a:tcPr marL="67945" marR="67945" marT="0" marB="0"/>
                </a:tc>
              </a:tr>
              <a:tr h="825476">
                <a:tc>
                  <a:txBody>
                    <a:bodyPr/>
                    <a:lstStyle/>
                    <a:p>
                      <a:pPr algn="just">
                        <a:lnSpc>
                          <a:spcPct val="115000"/>
                        </a:lnSpc>
                        <a:spcAft>
                          <a:spcPts val="0"/>
                        </a:spcAft>
                      </a:pPr>
                      <a:r>
                        <a:rPr lang="ru-RU" sz="1200">
                          <a:effectLst/>
                        </a:rPr>
                        <a:t>Open hostname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 bo’yicha hostname ismli kompyuter </a:t>
                      </a:r>
                      <a:r>
                        <a:rPr lang="en-US" sz="1200" spc="-30">
                          <a:effectLst/>
                        </a:rPr>
                        <a:t>bilan aloqa bog’laydi. Hostname sifatida do</a:t>
                      </a:r>
                      <a:r>
                        <a:rPr lang="en-US" sz="1200">
                          <a:effectLst/>
                        </a:rPr>
                        <a:t>men nom yoki IP manzil ishlatilishi mumkin.</a:t>
                      </a:r>
                      <a:endParaRPr lang="ru-RU" sz="1000">
                        <a:effectLst/>
                        <a:latin typeface="Times New Roman"/>
                        <a:ea typeface="Times New Roman"/>
                        <a:cs typeface="Times New Roman"/>
                      </a:endParaRPr>
                    </a:p>
                  </a:txBody>
                  <a:tcPr marL="67945" marR="67945" marT="0" marB="0"/>
                </a:tc>
              </a:tr>
              <a:tr h="825476">
                <a:tc>
                  <a:txBody>
                    <a:bodyPr/>
                    <a:lstStyle/>
                    <a:p>
                      <a:pPr algn="just">
                        <a:lnSpc>
                          <a:spcPct val="115000"/>
                        </a:lnSpc>
                        <a:spcAft>
                          <a:spcPts val="0"/>
                        </a:spcAft>
                      </a:pPr>
                      <a:r>
                        <a:rPr lang="en-US" sz="1200">
                          <a:effectLst/>
                        </a:rPr>
                        <a:t>Close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dirty="0">
                          <a:effectLst/>
                        </a:rPr>
                        <a:t>Bu </a:t>
                      </a:r>
                      <a:r>
                        <a:rPr lang="en-US" sz="1200" dirty="0" err="1">
                          <a:effectLst/>
                        </a:rPr>
                        <a:t>buyruq</a:t>
                      </a:r>
                      <a:r>
                        <a:rPr lang="en-US" sz="1200" dirty="0">
                          <a:effectLst/>
                        </a:rPr>
                        <a:t> </a:t>
                      </a:r>
                      <a:r>
                        <a:rPr lang="en-US" sz="1200" dirty="0" err="1">
                          <a:effectLst/>
                        </a:rPr>
                        <a:t>yordamida</a:t>
                      </a:r>
                      <a:r>
                        <a:rPr lang="en-US" sz="1200" dirty="0">
                          <a:effectLst/>
                        </a:rPr>
                        <a:t> </a:t>
                      </a:r>
                      <a:r>
                        <a:rPr lang="en-US" sz="1200" dirty="0" err="1">
                          <a:effectLst/>
                        </a:rPr>
                        <a:t>uzoqdagi</a:t>
                      </a:r>
                      <a:r>
                        <a:rPr lang="en-US" sz="1200" dirty="0">
                          <a:effectLst/>
                        </a:rPr>
                        <a:t> </a:t>
                      </a:r>
                      <a:r>
                        <a:rPr lang="en-US" sz="1200" dirty="0" err="1">
                          <a:effectLst/>
                        </a:rPr>
                        <a:t>kompyuter</a:t>
                      </a:r>
                      <a:r>
                        <a:rPr lang="en-US" sz="1200" dirty="0">
                          <a:effectLst/>
                        </a:rPr>
                        <a:t> </a:t>
                      </a:r>
                      <a:r>
                        <a:rPr lang="en-US" sz="1200" dirty="0" err="1">
                          <a:effectLst/>
                        </a:rPr>
                        <a:t>bilan</a:t>
                      </a:r>
                      <a:r>
                        <a:rPr lang="en-US" sz="1200" dirty="0">
                          <a:effectLst/>
                        </a:rPr>
                        <a:t> </a:t>
                      </a:r>
                      <a:r>
                        <a:rPr lang="en-US" sz="1200" dirty="0" err="1">
                          <a:effectLst/>
                        </a:rPr>
                        <a:t>bog’lanish</a:t>
                      </a:r>
                      <a:r>
                        <a:rPr lang="en-US" sz="1200" dirty="0">
                          <a:effectLst/>
                        </a:rPr>
                        <a:t> </a:t>
                      </a:r>
                      <a:r>
                        <a:rPr lang="en-US" sz="1200" dirty="0" err="1">
                          <a:effectLst/>
                        </a:rPr>
                        <a:t>bekor</a:t>
                      </a:r>
                      <a:r>
                        <a:rPr lang="en-US" sz="1200" dirty="0">
                          <a:effectLst/>
                        </a:rPr>
                        <a:t> </a:t>
                      </a:r>
                      <a:r>
                        <a:rPr lang="en-US" sz="1200" dirty="0" err="1">
                          <a:effectLst/>
                        </a:rPr>
                        <a:t>qilinadi</a:t>
                      </a:r>
                      <a:r>
                        <a:rPr lang="en-US" sz="1200" dirty="0">
                          <a:effectLst/>
                        </a:rPr>
                        <a:t>. Agar </a:t>
                      </a:r>
                      <a:r>
                        <a:rPr lang="en-US" sz="1200" dirty="0" err="1">
                          <a:effectLst/>
                        </a:rPr>
                        <a:t>buyruq</a:t>
                      </a:r>
                      <a:r>
                        <a:rPr lang="en-US" sz="1200" dirty="0">
                          <a:effectLst/>
                        </a:rPr>
                        <a:t> </a:t>
                      </a:r>
                      <a:r>
                        <a:rPr lang="en-US" sz="1200" dirty="0" err="1">
                          <a:effectLst/>
                        </a:rPr>
                        <a:t>satrida</a:t>
                      </a:r>
                      <a:r>
                        <a:rPr lang="en-US" sz="1200" dirty="0">
                          <a:effectLst/>
                        </a:rPr>
                        <a:t> </a:t>
                      </a:r>
                      <a:r>
                        <a:rPr lang="en-US" sz="1200" dirty="0" err="1">
                          <a:effectLst/>
                        </a:rPr>
                        <a:t>xost</a:t>
                      </a:r>
                      <a:r>
                        <a:rPr lang="en-US" sz="1200" dirty="0">
                          <a:effectLst/>
                        </a:rPr>
                        <a:t> nom </a:t>
                      </a:r>
                      <a:r>
                        <a:rPr lang="en-US" sz="1200" dirty="0" err="1">
                          <a:effectLst/>
                        </a:rPr>
                        <a:t>ko’rsatilgan</a:t>
                      </a:r>
                      <a:r>
                        <a:rPr lang="en-US" sz="1200" dirty="0">
                          <a:effectLst/>
                        </a:rPr>
                        <a:t> </a:t>
                      </a:r>
                      <a:r>
                        <a:rPr lang="en-US" sz="1200" dirty="0" err="1">
                          <a:effectLst/>
                        </a:rPr>
                        <a:t>bo’lsa</a:t>
                      </a:r>
                      <a:r>
                        <a:rPr lang="en-US" sz="1200" dirty="0">
                          <a:effectLst/>
                        </a:rPr>
                        <a:t>, </a:t>
                      </a:r>
                      <a:r>
                        <a:rPr lang="en-US" sz="1200" dirty="0" err="1">
                          <a:effectLst/>
                        </a:rPr>
                        <a:t>unda</a:t>
                      </a:r>
                      <a:r>
                        <a:rPr lang="en-US" sz="1200" dirty="0">
                          <a:effectLst/>
                        </a:rPr>
                        <a:t> u </a:t>
                      </a:r>
                      <a:r>
                        <a:rPr lang="en-US" sz="1200" dirty="0" err="1">
                          <a:effectLst/>
                        </a:rPr>
                        <a:t>bilan</a:t>
                      </a:r>
                      <a:r>
                        <a:rPr lang="en-US" sz="1200" dirty="0">
                          <a:effectLst/>
                        </a:rPr>
                        <a:t> </a:t>
                      </a:r>
                      <a:r>
                        <a:rPr lang="en-US" sz="1200" dirty="0" err="1">
                          <a:effectLst/>
                        </a:rPr>
                        <a:t>bog’lanish</a:t>
                      </a:r>
                      <a:r>
                        <a:rPr lang="en-US" sz="1200" dirty="0">
                          <a:effectLst/>
                        </a:rPr>
                        <a:t> </a:t>
                      </a:r>
                      <a:r>
                        <a:rPr lang="en-US" sz="1200" dirty="0" err="1">
                          <a:effectLst/>
                        </a:rPr>
                        <a:t>seansi</a:t>
                      </a:r>
                      <a:r>
                        <a:rPr lang="en-US" sz="1200" dirty="0">
                          <a:effectLst/>
                        </a:rPr>
                        <a:t> </a:t>
                      </a:r>
                      <a:r>
                        <a:rPr lang="en-US" sz="1200" dirty="0" err="1">
                          <a:effectLst/>
                        </a:rPr>
                        <a:t>yopilishi</a:t>
                      </a:r>
                      <a:r>
                        <a:rPr lang="en-US" sz="1200" dirty="0">
                          <a:effectLst/>
                        </a:rPr>
                        <a:t> </a:t>
                      </a:r>
                      <a:r>
                        <a:rPr lang="en-US" sz="1200" dirty="0" err="1">
                          <a:effectLst/>
                        </a:rPr>
                        <a:t>bilan</a:t>
                      </a:r>
                      <a:r>
                        <a:rPr lang="en-US" sz="1200" dirty="0">
                          <a:effectLst/>
                        </a:rPr>
                        <a:t> telnet </a:t>
                      </a:r>
                      <a:r>
                        <a:rPr lang="en-US" sz="1200" dirty="0" err="1">
                          <a:effectLst/>
                        </a:rPr>
                        <a:t>dan</a:t>
                      </a:r>
                      <a:r>
                        <a:rPr lang="en-US" sz="1200" dirty="0">
                          <a:effectLst/>
                        </a:rPr>
                        <a:t> ham </a:t>
                      </a:r>
                      <a:r>
                        <a:rPr lang="en-US" sz="1200" dirty="0" err="1">
                          <a:effectLst/>
                        </a:rPr>
                        <a:t>chiqadi</a:t>
                      </a:r>
                      <a:r>
                        <a:rPr lang="en-US" sz="1200" dirty="0">
                          <a:effectLst/>
                        </a:rPr>
                        <a:t>.</a:t>
                      </a:r>
                      <a:endParaRPr lang="ru-RU" sz="1000" dirty="0">
                        <a:effectLst/>
                        <a:latin typeface="Times New Roman"/>
                        <a:ea typeface="Times New Roman"/>
                        <a:cs typeface="Times New Roman"/>
                      </a:endParaRPr>
                    </a:p>
                  </a:txBody>
                  <a:tcPr marL="67945" marR="67945" marT="0" marB="0"/>
                </a:tc>
              </a:tr>
              <a:tr h="401275">
                <a:tc>
                  <a:txBody>
                    <a:bodyPr/>
                    <a:lstStyle/>
                    <a:p>
                      <a:pPr algn="just">
                        <a:lnSpc>
                          <a:spcPct val="115000"/>
                        </a:lnSpc>
                        <a:spcAft>
                          <a:spcPts val="0"/>
                        </a:spcAft>
                      </a:pPr>
                      <a:r>
                        <a:rPr lang="ru-RU" sz="1200">
                          <a:effectLst/>
                        </a:rPr>
                        <a:t>Quit</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ru-RU" sz="1200">
                          <a:effectLst/>
                        </a:rPr>
                        <a:t>Bu buyruq joriy bog’lanishni uzadi va telnet dan chiqishga olib keladi.</a:t>
                      </a:r>
                      <a:endParaRPr lang="ru-RU" sz="1000">
                        <a:effectLst/>
                        <a:latin typeface="Times New Roman"/>
                        <a:ea typeface="Times New Roman"/>
                        <a:cs typeface="Times New Roman"/>
                      </a:endParaRPr>
                    </a:p>
                  </a:txBody>
                  <a:tcPr marL="67945" marR="67945" marT="0" marB="0"/>
                </a:tc>
              </a:tr>
              <a:tr h="825476">
                <a:tc>
                  <a:txBody>
                    <a:bodyPr/>
                    <a:lstStyle/>
                    <a:p>
                      <a:pPr algn="just">
                        <a:lnSpc>
                          <a:spcPct val="115000"/>
                        </a:lnSpc>
                        <a:spcAft>
                          <a:spcPts val="0"/>
                        </a:spcAft>
                      </a:pPr>
                      <a:r>
                        <a:rPr lang="ru-RU" sz="1200">
                          <a:effectLst/>
                        </a:rPr>
                        <a:t>Status</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a:effectLst/>
                        </a:rPr>
                        <a:t>Bu buyruqni ishlatilishi ekranda telnetning joriy holatini ko’rsatadi. Bunda uzoqdagi kompyuter nomi ham ekranda paydo bo’ladi. </a:t>
                      </a:r>
                      <a:endParaRPr lang="ru-RU" sz="1000">
                        <a:effectLst/>
                        <a:latin typeface="Times New Roman"/>
                        <a:ea typeface="Times New Roman"/>
                        <a:cs typeface="Times New Roman"/>
                      </a:endParaRPr>
                    </a:p>
                  </a:txBody>
                  <a:tcPr marL="67945" marR="67945" marT="0" marB="0"/>
                </a:tc>
              </a:tr>
              <a:tr h="401275">
                <a:tc>
                  <a:txBody>
                    <a:bodyPr/>
                    <a:lstStyle/>
                    <a:p>
                      <a:pPr algn="just">
                        <a:lnSpc>
                          <a:spcPct val="115000"/>
                        </a:lnSpc>
                        <a:spcAft>
                          <a:spcPts val="0"/>
                        </a:spcAft>
                      </a:pPr>
                      <a:r>
                        <a:rPr lang="en-US" sz="1200">
                          <a:effectLst/>
                        </a:rPr>
                        <a:t>set escape</a:t>
                      </a:r>
                      <a:endParaRPr lang="ru-RU" sz="1000">
                        <a:effectLst/>
                        <a:latin typeface="Times New Roman"/>
                        <a:ea typeface="Times New Roman"/>
                        <a:cs typeface="Times New Roman"/>
                      </a:endParaRPr>
                    </a:p>
                  </a:txBody>
                  <a:tcPr marL="67945" marR="67945" marT="0" marB="0"/>
                </a:tc>
                <a:tc>
                  <a:txBody>
                    <a:bodyPr/>
                    <a:lstStyle/>
                    <a:p>
                      <a:pPr algn="just">
                        <a:lnSpc>
                          <a:spcPct val="115000"/>
                        </a:lnSpc>
                        <a:spcAft>
                          <a:spcPts val="0"/>
                        </a:spcAft>
                      </a:pPr>
                      <a:r>
                        <a:rPr lang="en-US" sz="1200" dirty="0">
                          <a:effectLst/>
                        </a:rPr>
                        <a:t>Bu </a:t>
                      </a:r>
                      <a:r>
                        <a:rPr lang="en-US" sz="1200" dirty="0" err="1">
                          <a:effectLst/>
                        </a:rPr>
                        <a:t>buyruq</a:t>
                      </a:r>
                      <a:r>
                        <a:rPr lang="en-US" sz="1200" dirty="0">
                          <a:effectLst/>
                        </a:rPr>
                        <a:t> </a:t>
                      </a:r>
                      <a:r>
                        <a:rPr lang="en-US" sz="1200" dirty="0" err="1">
                          <a:effectLst/>
                        </a:rPr>
                        <a:t>yordamida</a:t>
                      </a:r>
                      <a:r>
                        <a:rPr lang="en-US" sz="1200" dirty="0">
                          <a:effectLst/>
                        </a:rPr>
                        <a:t> </a:t>
                      </a:r>
                      <a:r>
                        <a:rPr lang="en-US" sz="1200" dirty="0" err="1">
                          <a:effectLst/>
                        </a:rPr>
                        <a:t>telnetning</a:t>
                      </a:r>
                      <a:r>
                        <a:rPr lang="en-US" sz="1200" dirty="0">
                          <a:effectLst/>
                        </a:rPr>
                        <a:t> </a:t>
                      </a:r>
                      <a:r>
                        <a:rPr lang="en-US" sz="1200" dirty="0" err="1">
                          <a:effectLst/>
                        </a:rPr>
                        <a:t>buyruq</a:t>
                      </a:r>
                      <a:r>
                        <a:rPr lang="en-US" sz="1200" dirty="0">
                          <a:effectLst/>
                        </a:rPr>
                        <a:t> </a:t>
                      </a:r>
                      <a:r>
                        <a:rPr lang="en-US" sz="1200" dirty="0" err="1">
                          <a:effectLst/>
                        </a:rPr>
                        <a:t>rejimiga</a:t>
                      </a:r>
                      <a:r>
                        <a:rPr lang="en-US" sz="1200" dirty="0">
                          <a:effectLst/>
                        </a:rPr>
                        <a:t> </a:t>
                      </a:r>
                      <a:r>
                        <a:rPr lang="en-US" sz="1200" dirty="0" err="1">
                          <a:effectLst/>
                        </a:rPr>
                        <a:t>o’tishni</a:t>
                      </a:r>
                      <a:r>
                        <a:rPr lang="en-US" sz="1200" dirty="0">
                          <a:effectLst/>
                        </a:rPr>
                        <a:t> </a:t>
                      </a:r>
                      <a:r>
                        <a:rPr lang="en-US" sz="1200" dirty="0" err="1">
                          <a:effectLst/>
                        </a:rPr>
                        <a:t>belgilovchi</a:t>
                      </a:r>
                      <a:r>
                        <a:rPr lang="en-US" sz="1200" dirty="0">
                          <a:effectLst/>
                        </a:rPr>
                        <a:t> </a:t>
                      </a:r>
                      <a:r>
                        <a:rPr lang="en-US" sz="1200" dirty="0" err="1">
                          <a:effectLst/>
                        </a:rPr>
                        <a:t>simvol</a:t>
                      </a:r>
                      <a:r>
                        <a:rPr lang="en-US" sz="1200" dirty="0">
                          <a:effectLst/>
                        </a:rPr>
                        <a:t> </a:t>
                      </a:r>
                      <a:r>
                        <a:rPr lang="en-US" sz="1200" dirty="0" err="1">
                          <a:effectLst/>
                        </a:rPr>
                        <a:t>almashtirilishi</a:t>
                      </a:r>
                      <a:r>
                        <a:rPr lang="en-US" sz="1200" dirty="0">
                          <a:effectLst/>
                        </a:rPr>
                        <a:t> </a:t>
                      </a:r>
                      <a:r>
                        <a:rPr lang="en-US" sz="1200" dirty="0" err="1">
                          <a:effectLst/>
                        </a:rPr>
                        <a:t>mumkin</a:t>
                      </a:r>
                      <a:r>
                        <a:rPr lang="en-US" sz="1200" dirty="0">
                          <a:effectLst/>
                        </a:rPr>
                        <a:t>.</a:t>
                      </a:r>
                      <a:endParaRPr lang="ru-RU" sz="1000" dirty="0">
                        <a:effectLst/>
                        <a:latin typeface="Times New Roman"/>
                        <a:ea typeface="Times New Roman"/>
                        <a:cs typeface="Times New Roman"/>
                      </a:endParaRPr>
                    </a:p>
                  </a:txBody>
                  <a:tcPr marL="67945" marR="67945" marT="0" marB="0"/>
                </a:tc>
              </a:tr>
            </a:tbl>
          </a:graphicData>
        </a:graphic>
      </p:graphicFrame>
      <p:sp>
        <p:nvSpPr>
          <p:cNvPr id="5" name="Rectangle 1"/>
          <p:cNvSpPr>
            <a:spLocks noChangeArrowheads="1"/>
          </p:cNvSpPr>
          <p:nvPr/>
        </p:nvSpPr>
        <p:spPr bwMode="auto">
          <a:xfrm>
            <a:off x="539552" y="16288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159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215900" algn="l" defTabSz="914400" rtl="0" eaLnBrk="1" fontAlgn="base" latinLnBrk="0" hangingPunct="1">
              <a:lnSpc>
                <a:spcPct val="100000"/>
              </a:lnSpc>
              <a:spcBef>
                <a:spcPct val="0"/>
              </a:spcBef>
              <a:spcAft>
                <a:spcPct val="0"/>
              </a:spcAft>
              <a:buClrTx/>
              <a:buSzTx/>
              <a:buFontTx/>
              <a:buNone/>
              <a:tabLst/>
            </a:pP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Telnet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uzoqlashgan</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kompyuter</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bilan</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bog’lanishi</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boshqa­ruvchi</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buyruqlarga</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ega</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alt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pP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Telnetning</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buyruq</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holatida</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ishlatiladigan</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ba’zi</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bir</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buy-ruqlarni</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de-DE" altLang="ru-RU" sz="1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keltiramiz</a:t>
            </a:r>
            <a:r>
              <a:rPr kumimoji="0" lang="de-DE" alt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de-DE" alt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32561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IRC</a:t>
            </a:r>
            <a:endParaRPr lang="ru-RU" dirty="0"/>
          </a:p>
        </p:txBody>
      </p:sp>
      <p:sp>
        <p:nvSpPr>
          <p:cNvPr id="3" name="Объект 2"/>
          <p:cNvSpPr>
            <a:spLocks noGrp="1"/>
          </p:cNvSpPr>
          <p:nvPr>
            <p:ph sz="quarter" idx="1"/>
          </p:nvPr>
        </p:nvSpPr>
        <p:spPr/>
        <p:txBody>
          <a:bodyPr>
            <a:normAutofit fontScale="92500" lnSpcReduction="10000"/>
          </a:bodyPr>
          <a:lstStyle/>
          <a:p>
            <a:r>
              <a:rPr lang="en-US" dirty="0" smtClean="0"/>
              <a:t>IRC </a:t>
            </a:r>
            <a:r>
              <a:rPr lang="en-US" dirty="0"/>
              <a:t>(Internet Relay Chat - Internet </a:t>
            </a:r>
            <a:r>
              <a:rPr lang="en-US" dirty="0" err="1"/>
              <a:t>orqali</a:t>
            </a:r>
            <a:r>
              <a:rPr lang="en-US" dirty="0"/>
              <a:t> </a:t>
            </a:r>
            <a:r>
              <a:rPr lang="en-US" dirty="0" err="1"/>
              <a:t>gaplashish</a:t>
            </a:r>
            <a:r>
              <a:rPr lang="en-US" dirty="0"/>
              <a:t>) -</a:t>
            </a:r>
            <a:r>
              <a:rPr lang="en-US" dirty="0" err="1"/>
              <a:t>Internetning</a:t>
            </a:r>
            <a:r>
              <a:rPr lang="en-US" dirty="0"/>
              <a:t> </a:t>
            </a:r>
            <a:r>
              <a:rPr lang="en-US" dirty="0" err="1"/>
              <a:t>serverlaridan</a:t>
            </a:r>
            <a:r>
              <a:rPr lang="en-US" dirty="0"/>
              <a:t> </a:t>
            </a:r>
            <a:r>
              <a:rPr lang="en-US" dirty="0" err="1"/>
              <a:t>biri</a:t>
            </a:r>
            <a:r>
              <a:rPr lang="en-US" dirty="0"/>
              <a:t>. </a:t>
            </a:r>
            <a:r>
              <a:rPr lang="en-US" dirty="0" err="1"/>
              <a:t>IRCda</a:t>
            </a:r>
            <a:r>
              <a:rPr lang="en-US" dirty="0"/>
              <a:t> </a:t>
            </a:r>
            <a:r>
              <a:rPr lang="en-US" dirty="0" err="1"/>
              <a:t>ishlash</a:t>
            </a:r>
            <a:r>
              <a:rPr lang="en-US" dirty="0"/>
              <a:t> </a:t>
            </a:r>
            <a:r>
              <a:rPr lang="en-US" dirty="0" err="1"/>
              <a:t>uchun</a:t>
            </a:r>
            <a:r>
              <a:rPr lang="en-US" dirty="0"/>
              <a:t> </a:t>
            </a:r>
            <a:r>
              <a:rPr lang="en-US" dirty="0" err="1"/>
              <a:t>shunday</a:t>
            </a:r>
            <a:r>
              <a:rPr lang="en-US" dirty="0"/>
              <a:t> </a:t>
            </a:r>
            <a:r>
              <a:rPr lang="en-US" dirty="0" err="1"/>
              <a:t>ismli</a:t>
            </a:r>
            <a:r>
              <a:rPr lang="en-US" dirty="0"/>
              <a:t> </a:t>
            </a:r>
            <a:r>
              <a:rPr lang="en-US" dirty="0" err="1"/>
              <a:t>dastur</a:t>
            </a:r>
            <a:r>
              <a:rPr lang="en-US" dirty="0"/>
              <a:t> </a:t>
            </a:r>
            <a:r>
              <a:rPr lang="en-US" dirty="0" err="1"/>
              <a:t>mavjud</a:t>
            </a:r>
            <a:r>
              <a:rPr lang="en-US" dirty="0"/>
              <a:t> </a:t>
            </a:r>
            <a:r>
              <a:rPr lang="en-US" dirty="0" err="1"/>
              <a:t>aloqa</a:t>
            </a:r>
            <a:r>
              <a:rPr lang="en-US" dirty="0"/>
              <a:t> </a:t>
            </a:r>
            <a:r>
              <a:rPr lang="en-US" dirty="0" err="1"/>
              <a:t>bo’limi</a:t>
            </a:r>
            <a:r>
              <a:rPr lang="en-US" dirty="0"/>
              <a:t> (</a:t>
            </a:r>
            <a:r>
              <a:rPr lang="en-US" dirty="0" err="1"/>
              <a:t>provayder</a:t>
            </a:r>
            <a:r>
              <a:rPr lang="en-US" dirty="0"/>
              <a:t>)</a:t>
            </a:r>
            <a:r>
              <a:rPr lang="en-US" dirty="0" err="1"/>
              <a:t>ga</a:t>
            </a:r>
            <a:r>
              <a:rPr lang="en-US" dirty="0"/>
              <a:t> </a:t>
            </a:r>
            <a:r>
              <a:rPr lang="en-US" dirty="0" err="1"/>
              <a:t>ulanib</a:t>
            </a:r>
            <a:r>
              <a:rPr lang="en-US" dirty="0"/>
              <a:t>, </a:t>
            </a:r>
            <a:r>
              <a:rPr lang="en-US" dirty="0" err="1"/>
              <a:t>biror</a:t>
            </a:r>
            <a:r>
              <a:rPr lang="en-US" dirty="0"/>
              <a:t> </a:t>
            </a:r>
            <a:r>
              <a:rPr lang="en-US" dirty="0" err="1"/>
              <a:t>mavzu</a:t>
            </a:r>
            <a:r>
              <a:rPr lang="en-US" dirty="0"/>
              <a:t> </a:t>
            </a:r>
            <a:r>
              <a:rPr lang="en-US" dirty="0" err="1"/>
              <a:t>tanlanadi</a:t>
            </a:r>
            <a:r>
              <a:rPr lang="en-US" dirty="0"/>
              <a:t>. Bu </a:t>
            </a:r>
            <a:r>
              <a:rPr lang="en-US" dirty="0" err="1"/>
              <a:t>mavzu</a:t>
            </a:r>
            <a:r>
              <a:rPr lang="en-US" dirty="0"/>
              <a:t> </a:t>
            </a:r>
            <a:r>
              <a:rPr lang="en-US" dirty="0" err="1"/>
              <a:t>bilan</a:t>
            </a:r>
            <a:r>
              <a:rPr lang="en-US" dirty="0"/>
              <a:t> </a:t>
            </a:r>
            <a:r>
              <a:rPr lang="en-US" dirty="0" err="1"/>
              <a:t>doimiy</a:t>
            </a:r>
            <a:r>
              <a:rPr lang="en-US" dirty="0"/>
              <a:t> </a:t>
            </a:r>
            <a:r>
              <a:rPr lang="en-US" dirty="0" err="1"/>
              <a:t>muloqotni</a:t>
            </a:r>
            <a:r>
              <a:rPr lang="en-US" dirty="0"/>
              <a:t> </a:t>
            </a:r>
            <a:r>
              <a:rPr lang="en-US" dirty="0" err="1"/>
              <a:t>ta’minlab</a:t>
            </a:r>
            <a:r>
              <a:rPr lang="en-US" dirty="0"/>
              <a:t> </a:t>
            </a:r>
            <a:r>
              <a:rPr lang="en-US" dirty="0" err="1"/>
              <a:t>turadigan</a:t>
            </a:r>
            <a:r>
              <a:rPr lang="en-US" dirty="0"/>
              <a:t> </a:t>
            </a:r>
            <a:r>
              <a:rPr lang="en-US" dirty="0" err="1"/>
              <a:t>aloqa</a:t>
            </a:r>
            <a:r>
              <a:rPr lang="en-US" dirty="0"/>
              <a:t> </a:t>
            </a:r>
            <a:r>
              <a:rPr lang="en-US" dirty="0" err="1"/>
              <a:t>serveriga</a:t>
            </a:r>
            <a:r>
              <a:rPr lang="en-US" dirty="0"/>
              <a:t> </a:t>
            </a:r>
            <a:r>
              <a:rPr lang="en-US" dirty="0" err="1"/>
              <a:t>ulaniladi</a:t>
            </a:r>
            <a:r>
              <a:rPr lang="en-US" dirty="0"/>
              <a:t>. </a:t>
            </a:r>
            <a:r>
              <a:rPr lang="en-US" dirty="0" err="1"/>
              <a:t>Bunda</a:t>
            </a:r>
            <a:r>
              <a:rPr lang="en-US" dirty="0"/>
              <a:t> </a:t>
            </a:r>
            <a:r>
              <a:rPr lang="en-US" dirty="0" err="1"/>
              <a:t>o’sha</a:t>
            </a:r>
            <a:r>
              <a:rPr lang="en-US" dirty="0"/>
              <a:t> </a:t>
            </a:r>
            <a:r>
              <a:rPr lang="en-US" dirty="0" err="1"/>
              <a:t>mavzuga</a:t>
            </a:r>
            <a:r>
              <a:rPr lang="en-US" dirty="0"/>
              <a:t> </a:t>
            </a:r>
            <a:r>
              <a:rPr lang="en-US" dirty="0" err="1"/>
              <a:t>oid</a:t>
            </a:r>
            <a:r>
              <a:rPr lang="en-US" dirty="0"/>
              <a:t> </a:t>
            </a:r>
            <a:r>
              <a:rPr lang="en-US" dirty="0" err="1"/>
              <a:t>gaplarni</a:t>
            </a:r>
            <a:r>
              <a:rPr lang="en-US" dirty="0"/>
              <a:t>, </a:t>
            </a:r>
            <a:r>
              <a:rPr lang="en-US" dirty="0" err="1"/>
              <a:t>munozaralarni</a:t>
            </a:r>
            <a:r>
              <a:rPr lang="en-US" dirty="0"/>
              <a:t> </a:t>
            </a:r>
            <a:r>
              <a:rPr lang="en-US" dirty="0" err="1"/>
              <a:t>uchratib</a:t>
            </a:r>
            <a:r>
              <a:rPr lang="en-US" dirty="0"/>
              <a:t>, </a:t>
            </a:r>
            <a:r>
              <a:rPr lang="en-US" dirty="0" err="1"/>
              <a:t>siz</a:t>
            </a:r>
            <a:r>
              <a:rPr lang="en-US" dirty="0"/>
              <a:t> ham </a:t>
            </a:r>
            <a:r>
              <a:rPr lang="en-US" dirty="0" err="1"/>
              <a:t>bu</a:t>
            </a:r>
            <a:r>
              <a:rPr lang="en-US" dirty="0"/>
              <a:t> </a:t>
            </a:r>
            <a:r>
              <a:rPr lang="en-US" dirty="0" err="1"/>
              <a:t>mavzuni</a:t>
            </a:r>
            <a:r>
              <a:rPr lang="en-US" dirty="0"/>
              <a:t> </a:t>
            </a:r>
            <a:r>
              <a:rPr lang="en-US" dirty="0" err="1"/>
              <a:t>muhokamasida</a:t>
            </a:r>
            <a:r>
              <a:rPr lang="en-US" dirty="0"/>
              <a:t> </a:t>
            </a:r>
            <a:r>
              <a:rPr lang="en-US" dirty="0" err="1"/>
              <a:t>qatnashish</a:t>
            </a:r>
            <a:r>
              <a:rPr lang="en-US" dirty="0"/>
              <a:t> </a:t>
            </a:r>
            <a:r>
              <a:rPr lang="en-US" dirty="0" err="1"/>
              <a:t>imkoniyatiga</a:t>
            </a:r>
            <a:r>
              <a:rPr lang="en-US" dirty="0"/>
              <a:t> </a:t>
            </a:r>
            <a:r>
              <a:rPr lang="en-US" dirty="0" err="1"/>
              <a:t>ega</a:t>
            </a:r>
            <a:r>
              <a:rPr lang="en-US" dirty="0"/>
              <a:t> </a:t>
            </a:r>
            <a:r>
              <a:rPr lang="en-US" dirty="0" err="1"/>
              <a:t>bo’lasiz</a:t>
            </a:r>
            <a:r>
              <a:rPr lang="en-US" dirty="0"/>
              <a:t> </a:t>
            </a:r>
            <a:r>
              <a:rPr lang="en-US" dirty="0" err="1"/>
              <a:t>va</a:t>
            </a:r>
            <a:r>
              <a:rPr lang="en-US" dirty="0"/>
              <a:t> </a:t>
            </a:r>
            <a:r>
              <a:rPr lang="en-US" dirty="0" err="1"/>
              <a:t>sizning</a:t>
            </a:r>
            <a:r>
              <a:rPr lang="en-US" dirty="0"/>
              <a:t> </a:t>
            </a:r>
            <a:r>
              <a:rPr lang="en-US" dirty="0" err="1"/>
              <a:t>fikrlaringiz</a:t>
            </a:r>
            <a:r>
              <a:rPr lang="en-US" dirty="0"/>
              <a:t> ham </a:t>
            </a:r>
            <a:r>
              <a:rPr lang="en-US" dirty="0" err="1"/>
              <a:t>boshqa</a:t>
            </a:r>
            <a:r>
              <a:rPr lang="en-US" dirty="0"/>
              <a:t> </a:t>
            </a:r>
            <a:r>
              <a:rPr lang="en-US" dirty="0" err="1"/>
              <a:t>ishtirokchilarga</a:t>
            </a:r>
            <a:r>
              <a:rPr lang="en-US" dirty="0"/>
              <a:t> </a:t>
            </a:r>
            <a:r>
              <a:rPr lang="en-US" dirty="0" err="1"/>
              <a:t>etkaziladi</a:t>
            </a:r>
            <a:r>
              <a:rPr lang="en-US" dirty="0"/>
              <a:t>. Internet </a:t>
            </a:r>
            <a:r>
              <a:rPr lang="en-US" dirty="0" err="1"/>
              <a:t>xizmatining</a:t>
            </a:r>
            <a:r>
              <a:rPr lang="en-US" dirty="0"/>
              <a:t> </a:t>
            </a:r>
            <a:r>
              <a:rPr lang="en-US" dirty="0" err="1"/>
              <a:t>ana</a:t>
            </a:r>
            <a:r>
              <a:rPr lang="en-US" dirty="0"/>
              <a:t> </a:t>
            </a:r>
            <a:r>
              <a:rPr lang="en-US" dirty="0" err="1"/>
              <a:t>shunday</a:t>
            </a:r>
            <a:r>
              <a:rPr lang="en-US" dirty="0"/>
              <a:t> </a:t>
            </a:r>
            <a:r>
              <a:rPr lang="en-US" dirty="0" err="1"/>
              <a:t>turi</a:t>
            </a:r>
            <a:r>
              <a:rPr lang="en-US" dirty="0"/>
              <a:t> IRC deb </a:t>
            </a:r>
            <a:r>
              <a:rPr lang="en-US" dirty="0" err="1"/>
              <a:t>ataladi</a:t>
            </a:r>
            <a:r>
              <a:rPr lang="en-US" dirty="0"/>
              <a:t>. </a:t>
            </a:r>
            <a:r>
              <a:rPr lang="en-US" dirty="0" err="1"/>
              <a:t>Hozirda</a:t>
            </a:r>
            <a:r>
              <a:rPr lang="en-US" dirty="0"/>
              <a:t> IRC </a:t>
            </a:r>
            <a:r>
              <a:rPr lang="en-US" dirty="0" err="1"/>
              <a:t>serverlarning</a:t>
            </a:r>
            <a:r>
              <a:rPr lang="en-US" dirty="0"/>
              <a:t> </a:t>
            </a:r>
            <a:r>
              <a:rPr lang="en-US" dirty="0" err="1"/>
              <a:t>bir</a:t>
            </a:r>
            <a:r>
              <a:rPr lang="en-US" dirty="0"/>
              <a:t> </a:t>
            </a:r>
            <a:r>
              <a:rPr lang="en-US" dirty="0" err="1"/>
              <a:t>qanchasi</a:t>
            </a:r>
            <a:r>
              <a:rPr lang="en-US" dirty="0"/>
              <a:t> </a:t>
            </a:r>
            <a:r>
              <a:rPr lang="en-US" dirty="0" err="1"/>
              <a:t>mavjud</a:t>
            </a:r>
            <a:r>
              <a:rPr lang="en-US" dirty="0"/>
              <a:t> </a:t>
            </a:r>
            <a:r>
              <a:rPr lang="en-US" dirty="0" err="1"/>
              <a:t>bo’lib</a:t>
            </a:r>
            <a:r>
              <a:rPr lang="en-US" dirty="0"/>
              <a:t> (</a:t>
            </a:r>
            <a:r>
              <a:rPr lang="en-US" dirty="0" err="1"/>
              <a:t>DALnet</a:t>
            </a:r>
            <a:r>
              <a:rPr lang="en-US" dirty="0"/>
              <a:t>, </a:t>
            </a:r>
            <a:r>
              <a:rPr lang="en-US" dirty="0" err="1"/>
              <a:t>Efnet</a:t>
            </a:r>
            <a:r>
              <a:rPr lang="en-US" dirty="0"/>
              <a:t> </a:t>
            </a:r>
            <a:r>
              <a:rPr lang="en-US" dirty="0" err="1"/>
              <a:t>va</a:t>
            </a:r>
            <a:r>
              <a:rPr lang="en-US" dirty="0"/>
              <a:t> </a:t>
            </a:r>
            <a:r>
              <a:rPr lang="en-US" dirty="0" err="1"/>
              <a:t>boshqalar</a:t>
            </a:r>
            <a:r>
              <a:rPr lang="en-US" dirty="0"/>
              <a:t>), </a:t>
            </a:r>
            <a:r>
              <a:rPr lang="en-US" dirty="0" err="1"/>
              <a:t>ular</a:t>
            </a:r>
            <a:r>
              <a:rPr lang="en-US" dirty="0"/>
              <a:t> </a:t>
            </a:r>
            <a:r>
              <a:rPr lang="en-US" dirty="0" err="1"/>
              <a:t>tarmoqlarga</a:t>
            </a:r>
            <a:r>
              <a:rPr lang="en-US" dirty="0"/>
              <a:t> </a:t>
            </a:r>
            <a:r>
              <a:rPr lang="en-US" dirty="0" err="1"/>
              <a:t>ulangan</a:t>
            </a:r>
            <a:r>
              <a:rPr lang="en-US" dirty="0"/>
              <a:t>. IRC </a:t>
            </a:r>
            <a:r>
              <a:rPr lang="en-US" dirty="0" err="1"/>
              <a:t>uchun</a:t>
            </a:r>
            <a:r>
              <a:rPr lang="en-US" dirty="0"/>
              <a:t> </a:t>
            </a:r>
            <a:r>
              <a:rPr lang="en-US" dirty="0" err="1"/>
              <a:t>xizmat</a:t>
            </a:r>
            <a:r>
              <a:rPr lang="en-US" dirty="0"/>
              <a:t> </a:t>
            </a:r>
            <a:r>
              <a:rPr lang="en-US" dirty="0" err="1"/>
              <a:t>qiluvchi</a:t>
            </a:r>
            <a:r>
              <a:rPr lang="en-US" dirty="0"/>
              <a:t> </a:t>
            </a:r>
            <a:r>
              <a:rPr lang="en-US" dirty="0" err="1"/>
              <a:t>dasturlar</a:t>
            </a:r>
            <a:r>
              <a:rPr lang="en-US" dirty="0"/>
              <a:t> </a:t>
            </a:r>
            <a:r>
              <a:rPr lang="en-US" dirty="0" err="1"/>
              <a:t>orasida</a:t>
            </a:r>
            <a:r>
              <a:rPr lang="en-US" dirty="0"/>
              <a:t> </a:t>
            </a:r>
            <a:r>
              <a:rPr lang="en-US" b="1" dirty="0" err="1"/>
              <a:t>mIRC</a:t>
            </a:r>
            <a:r>
              <a:rPr lang="en-US" dirty="0"/>
              <a:t> </a:t>
            </a:r>
            <a:r>
              <a:rPr lang="en-US" dirty="0" err="1"/>
              <a:t>dasturini</a:t>
            </a:r>
            <a:r>
              <a:rPr lang="en-US" dirty="0"/>
              <a:t> </a:t>
            </a:r>
            <a:r>
              <a:rPr lang="en-US" dirty="0" err="1"/>
              <a:t>keltirish</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1073886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Uni</a:t>
            </a:r>
            <a:r>
              <a:rPr lang="en-US" dirty="0"/>
              <a:t> </a:t>
            </a:r>
            <a:r>
              <a:rPr lang="en-US" b="1" dirty="0"/>
              <a:t>www.mirc.co.uk </a:t>
            </a:r>
            <a:r>
              <a:rPr lang="en-US" dirty="0" err="1"/>
              <a:t>manzil</a:t>
            </a:r>
            <a:r>
              <a:rPr lang="en-US" dirty="0"/>
              <a:t> </a:t>
            </a:r>
            <a:r>
              <a:rPr lang="en-US" dirty="0" err="1"/>
              <a:t>bo’yicha</a:t>
            </a:r>
            <a:r>
              <a:rPr lang="en-US" dirty="0"/>
              <a:t> </a:t>
            </a:r>
            <a:r>
              <a:rPr lang="en-US" dirty="0" err="1"/>
              <a:t>bepul</a:t>
            </a:r>
            <a:r>
              <a:rPr lang="en-US" dirty="0"/>
              <a:t> </a:t>
            </a:r>
            <a:r>
              <a:rPr lang="en-US" dirty="0" err="1"/>
              <a:t>olish</a:t>
            </a:r>
            <a:r>
              <a:rPr lang="en-US" dirty="0"/>
              <a:t> </a:t>
            </a:r>
            <a:r>
              <a:rPr lang="en-US" dirty="0" err="1"/>
              <a:t>mumkin</a:t>
            </a:r>
            <a:r>
              <a:rPr lang="en-US" dirty="0"/>
              <a:t>.</a:t>
            </a:r>
            <a:r>
              <a:rPr lang="en-US" b="1" dirty="0"/>
              <a:t> </a:t>
            </a:r>
            <a:r>
              <a:rPr lang="en-US" b="1" dirty="0" err="1"/>
              <a:t>mIRC</a:t>
            </a:r>
            <a:r>
              <a:rPr lang="en-US" dirty="0"/>
              <a:t> </a:t>
            </a:r>
            <a:r>
              <a:rPr lang="en-US" dirty="0" err="1"/>
              <a:t>dasturi</a:t>
            </a:r>
            <a:r>
              <a:rPr lang="en-US" dirty="0"/>
              <a:t> </a:t>
            </a:r>
            <a:r>
              <a:rPr lang="en-US" dirty="0" err="1"/>
              <a:t>o’rnatilishi</a:t>
            </a:r>
            <a:r>
              <a:rPr lang="en-US" dirty="0"/>
              <a:t> </a:t>
            </a:r>
            <a:r>
              <a:rPr lang="en-US" dirty="0" err="1"/>
              <a:t>bilan</a:t>
            </a:r>
            <a:r>
              <a:rPr lang="en-US" dirty="0"/>
              <a:t> u </a:t>
            </a:r>
            <a:r>
              <a:rPr lang="en-US" dirty="0" err="1"/>
              <a:t>o’zi</a:t>
            </a:r>
            <a:r>
              <a:rPr lang="en-US" dirty="0"/>
              <a:t> </a:t>
            </a:r>
            <a:r>
              <a:rPr lang="en-US" dirty="0" err="1"/>
              <a:t>sizning</a:t>
            </a:r>
            <a:r>
              <a:rPr lang="en-US" dirty="0"/>
              <a:t> </a:t>
            </a:r>
            <a:r>
              <a:rPr lang="en-US" dirty="0" err="1"/>
              <a:t>manzilingizni</a:t>
            </a:r>
            <a:r>
              <a:rPr lang="en-US" dirty="0"/>
              <a:t> </a:t>
            </a:r>
            <a:r>
              <a:rPr lang="en-US" dirty="0" err="1"/>
              <a:t>kiritishni</a:t>
            </a:r>
            <a:r>
              <a:rPr lang="en-US" dirty="0"/>
              <a:t> </a:t>
            </a:r>
            <a:r>
              <a:rPr lang="en-US" dirty="0" err="1"/>
              <a:t>so’raydi</a:t>
            </a:r>
            <a:r>
              <a:rPr lang="en-US" dirty="0"/>
              <a:t>. </a:t>
            </a:r>
            <a:r>
              <a:rPr lang="en-US" dirty="0" err="1"/>
              <a:t>O’z</a:t>
            </a:r>
            <a:r>
              <a:rPr lang="en-US" dirty="0"/>
              <a:t> no-</a:t>
            </a:r>
            <a:r>
              <a:rPr lang="en-US" dirty="0" err="1"/>
              <a:t>mingiz</a:t>
            </a:r>
            <a:r>
              <a:rPr lang="en-US" dirty="0"/>
              <a:t> </a:t>
            </a:r>
            <a:r>
              <a:rPr lang="en-US" dirty="0" err="1"/>
              <a:t>va</a:t>
            </a:r>
            <a:r>
              <a:rPr lang="en-US" dirty="0"/>
              <a:t> </a:t>
            </a:r>
            <a:r>
              <a:rPr lang="en-US" dirty="0" err="1"/>
              <a:t>manzilingizni</a:t>
            </a:r>
            <a:r>
              <a:rPr lang="en-US" dirty="0"/>
              <a:t> </a:t>
            </a:r>
            <a:r>
              <a:rPr lang="en-US" dirty="0" err="1"/>
              <a:t>kiritib</a:t>
            </a:r>
            <a:r>
              <a:rPr lang="en-US" dirty="0"/>
              <a:t>, u </a:t>
            </a:r>
            <a:r>
              <a:rPr lang="en-US" dirty="0" err="1"/>
              <a:t>bilan</a:t>
            </a:r>
            <a:r>
              <a:rPr lang="en-US" dirty="0"/>
              <a:t> </a:t>
            </a:r>
            <a:r>
              <a:rPr lang="en-US" dirty="0" err="1"/>
              <a:t>muloqotni</a:t>
            </a:r>
            <a:r>
              <a:rPr lang="en-US" dirty="0"/>
              <a:t> </a:t>
            </a:r>
            <a:r>
              <a:rPr lang="en-US" dirty="0" err="1"/>
              <a:t>boshlaysiz</a:t>
            </a:r>
            <a:r>
              <a:rPr lang="en-US" dirty="0"/>
              <a:t>. </a:t>
            </a:r>
            <a:r>
              <a:rPr lang="en-US" b="1" dirty="0"/>
              <a:t>IRC</a:t>
            </a:r>
            <a:r>
              <a:rPr lang="en-US" dirty="0"/>
              <a:t> </a:t>
            </a:r>
            <a:r>
              <a:rPr lang="en-US" dirty="0" err="1"/>
              <a:t>serverlar</a:t>
            </a:r>
            <a:r>
              <a:rPr lang="en-US" dirty="0"/>
              <a:t> </a:t>
            </a:r>
            <a:r>
              <a:rPr lang="en-US" dirty="0" err="1"/>
              <a:t>ko’p</a:t>
            </a:r>
            <a:r>
              <a:rPr lang="en-US" dirty="0"/>
              <a:t> </a:t>
            </a:r>
            <a:r>
              <a:rPr lang="en-US" dirty="0" err="1"/>
              <a:t>bo’lgani</a:t>
            </a:r>
            <a:r>
              <a:rPr lang="en-US" dirty="0"/>
              <a:t> </a:t>
            </a:r>
            <a:r>
              <a:rPr lang="en-US" dirty="0" err="1"/>
              <a:t>uchun</a:t>
            </a:r>
            <a:r>
              <a:rPr lang="en-US" dirty="0"/>
              <a:t> </a:t>
            </a:r>
            <a:r>
              <a:rPr lang="en-US" dirty="0" err="1"/>
              <a:t>ulardan</a:t>
            </a:r>
            <a:r>
              <a:rPr lang="en-US" dirty="0"/>
              <a:t> </a:t>
            </a:r>
            <a:r>
              <a:rPr lang="en-US" dirty="0" err="1"/>
              <a:t>kerakligini</a:t>
            </a:r>
            <a:r>
              <a:rPr lang="en-US" dirty="0"/>
              <a:t> </a:t>
            </a:r>
            <a:r>
              <a:rPr lang="en-US" dirty="0" err="1"/>
              <a:t>tanlab</a:t>
            </a:r>
            <a:r>
              <a:rPr lang="en-US" dirty="0"/>
              <a:t>, </a:t>
            </a:r>
            <a:r>
              <a:rPr lang="en-US" dirty="0" err="1"/>
              <a:t>unda</a:t>
            </a:r>
            <a:r>
              <a:rPr lang="en-US" dirty="0"/>
              <a:t> </a:t>
            </a:r>
            <a:r>
              <a:rPr lang="en-US" dirty="0" err="1"/>
              <a:t>muloqot</a:t>
            </a:r>
            <a:r>
              <a:rPr lang="en-US" dirty="0"/>
              <a:t> </a:t>
            </a:r>
            <a:r>
              <a:rPr lang="en-US" dirty="0" err="1"/>
              <a:t>boshlash</a:t>
            </a:r>
            <a:r>
              <a:rPr lang="en-US" dirty="0"/>
              <a:t> </a:t>
            </a:r>
            <a:r>
              <a:rPr lang="en-US" dirty="0" err="1"/>
              <a:t>mumkin</a:t>
            </a:r>
            <a:r>
              <a:rPr lang="en-US" dirty="0"/>
              <a:t>. STATUS </a:t>
            </a:r>
            <a:r>
              <a:rPr lang="en-US" dirty="0" err="1"/>
              <a:t>darchasi</a:t>
            </a:r>
            <a:r>
              <a:rPr lang="en-US" dirty="0"/>
              <a:t> </a:t>
            </a:r>
            <a:r>
              <a:rPr lang="en-US" dirty="0" err="1"/>
              <a:t>orqali</a:t>
            </a:r>
            <a:r>
              <a:rPr lang="en-US" dirty="0"/>
              <a:t> </a:t>
            </a:r>
            <a:r>
              <a:rPr lang="en-US" dirty="0" err="1"/>
              <a:t>kanal</a:t>
            </a:r>
            <a:r>
              <a:rPr lang="en-US" dirty="0"/>
              <a:t> </a:t>
            </a:r>
            <a:r>
              <a:rPr lang="en-US" dirty="0" err="1"/>
              <a:t>ro’yxatlari</a:t>
            </a:r>
            <a:r>
              <a:rPr lang="en-US" dirty="0"/>
              <a:t> </a:t>
            </a:r>
            <a:r>
              <a:rPr lang="en-US" dirty="0" err="1"/>
              <a:t>hosil</a:t>
            </a:r>
            <a:r>
              <a:rPr lang="en-US" dirty="0"/>
              <a:t> </a:t>
            </a:r>
            <a:r>
              <a:rPr lang="en-US" dirty="0" err="1"/>
              <a:t>qilinadi</a:t>
            </a:r>
            <a:r>
              <a:rPr lang="en-US" dirty="0"/>
              <a:t> </a:t>
            </a:r>
            <a:r>
              <a:rPr lang="en-US" dirty="0" err="1"/>
              <a:t>va</a:t>
            </a:r>
            <a:r>
              <a:rPr lang="en-US" dirty="0"/>
              <a:t> u </a:t>
            </a:r>
            <a:r>
              <a:rPr lang="en-US" dirty="0" err="1"/>
              <a:t>orqali</a:t>
            </a:r>
            <a:r>
              <a:rPr lang="en-US" dirty="0"/>
              <a:t>  </a:t>
            </a:r>
            <a:r>
              <a:rPr lang="en-US" dirty="0" err="1"/>
              <a:t>sizni</a:t>
            </a:r>
            <a:r>
              <a:rPr lang="en-US" dirty="0"/>
              <a:t> </a:t>
            </a:r>
            <a:r>
              <a:rPr lang="en-US" dirty="0" err="1"/>
              <a:t>qiziqtirgan</a:t>
            </a:r>
            <a:r>
              <a:rPr lang="en-US" dirty="0"/>
              <a:t> </a:t>
            </a:r>
            <a:r>
              <a:rPr lang="en-US" dirty="0" err="1"/>
              <a:t>kanallar</a:t>
            </a:r>
            <a:r>
              <a:rPr lang="en-US" dirty="0"/>
              <a:t> </a:t>
            </a:r>
            <a:r>
              <a:rPr lang="en-US" dirty="0" err="1"/>
              <a:t>bilan</a:t>
            </a:r>
            <a:r>
              <a:rPr lang="en-US" dirty="0"/>
              <a:t> </a:t>
            </a:r>
            <a:r>
              <a:rPr lang="en-US" dirty="0" err="1"/>
              <a:t>ishlash</a:t>
            </a:r>
            <a:r>
              <a:rPr lang="en-US" dirty="0"/>
              <a:t> </a:t>
            </a:r>
            <a:r>
              <a:rPr lang="en-US" dirty="0" err="1"/>
              <a:t>imkoniyati</a:t>
            </a:r>
            <a:r>
              <a:rPr lang="en-US" dirty="0"/>
              <a:t> </a:t>
            </a:r>
            <a:r>
              <a:rPr lang="en-US" dirty="0" err="1"/>
              <a:t>paydo</a:t>
            </a:r>
            <a:r>
              <a:rPr lang="en-US" dirty="0"/>
              <a:t> </a:t>
            </a:r>
            <a:r>
              <a:rPr lang="en-US" dirty="0" err="1"/>
              <a:t>bo’ladi</a:t>
            </a:r>
            <a:r>
              <a:rPr lang="en-US" dirty="0"/>
              <a:t>. Bu </a:t>
            </a:r>
            <a:r>
              <a:rPr lang="en-US" dirty="0" err="1"/>
              <a:t>kanallar</a:t>
            </a:r>
            <a:r>
              <a:rPr lang="en-US" dirty="0"/>
              <a:t> </a:t>
            </a:r>
            <a:r>
              <a:rPr lang="en-US" dirty="0" err="1"/>
              <a:t>orqali</a:t>
            </a:r>
            <a:r>
              <a:rPr lang="en-US" dirty="0"/>
              <a:t> </a:t>
            </a:r>
            <a:r>
              <a:rPr lang="en-US" dirty="0" err="1"/>
              <a:t>klaviaturadan</a:t>
            </a:r>
            <a:r>
              <a:rPr lang="en-US" dirty="0"/>
              <a:t> </a:t>
            </a:r>
            <a:r>
              <a:rPr lang="en-US" dirty="0" err="1"/>
              <a:t>foydalanib</a:t>
            </a:r>
            <a:r>
              <a:rPr lang="en-US" dirty="0"/>
              <a:t>, </a:t>
            </a:r>
            <a:r>
              <a:rPr lang="en-US" dirty="0" err="1"/>
              <a:t>hatto</a:t>
            </a:r>
            <a:r>
              <a:rPr lang="en-US" dirty="0"/>
              <a:t> </a:t>
            </a:r>
            <a:r>
              <a:rPr lang="en-US" dirty="0" err="1"/>
              <a:t>munozarada</a:t>
            </a:r>
            <a:r>
              <a:rPr lang="en-US" dirty="0"/>
              <a:t> </a:t>
            </a:r>
            <a:r>
              <a:rPr lang="en-US" dirty="0" err="1"/>
              <a:t>qatnashayotganlar</a:t>
            </a:r>
            <a:r>
              <a:rPr lang="en-US" dirty="0"/>
              <a:t> </a:t>
            </a:r>
            <a:r>
              <a:rPr lang="en-US" dirty="0" err="1"/>
              <a:t>bilan</a:t>
            </a:r>
            <a:r>
              <a:rPr lang="en-US" dirty="0"/>
              <a:t> </a:t>
            </a:r>
            <a:r>
              <a:rPr lang="en-US" dirty="0" err="1"/>
              <a:t>gaplashish</a:t>
            </a:r>
            <a:r>
              <a:rPr lang="en-US" dirty="0"/>
              <a:t>, </a:t>
            </a:r>
            <a:r>
              <a:rPr lang="en-US" dirty="0" err="1"/>
              <a:t>ularning</a:t>
            </a:r>
            <a:r>
              <a:rPr lang="en-US" dirty="0"/>
              <a:t> </a:t>
            </a:r>
            <a:r>
              <a:rPr lang="en-US" dirty="0" err="1"/>
              <a:t>rasmlarini</a:t>
            </a:r>
            <a:r>
              <a:rPr lang="en-US" dirty="0"/>
              <a:t> ham </a:t>
            </a:r>
            <a:r>
              <a:rPr lang="en-US" dirty="0" err="1"/>
              <a:t>ko’rish</a:t>
            </a:r>
            <a:r>
              <a:rPr lang="en-US" dirty="0"/>
              <a:t> </a:t>
            </a:r>
            <a:r>
              <a:rPr lang="en-US" dirty="0" err="1"/>
              <a:t>imkoniyati</a:t>
            </a:r>
            <a:r>
              <a:rPr lang="en-US" dirty="0"/>
              <a:t> </a:t>
            </a:r>
            <a:r>
              <a:rPr lang="en-US" dirty="0" err="1"/>
              <a:t>mavjud</a:t>
            </a:r>
            <a:r>
              <a:rPr lang="en-US" dirty="0"/>
              <a:t>.</a:t>
            </a:r>
            <a:endParaRPr lang="ru-RU" dirty="0"/>
          </a:p>
        </p:txBody>
      </p:sp>
    </p:spTree>
    <p:extLst>
      <p:ext uri="{BB962C8B-B14F-4D97-AF65-F5344CB8AC3E}">
        <p14:creationId xmlns:p14="http://schemas.microsoft.com/office/powerpoint/2010/main" val="619350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WHOIS</a:t>
            </a:r>
            <a:endParaRPr lang="ru-RU" dirty="0"/>
          </a:p>
        </p:txBody>
      </p:sp>
      <p:sp>
        <p:nvSpPr>
          <p:cNvPr id="3" name="Объект 2"/>
          <p:cNvSpPr>
            <a:spLocks noGrp="1"/>
          </p:cNvSpPr>
          <p:nvPr>
            <p:ph sz="quarter" idx="1"/>
          </p:nvPr>
        </p:nvSpPr>
        <p:spPr/>
        <p:txBody>
          <a:bodyPr>
            <a:normAutofit lnSpcReduction="10000"/>
          </a:bodyPr>
          <a:lstStyle/>
          <a:p>
            <a:r>
              <a:rPr lang="en-US" dirty="0"/>
              <a:t>WHOIS - </a:t>
            </a:r>
            <a:r>
              <a:rPr lang="en-US" dirty="0" err="1"/>
              <a:t>bu</a:t>
            </a:r>
            <a:r>
              <a:rPr lang="en-US" dirty="0"/>
              <a:t> </a:t>
            </a:r>
            <a:r>
              <a:rPr lang="en-US" dirty="0" err="1"/>
              <a:t>InterNIC</a:t>
            </a:r>
            <a:r>
              <a:rPr lang="en-US" dirty="0"/>
              <a:t> </a:t>
            </a:r>
            <a:r>
              <a:rPr lang="en-US" dirty="0" err="1"/>
              <a:t>markazining</a:t>
            </a:r>
            <a:r>
              <a:rPr lang="en-US" dirty="0"/>
              <a:t> </a:t>
            </a:r>
            <a:r>
              <a:rPr lang="en-US" dirty="0" err="1"/>
              <a:t>dasturi</a:t>
            </a:r>
            <a:r>
              <a:rPr lang="en-US" dirty="0"/>
              <a:t> </a:t>
            </a:r>
            <a:r>
              <a:rPr lang="en-US" dirty="0" err="1"/>
              <a:t>va</a:t>
            </a:r>
            <a:r>
              <a:rPr lang="en-US" dirty="0"/>
              <a:t> </a:t>
            </a:r>
            <a:r>
              <a:rPr lang="en-US" dirty="0" err="1"/>
              <a:t>bu</a:t>
            </a:r>
            <a:r>
              <a:rPr lang="en-US" dirty="0"/>
              <a:t> </a:t>
            </a:r>
            <a:r>
              <a:rPr lang="en-US" dirty="0" err="1"/>
              <a:t>markaz</a:t>
            </a:r>
            <a:r>
              <a:rPr lang="en-US" dirty="0"/>
              <a:t> </a:t>
            </a:r>
            <a:r>
              <a:rPr lang="en-US" dirty="0" err="1"/>
              <a:t>tomonidan</a:t>
            </a:r>
            <a:r>
              <a:rPr lang="en-US" dirty="0"/>
              <a:t> </a:t>
            </a:r>
            <a:r>
              <a:rPr lang="en-US" dirty="0" err="1"/>
              <a:t>yig’ilgan</a:t>
            </a:r>
            <a:r>
              <a:rPr lang="en-US" dirty="0"/>
              <a:t> </a:t>
            </a:r>
            <a:r>
              <a:rPr lang="en-US" dirty="0" err="1"/>
              <a:t>ma’lumotlar</a:t>
            </a:r>
            <a:r>
              <a:rPr lang="en-US" dirty="0"/>
              <a:t> </a:t>
            </a:r>
            <a:r>
              <a:rPr lang="en-US" dirty="0" err="1"/>
              <a:t>to’plami</a:t>
            </a:r>
            <a:r>
              <a:rPr lang="en-US" dirty="0"/>
              <a:t>. Bu </a:t>
            </a:r>
            <a:r>
              <a:rPr lang="en-US" dirty="0" err="1"/>
              <a:t>to’plam</a:t>
            </a:r>
            <a:r>
              <a:rPr lang="en-US" dirty="0"/>
              <a:t> </a:t>
            </a:r>
            <a:r>
              <a:rPr lang="en-US" dirty="0" err="1"/>
              <a:t>ro’yxatdan</a:t>
            </a:r>
            <a:r>
              <a:rPr lang="en-US" dirty="0"/>
              <a:t> </a:t>
            </a:r>
            <a:r>
              <a:rPr lang="en-US" dirty="0" err="1"/>
              <a:t>o’tgan</a:t>
            </a:r>
            <a:r>
              <a:rPr lang="en-US" dirty="0"/>
              <a:t> Internet </a:t>
            </a:r>
            <a:r>
              <a:rPr lang="en-US" dirty="0" err="1"/>
              <a:t>hamma</a:t>
            </a:r>
            <a:r>
              <a:rPr lang="en-US" dirty="0"/>
              <a:t> </a:t>
            </a:r>
            <a:r>
              <a:rPr lang="en-US" dirty="0" err="1"/>
              <a:t>foydalanuvchilari</a:t>
            </a:r>
            <a:r>
              <a:rPr lang="en-US" dirty="0"/>
              <a:t> </a:t>
            </a:r>
            <a:r>
              <a:rPr lang="en-US" dirty="0" err="1"/>
              <a:t>haqida</a:t>
            </a:r>
            <a:r>
              <a:rPr lang="en-US" dirty="0"/>
              <a:t> </a:t>
            </a:r>
            <a:r>
              <a:rPr lang="en-US" dirty="0" err="1"/>
              <a:t>barcha</a:t>
            </a:r>
            <a:r>
              <a:rPr lang="en-US" dirty="0"/>
              <a:t> </a:t>
            </a:r>
            <a:r>
              <a:rPr lang="en-US" dirty="0" err="1"/>
              <a:t>ma’lumotlarni</a:t>
            </a:r>
            <a:r>
              <a:rPr lang="en-US" dirty="0"/>
              <a:t> </a:t>
            </a:r>
            <a:r>
              <a:rPr lang="en-US" dirty="0" err="1"/>
              <a:t>o’z</a:t>
            </a:r>
            <a:r>
              <a:rPr lang="en-US" dirty="0"/>
              <a:t> </a:t>
            </a:r>
            <a:r>
              <a:rPr lang="en-US" dirty="0" err="1"/>
              <a:t>ichida</a:t>
            </a:r>
            <a:r>
              <a:rPr lang="en-US" dirty="0"/>
              <a:t> </a:t>
            </a:r>
            <a:r>
              <a:rPr lang="en-US" dirty="0" err="1"/>
              <a:t>saqlaydi</a:t>
            </a:r>
            <a:r>
              <a:rPr lang="en-US" dirty="0"/>
              <a:t>. Ammo, </a:t>
            </a:r>
            <a:r>
              <a:rPr lang="en-US" dirty="0" err="1"/>
              <a:t>ayni</a:t>
            </a:r>
            <a:r>
              <a:rPr lang="en-US" dirty="0"/>
              <a:t> </a:t>
            </a:r>
            <a:r>
              <a:rPr lang="en-US" dirty="0" err="1"/>
              <a:t>paytda</a:t>
            </a:r>
            <a:r>
              <a:rPr lang="en-US" dirty="0"/>
              <a:t> </a:t>
            </a:r>
            <a:r>
              <a:rPr lang="en-US" dirty="0" err="1"/>
              <a:t>bu</a:t>
            </a:r>
            <a:r>
              <a:rPr lang="en-US" dirty="0"/>
              <a:t> </a:t>
            </a:r>
            <a:r>
              <a:rPr lang="en-US" dirty="0" err="1"/>
              <a:t>loyihani</a:t>
            </a:r>
            <a:r>
              <a:rPr lang="en-US" dirty="0"/>
              <a:t> </a:t>
            </a:r>
            <a:r>
              <a:rPr lang="en-US" dirty="0" err="1"/>
              <a:t>oxiriga</a:t>
            </a:r>
            <a:r>
              <a:rPr lang="en-US" dirty="0"/>
              <a:t> </a:t>
            </a:r>
            <a:r>
              <a:rPr lang="en-US" dirty="0" err="1"/>
              <a:t>etkazish</a:t>
            </a:r>
            <a:r>
              <a:rPr lang="en-US" dirty="0"/>
              <a:t>  </a:t>
            </a:r>
            <a:r>
              <a:rPr lang="en-US" dirty="0" err="1"/>
              <a:t>uchun</a:t>
            </a:r>
            <a:r>
              <a:rPr lang="en-US" dirty="0"/>
              <a:t> </a:t>
            </a:r>
            <a:r>
              <a:rPr lang="en-US" dirty="0" err="1"/>
              <a:t>ishlar</a:t>
            </a:r>
            <a:r>
              <a:rPr lang="en-US" dirty="0"/>
              <a:t> </a:t>
            </a:r>
            <a:r>
              <a:rPr lang="en-US" dirty="0" err="1"/>
              <a:t>olib</a:t>
            </a:r>
            <a:r>
              <a:rPr lang="en-US" dirty="0"/>
              <a:t> </a:t>
            </a:r>
            <a:r>
              <a:rPr lang="en-US" dirty="0" err="1"/>
              <a:t>borilmoqda</a:t>
            </a:r>
            <a:r>
              <a:rPr lang="en-US" dirty="0"/>
              <a:t>. </a:t>
            </a:r>
            <a:endParaRPr lang="ru-RU" dirty="0"/>
          </a:p>
          <a:p>
            <a:r>
              <a:rPr lang="en-US" dirty="0"/>
              <a:t>Bu </a:t>
            </a:r>
            <a:r>
              <a:rPr lang="en-US" dirty="0" err="1"/>
              <a:t>tizimda</a:t>
            </a:r>
            <a:r>
              <a:rPr lang="en-US" dirty="0"/>
              <a:t> </a:t>
            </a:r>
            <a:r>
              <a:rPr lang="en-US" dirty="0" err="1"/>
              <a:t>ishlash</a:t>
            </a:r>
            <a:r>
              <a:rPr lang="en-US" dirty="0"/>
              <a:t> </a:t>
            </a:r>
            <a:r>
              <a:rPr lang="en-US" dirty="0" err="1"/>
              <a:t>uchun</a:t>
            </a:r>
            <a:r>
              <a:rPr lang="en-US" dirty="0"/>
              <a:t> </a:t>
            </a:r>
            <a:r>
              <a:rPr lang="en-US" dirty="0" err="1"/>
              <a:t>qidirilayotgan</a:t>
            </a:r>
            <a:r>
              <a:rPr lang="en-US" dirty="0"/>
              <a:t> </a:t>
            </a:r>
            <a:r>
              <a:rPr lang="en-US" dirty="0" err="1"/>
              <a:t>foydalanuvchining</a:t>
            </a:r>
            <a:r>
              <a:rPr lang="en-US" dirty="0"/>
              <a:t> </a:t>
            </a:r>
            <a:r>
              <a:rPr lang="en-US" dirty="0" err="1"/>
              <a:t>to’liq</a:t>
            </a:r>
            <a:r>
              <a:rPr lang="en-US" dirty="0"/>
              <a:t> </a:t>
            </a:r>
            <a:r>
              <a:rPr lang="en-US" dirty="0" err="1"/>
              <a:t>nomi</a:t>
            </a:r>
            <a:r>
              <a:rPr lang="en-US" dirty="0"/>
              <a:t> </a:t>
            </a:r>
            <a:r>
              <a:rPr lang="en-US" dirty="0" err="1"/>
              <a:t>yoki</a:t>
            </a:r>
            <a:r>
              <a:rPr lang="en-US" dirty="0"/>
              <a:t> </a:t>
            </a:r>
            <a:r>
              <a:rPr lang="en-US" dirty="0" err="1"/>
              <a:t>nomining</a:t>
            </a:r>
            <a:r>
              <a:rPr lang="en-US" dirty="0"/>
              <a:t> </a:t>
            </a:r>
            <a:r>
              <a:rPr lang="en-US" dirty="0" err="1"/>
              <a:t>bir</a:t>
            </a:r>
            <a:r>
              <a:rPr lang="en-US" dirty="0"/>
              <a:t> </a:t>
            </a:r>
            <a:r>
              <a:rPr lang="en-US" dirty="0" err="1"/>
              <a:t>qismini</a:t>
            </a:r>
            <a:r>
              <a:rPr lang="en-US" dirty="0"/>
              <a:t> </a:t>
            </a:r>
            <a:r>
              <a:rPr lang="en-US" dirty="0" err="1"/>
              <a:t>kiritish</a:t>
            </a:r>
            <a:r>
              <a:rPr lang="en-US" dirty="0"/>
              <a:t> </a:t>
            </a:r>
            <a:r>
              <a:rPr lang="en-US" dirty="0" err="1"/>
              <a:t>kerak</a:t>
            </a:r>
            <a:r>
              <a:rPr lang="en-US" dirty="0"/>
              <a:t>. Agar WHOIS </a:t>
            </a:r>
            <a:r>
              <a:rPr lang="en-US" dirty="0" err="1"/>
              <a:t>tizimining</a:t>
            </a:r>
            <a:r>
              <a:rPr lang="en-US" dirty="0"/>
              <a:t> </a:t>
            </a:r>
            <a:r>
              <a:rPr lang="en-US" dirty="0" err="1"/>
              <a:t>ma’lumotlar</a:t>
            </a:r>
            <a:r>
              <a:rPr lang="en-US" dirty="0"/>
              <a:t> </a:t>
            </a:r>
            <a:r>
              <a:rPr lang="en-US" dirty="0" err="1"/>
              <a:t>to’plamida</a:t>
            </a:r>
            <a:r>
              <a:rPr lang="en-US" dirty="0"/>
              <a:t> </a:t>
            </a:r>
            <a:r>
              <a:rPr lang="en-US" dirty="0" err="1"/>
              <a:t>bunday</a:t>
            </a:r>
            <a:r>
              <a:rPr lang="en-US" dirty="0"/>
              <a:t> </a:t>
            </a:r>
            <a:r>
              <a:rPr lang="en-US" dirty="0" err="1"/>
              <a:t>ma’lumot</a:t>
            </a:r>
            <a:r>
              <a:rPr lang="en-US" dirty="0"/>
              <a:t> </a:t>
            </a:r>
            <a:r>
              <a:rPr lang="en-US" dirty="0" err="1"/>
              <a:t>bo’lsa</a:t>
            </a:r>
            <a:r>
              <a:rPr lang="en-US" dirty="0"/>
              <a:t>, </a:t>
            </a:r>
            <a:r>
              <a:rPr lang="en-US" dirty="0" err="1"/>
              <a:t>ular</a:t>
            </a:r>
            <a:r>
              <a:rPr lang="en-US" dirty="0"/>
              <a:t> </a:t>
            </a:r>
            <a:r>
              <a:rPr lang="en-US" dirty="0" err="1"/>
              <a:t>sizning</a:t>
            </a:r>
            <a:r>
              <a:rPr lang="en-US" dirty="0"/>
              <a:t> </a:t>
            </a:r>
            <a:r>
              <a:rPr lang="en-US" dirty="0" err="1"/>
              <a:t>ekraningizga</a:t>
            </a:r>
            <a:r>
              <a:rPr lang="en-US" dirty="0"/>
              <a:t> </a:t>
            </a:r>
            <a:r>
              <a:rPr lang="en-US" dirty="0" err="1"/>
              <a:t>chiqariladi</a:t>
            </a:r>
            <a:r>
              <a:rPr lang="en-US" dirty="0"/>
              <a:t> </a:t>
            </a:r>
            <a:r>
              <a:rPr lang="en-US" dirty="0" err="1"/>
              <a:t>yoki</a:t>
            </a:r>
            <a:r>
              <a:rPr lang="en-US" dirty="0"/>
              <a:t> </a:t>
            </a:r>
            <a:r>
              <a:rPr lang="en-US" dirty="0" err="1"/>
              <a:t>elektron</a:t>
            </a:r>
            <a:r>
              <a:rPr lang="en-US" dirty="0"/>
              <a:t> </a:t>
            </a:r>
            <a:r>
              <a:rPr lang="en-US" dirty="0" err="1"/>
              <a:t>pochta</a:t>
            </a:r>
            <a:r>
              <a:rPr lang="en-US" dirty="0"/>
              <a:t> </a:t>
            </a:r>
            <a:r>
              <a:rPr lang="en-US" dirty="0" err="1"/>
              <a:t>orqali</a:t>
            </a:r>
            <a:r>
              <a:rPr lang="en-US" dirty="0"/>
              <a:t> </a:t>
            </a:r>
            <a:r>
              <a:rPr lang="en-US" dirty="0" err="1"/>
              <a:t>jo’natib</a:t>
            </a:r>
            <a:r>
              <a:rPr lang="en-US" dirty="0"/>
              <a:t> </a:t>
            </a:r>
            <a:r>
              <a:rPr lang="en-US" dirty="0" err="1"/>
              <a:t>yuboriladi</a:t>
            </a:r>
            <a:r>
              <a:rPr lang="en-US" dirty="0"/>
              <a:t>.</a:t>
            </a:r>
            <a:endParaRPr lang="ru-RU" dirty="0"/>
          </a:p>
        </p:txBody>
      </p:sp>
    </p:spTree>
    <p:extLst>
      <p:ext uri="{BB962C8B-B14F-4D97-AF65-F5344CB8AC3E}">
        <p14:creationId xmlns:p14="http://schemas.microsoft.com/office/powerpoint/2010/main" val="31808258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a:t>WHOIS </a:t>
            </a:r>
            <a:r>
              <a:rPr lang="en-US" dirty="0" err="1"/>
              <a:t>tizimidan</a:t>
            </a:r>
            <a:r>
              <a:rPr lang="en-US" dirty="0"/>
              <a:t> </a:t>
            </a:r>
            <a:r>
              <a:rPr lang="en-US" dirty="0" err="1"/>
              <a:t>foydalanishning</a:t>
            </a:r>
            <a:r>
              <a:rPr lang="en-US" dirty="0"/>
              <a:t> </a:t>
            </a:r>
            <a:r>
              <a:rPr lang="en-US" dirty="0" err="1"/>
              <a:t>bir</a:t>
            </a:r>
            <a:r>
              <a:rPr lang="en-US" dirty="0"/>
              <a:t> </a:t>
            </a:r>
            <a:r>
              <a:rPr lang="en-US" dirty="0" err="1"/>
              <a:t>necha</a:t>
            </a:r>
            <a:r>
              <a:rPr lang="en-US" dirty="0"/>
              <a:t> </a:t>
            </a:r>
            <a:r>
              <a:rPr lang="en-US" dirty="0" err="1"/>
              <a:t>turi</a:t>
            </a:r>
            <a:r>
              <a:rPr lang="en-US" dirty="0"/>
              <a:t> </a:t>
            </a:r>
            <a:r>
              <a:rPr lang="en-US" dirty="0" err="1"/>
              <a:t>mavjud</a:t>
            </a:r>
            <a:r>
              <a:rPr lang="en-US" dirty="0"/>
              <a:t>. </a:t>
            </a:r>
            <a:r>
              <a:rPr lang="en-US" dirty="0" err="1"/>
              <a:t>Internetda</a:t>
            </a:r>
            <a:r>
              <a:rPr lang="en-US" dirty="0"/>
              <a:t> </a:t>
            </a:r>
            <a:r>
              <a:rPr lang="en-US" dirty="0" err="1"/>
              <a:t>ishlash</a:t>
            </a:r>
            <a:r>
              <a:rPr lang="en-US" dirty="0"/>
              <a:t> </a:t>
            </a:r>
            <a:r>
              <a:rPr lang="en-US" dirty="0" err="1"/>
              <a:t>uchun</a:t>
            </a:r>
            <a:r>
              <a:rPr lang="en-US" dirty="0"/>
              <a:t> </a:t>
            </a:r>
            <a:r>
              <a:rPr lang="en-US" dirty="0" err="1"/>
              <a:t>to’liq</a:t>
            </a:r>
            <a:r>
              <a:rPr lang="en-US" dirty="0"/>
              <a:t> </a:t>
            </a:r>
            <a:r>
              <a:rPr lang="en-US" dirty="0" err="1"/>
              <a:t>huquqga</a:t>
            </a:r>
            <a:r>
              <a:rPr lang="en-US" dirty="0"/>
              <a:t> </a:t>
            </a:r>
            <a:r>
              <a:rPr lang="en-US" dirty="0" err="1"/>
              <a:t>ega</a:t>
            </a:r>
            <a:r>
              <a:rPr lang="en-US" dirty="0"/>
              <a:t> </a:t>
            </a:r>
            <a:r>
              <a:rPr lang="en-US" dirty="0" err="1"/>
              <a:t>bo’lgan</a:t>
            </a:r>
            <a:r>
              <a:rPr lang="en-US" dirty="0"/>
              <a:t> </a:t>
            </a:r>
            <a:r>
              <a:rPr lang="en-US" dirty="0" err="1"/>
              <a:t>foydalanuvchilar</a:t>
            </a:r>
            <a:r>
              <a:rPr lang="en-US" dirty="0"/>
              <a:t> telnet </a:t>
            </a:r>
            <a:r>
              <a:rPr lang="en-US" dirty="0" err="1"/>
              <a:t>dasturi</a:t>
            </a:r>
            <a:r>
              <a:rPr lang="en-US" dirty="0"/>
              <a:t> </a:t>
            </a:r>
            <a:r>
              <a:rPr lang="en-US" dirty="0" err="1"/>
              <a:t>yordamida</a:t>
            </a:r>
            <a:r>
              <a:rPr lang="en-US" dirty="0"/>
              <a:t> </a:t>
            </a:r>
            <a:r>
              <a:rPr lang="en-US" dirty="0" err="1"/>
              <a:t>Internetdagi</a:t>
            </a:r>
            <a:r>
              <a:rPr lang="en-US" dirty="0"/>
              <a:t> </a:t>
            </a:r>
            <a:r>
              <a:rPr lang="en-US" dirty="0" err="1"/>
              <a:t>biron-bir</a:t>
            </a:r>
            <a:r>
              <a:rPr lang="en-US" dirty="0"/>
              <a:t> WHOIS </a:t>
            </a:r>
            <a:r>
              <a:rPr lang="en-US" dirty="0" err="1"/>
              <a:t>serveriga</a:t>
            </a:r>
            <a:r>
              <a:rPr lang="en-US" dirty="0"/>
              <a:t> </a:t>
            </a:r>
            <a:r>
              <a:rPr lang="en-US" dirty="0" err="1"/>
              <a:t>kirib</a:t>
            </a:r>
            <a:r>
              <a:rPr lang="en-US" dirty="0"/>
              <a:t>, </a:t>
            </a:r>
            <a:r>
              <a:rPr lang="en-US" dirty="0" err="1"/>
              <a:t>uning</a:t>
            </a:r>
            <a:r>
              <a:rPr lang="en-US" dirty="0"/>
              <a:t> </a:t>
            </a:r>
            <a:r>
              <a:rPr lang="en-US" dirty="0" err="1"/>
              <a:t>ma’lumotlar</a:t>
            </a:r>
            <a:r>
              <a:rPr lang="en-US" dirty="0"/>
              <a:t> </a:t>
            </a:r>
            <a:r>
              <a:rPr lang="en-US" dirty="0" err="1"/>
              <a:t>to’plami</a:t>
            </a:r>
            <a:r>
              <a:rPr lang="en-US" dirty="0"/>
              <a:t> </a:t>
            </a:r>
            <a:r>
              <a:rPr lang="en-US" dirty="0" err="1"/>
              <a:t>bilan</a:t>
            </a:r>
            <a:r>
              <a:rPr lang="en-US" dirty="0"/>
              <a:t> </a:t>
            </a:r>
            <a:r>
              <a:rPr lang="en-US" dirty="0" err="1"/>
              <a:t>bevosita</a:t>
            </a:r>
            <a:r>
              <a:rPr lang="en-US" dirty="0"/>
              <a:t> </a:t>
            </a:r>
            <a:r>
              <a:rPr lang="en-US" dirty="0" err="1"/>
              <a:t>ishlashi</a:t>
            </a:r>
            <a:r>
              <a:rPr lang="en-US" dirty="0"/>
              <a:t> </a:t>
            </a:r>
            <a:r>
              <a:rPr lang="en-US" dirty="0" err="1"/>
              <a:t>mumkin</a:t>
            </a:r>
            <a:r>
              <a:rPr lang="en-US" dirty="0"/>
              <a:t>. </a:t>
            </a:r>
            <a:r>
              <a:rPr lang="en-US" dirty="0" err="1"/>
              <a:t>Faqatgina</a:t>
            </a:r>
            <a:r>
              <a:rPr lang="en-US" dirty="0"/>
              <a:t> </a:t>
            </a:r>
            <a:r>
              <a:rPr lang="en-US" dirty="0" err="1"/>
              <a:t>elektron</a:t>
            </a:r>
            <a:r>
              <a:rPr lang="en-US" dirty="0"/>
              <a:t> </a:t>
            </a:r>
            <a:r>
              <a:rPr lang="en-US" dirty="0" err="1"/>
              <a:t>pochtadan</a:t>
            </a:r>
            <a:r>
              <a:rPr lang="en-US" dirty="0"/>
              <a:t> </a:t>
            </a:r>
            <a:r>
              <a:rPr lang="en-US" dirty="0" err="1"/>
              <a:t>foydalanadiganlar</a:t>
            </a:r>
            <a:r>
              <a:rPr lang="en-US" dirty="0"/>
              <a:t> WHOIS </a:t>
            </a:r>
            <a:r>
              <a:rPr lang="en-US" dirty="0" err="1"/>
              <a:t>serveriga</a:t>
            </a:r>
            <a:r>
              <a:rPr lang="en-US" dirty="0"/>
              <a:t> </a:t>
            </a:r>
            <a:r>
              <a:rPr lang="en-US" dirty="0" err="1"/>
              <a:t>qidirayotgan</a:t>
            </a:r>
            <a:r>
              <a:rPr lang="en-US" dirty="0"/>
              <a:t> </a:t>
            </a:r>
            <a:r>
              <a:rPr lang="en-US" dirty="0" err="1"/>
              <a:t>ma’lumotini</a:t>
            </a:r>
            <a:r>
              <a:rPr lang="en-US" dirty="0"/>
              <a:t> </a:t>
            </a:r>
            <a:r>
              <a:rPr lang="en-US" dirty="0" err="1"/>
              <a:t>xat</a:t>
            </a:r>
            <a:r>
              <a:rPr lang="en-US" dirty="0"/>
              <a:t> </a:t>
            </a:r>
            <a:r>
              <a:rPr lang="en-US" dirty="0" err="1"/>
              <a:t>ko’rinishida</a:t>
            </a:r>
            <a:r>
              <a:rPr lang="en-US" dirty="0"/>
              <a:t> </a:t>
            </a:r>
            <a:r>
              <a:rPr lang="en-US" dirty="0" err="1"/>
              <a:t>jo’natishi</a:t>
            </a:r>
            <a:r>
              <a:rPr lang="en-US" dirty="0"/>
              <a:t> </a:t>
            </a:r>
            <a:r>
              <a:rPr lang="en-US" dirty="0" err="1"/>
              <a:t>mumkin</a:t>
            </a:r>
            <a:r>
              <a:rPr lang="en-US" dirty="0"/>
              <a:t>. </a:t>
            </a:r>
            <a:r>
              <a:rPr lang="en-US" dirty="0" err="1"/>
              <a:t>Shunda</a:t>
            </a:r>
            <a:r>
              <a:rPr lang="en-US" dirty="0"/>
              <a:t> server </a:t>
            </a:r>
            <a:r>
              <a:rPr lang="en-US" dirty="0" err="1"/>
              <a:t>bu</a:t>
            </a:r>
            <a:r>
              <a:rPr lang="en-US" dirty="0"/>
              <a:t> </a:t>
            </a:r>
            <a:r>
              <a:rPr lang="en-US" dirty="0" err="1"/>
              <a:t>ma’lumotlarni</a:t>
            </a:r>
            <a:r>
              <a:rPr lang="en-US" dirty="0"/>
              <a:t> </a:t>
            </a:r>
            <a:r>
              <a:rPr lang="en-US" dirty="0" err="1"/>
              <a:t>o’z</a:t>
            </a:r>
            <a:r>
              <a:rPr lang="en-US" dirty="0"/>
              <a:t> </a:t>
            </a:r>
            <a:r>
              <a:rPr lang="en-US" dirty="0" err="1"/>
              <a:t>ma’lumotlar</a:t>
            </a:r>
            <a:r>
              <a:rPr lang="en-US" dirty="0"/>
              <a:t> </a:t>
            </a:r>
            <a:r>
              <a:rPr lang="en-US" dirty="0" err="1"/>
              <a:t>to’plamidan</a:t>
            </a:r>
            <a:r>
              <a:rPr lang="en-US" dirty="0"/>
              <a:t> </a:t>
            </a:r>
            <a:r>
              <a:rPr lang="en-US" dirty="0" err="1"/>
              <a:t>qidirib</a:t>
            </a:r>
            <a:r>
              <a:rPr lang="en-US" dirty="0"/>
              <a:t> </a:t>
            </a:r>
            <a:r>
              <a:rPr lang="en-US" dirty="0" err="1"/>
              <a:t>chiqib</a:t>
            </a:r>
            <a:r>
              <a:rPr lang="en-US" dirty="0"/>
              <a:t>, </a:t>
            </a:r>
            <a:r>
              <a:rPr lang="en-US" dirty="0" err="1"/>
              <a:t>foydalanuvchiga</a:t>
            </a:r>
            <a:r>
              <a:rPr lang="en-US" dirty="0"/>
              <a:t> </a:t>
            </a:r>
            <a:r>
              <a:rPr lang="en-US" dirty="0" err="1"/>
              <a:t>elektron</a:t>
            </a:r>
            <a:r>
              <a:rPr lang="en-US" dirty="0"/>
              <a:t> </a:t>
            </a:r>
            <a:r>
              <a:rPr lang="en-US" dirty="0" err="1"/>
              <a:t>pochta</a:t>
            </a:r>
            <a:r>
              <a:rPr lang="en-US" dirty="0"/>
              <a:t> </a:t>
            </a:r>
            <a:r>
              <a:rPr lang="en-US" dirty="0" err="1"/>
              <a:t>orqali</a:t>
            </a:r>
            <a:r>
              <a:rPr lang="en-US" dirty="0"/>
              <a:t> </a:t>
            </a:r>
            <a:r>
              <a:rPr lang="en-US" dirty="0" err="1"/>
              <a:t>qaytib</a:t>
            </a:r>
            <a:r>
              <a:rPr lang="en-US" dirty="0"/>
              <a:t> </a:t>
            </a:r>
            <a:r>
              <a:rPr lang="en-US" dirty="0" err="1"/>
              <a:t>yuboradi</a:t>
            </a:r>
            <a:r>
              <a:rPr lang="en-US" dirty="0"/>
              <a:t>.</a:t>
            </a:r>
            <a:endParaRPr lang="ru-RU" dirty="0"/>
          </a:p>
        </p:txBody>
      </p:sp>
    </p:spTree>
    <p:extLst>
      <p:ext uri="{BB962C8B-B14F-4D97-AF65-F5344CB8AC3E}">
        <p14:creationId xmlns:p14="http://schemas.microsoft.com/office/powerpoint/2010/main" val="3782602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a:t>WHOIS </a:t>
            </a:r>
            <a:r>
              <a:rPr lang="en-US" dirty="0" err="1"/>
              <a:t>tizimidan</a:t>
            </a:r>
            <a:r>
              <a:rPr lang="en-US" dirty="0"/>
              <a:t> </a:t>
            </a:r>
            <a:r>
              <a:rPr lang="en-US" dirty="0" err="1"/>
              <a:t>foydalanish</a:t>
            </a:r>
            <a:r>
              <a:rPr lang="en-US" dirty="0"/>
              <a:t> </a:t>
            </a:r>
            <a:r>
              <a:rPr lang="en-US" dirty="0" err="1"/>
              <a:t>uchun</a:t>
            </a:r>
            <a:r>
              <a:rPr lang="en-US" dirty="0"/>
              <a:t> </a:t>
            </a:r>
            <a:r>
              <a:rPr lang="en-US" dirty="0" err="1"/>
              <a:t>ko’pchilik</a:t>
            </a:r>
            <a:r>
              <a:rPr lang="en-US" dirty="0"/>
              <a:t> </a:t>
            </a:r>
            <a:r>
              <a:rPr lang="en-US" dirty="0" err="1"/>
              <a:t>InterNIC</a:t>
            </a:r>
            <a:r>
              <a:rPr lang="en-US" dirty="0"/>
              <a:t> </a:t>
            </a:r>
            <a:r>
              <a:rPr lang="en-US" dirty="0" err="1"/>
              <a:t>ning</a:t>
            </a:r>
            <a:r>
              <a:rPr lang="en-US" dirty="0"/>
              <a:t> </a:t>
            </a:r>
            <a:r>
              <a:rPr lang="en-US" dirty="0" err="1"/>
              <a:t>asosiy</a:t>
            </a:r>
            <a:r>
              <a:rPr lang="en-US" dirty="0"/>
              <a:t> </a:t>
            </a:r>
            <a:r>
              <a:rPr lang="en-US" dirty="0" err="1"/>
              <a:t>serveridan</a:t>
            </a:r>
            <a:r>
              <a:rPr lang="en-US" dirty="0"/>
              <a:t> </a:t>
            </a:r>
            <a:r>
              <a:rPr lang="en-US" dirty="0" err="1"/>
              <a:t>foydalanadilar</a:t>
            </a:r>
            <a:r>
              <a:rPr lang="en-US" dirty="0"/>
              <a:t>. </a:t>
            </a:r>
            <a:r>
              <a:rPr lang="en-US" dirty="0" err="1"/>
              <a:t>Barcha</a:t>
            </a:r>
            <a:r>
              <a:rPr lang="en-US" dirty="0"/>
              <a:t> WHOIS </a:t>
            </a:r>
            <a:r>
              <a:rPr lang="en-US" dirty="0" err="1"/>
              <a:t>serverlarining</a:t>
            </a:r>
            <a:r>
              <a:rPr lang="en-US" dirty="0"/>
              <a:t> </a:t>
            </a:r>
            <a:r>
              <a:rPr lang="en-US" dirty="0" err="1"/>
              <a:t>ro’yxatini</a:t>
            </a:r>
            <a:r>
              <a:rPr lang="en-US" dirty="0"/>
              <a:t> </a:t>
            </a:r>
            <a:r>
              <a:rPr lang="en-US" b="1" dirty="0"/>
              <a:t>sipb.mit.edu</a:t>
            </a:r>
            <a:r>
              <a:rPr lang="en-US" dirty="0"/>
              <a:t> </a:t>
            </a:r>
            <a:r>
              <a:rPr lang="en-US" dirty="0" err="1"/>
              <a:t>xost</a:t>
            </a:r>
            <a:r>
              <a:rPr lang="en-US" dirty="0"/>
              <a:t> </a:t>
            </a:r>
            <a:r>
              <a:rPr lang="en-US" dirty="0" err="1"/>
              <a:t>kompyuteridagi</a:t>
            </a:r>
            <a:r>
              <a:rPr lang="en-US" dirty="0"/>
              <a:t> </a:t>
            </a:r>
            <a:r>
              <a:rPr lang="en-US" dirty="0" err="1"/>
              <a:t>anonim</a:t>
            </a:r>
            <a:r>
              <a:rPr lang="en-US" dirty="0"/>
              <a:t> FTP </a:t>
            </a:r>
            <a:r>
              <a:rPr lang="en-US" dirty="0" err="1"/>
              <a:t>serverining</a:t>
            </a:r>
            <a:r>
              <a:rPr lang="en-US" dirty="0"/>
              <a:t> </a:t>
            </a:r>
            <a:r>
              <a:rPr lang="en-US" b="1" dirty="0"/>
              <a:t>pub/</a:t>
            </a:r>
            <a:r>
              <a:rPr lang="en-US" b="1" dirty="0" err="1"/>
              <a:t>whois</a:t>
            </a:r>
            <a:r>
              <a:rPr lang="en-US" dirty="0"/>
              <a:t> </a:t>
            </a:r>
            <a:r>
              <a:rPr lang="en-US" dirty="0" err="1"/>
              <a:t>katalogidagi</a:t>
            </a:r>
            <a:r>
              <a:rPr lang="en-US" dirty="0"/>
              <a:t> </a:t>
            </a:r>
            <a:r>
              <a:rPr lang="en-US" b="1" dirty="0" err="1"/>
              <a:t>whois-senv-s.list</a:t>
            </a:r>
            <a:r>
              <a:rPr lang="en-US" dirty="0"/>
              <a:t> </a:t>
            </a:r>
            <a:r>
              <a:rPr lang="en-US" dirty="0" err="1"/>
              <a:t>faylidan</a:t>
            </a:r>
            <a:r>
              <a:rPr lang="en-US" dirty="0"/>
              <a:t> </a:t>
            </a:r>
            <a:r>
              <a:rPr lang="en-US" dirty="0" err="1"/>
              <a:t>olish</a:t>
            </a:r>
            <a:r>
              <a:rPr lang="en-US" dirty="0"/>
              <a:t> </a:t>
            </a:r>
            <a:r>
              <a:rPr lang="en-US" dirty="0" err="1"/>
              <a:t>mumkin</a:t>
            </a:r>
            <a:r>
              <a:rPr lang="en-US" dirty="0"/>
              <a:t>.</a:t>
            </a:r>
            <a:endParaRPr lang="ru-RU" dirty="0"/>
          </a:p>
          <a:p>
            <a:r>
              <a:rPr lang="en-US" dirty="0" err="1"/>
              <a:t>Shuni</a:t>
            </a:r>
            <a:r>
              <a:rPr lang="en-US" dirty="0"/>
              <a:t> </a:t>
            </a:r>
            <a:r>
              <a:rPr lang="en-US" dirty="0" err="1"/>
              <a:t>ta’kidlab</a:t>
            </a:r>
            <a:r>
              <a:rPr lang="en-US" dirty="0"/>
              <a:t> </a:t>
            </a:r>
            <a:r>
              <a:rPr lang="en-US" dirty="0" err="1"/>
              <a:t>o’tish</a:t>
            </a:r>
            <a:r>
              <a:rPr lang="en-US" dirty="0"/>
              <a:t> </a:t>
            </a:r>
            <a:r>
              <a:rPr lang="en-US" dirty="0" err="1"/>
              <a:t>kerakki</a:t>
            </a:r>
            <a:r>
              <a:rPr lang="en-US" dirty="0"/>
              <a:t>, </a:t>
            </a:r>
            <a:r>
              <a:rPr lang="en-US" dirty="0" err="1"/>
              <a:t>ma’lumotlarni</a:t>
            </a:r>
            <a:r>
              <a:rPr lang="en-US" dirty="0"/>
              <a:t> </a:t>
            </a:r>
            <a:r>
              <a:rPr lang="en-US" dirty="0" err="1"/>
              <a:t>tezroq</a:t>
            </a:r>
            <a:r>
              <a:rPr lang="en-US" dirty="0"/>
              <a:t> </a:t>
            </a:r>
            <a:r>
              <a:rPr lang="en-US" dirty="0" err="1"/>
              <a:t>topish</a:t>
            </a:r>
            <a:r>
              <a:rPr lang="en-US" dirty="0"/>
              <a:t> </a:t>
            </a:r>
            <a:r>
              <a:rPr lang="en-US" dirty="0" err="1"/>
              <a:t>va</a:t>
            </a:r>
            <a:r>
              <a:rPr lang="en-US" dirty="0"/>
              <a:t> </a:t>
            </a:r>
            <a:r>
              <a:rPr lang="en-US" dirty="0" err="1"/>
              <a:t>olish</a:t>
            </a:r>
            <a:r>
              <a:rPr lang="en-US" dirty="0"/>
              <a:t> </a:t>
            </a:r>
            <a:r>
              <a:rPr lang="en-US" dirty="0" err="1"/>
              <a:t>maqsadida</a:t>
            </a:r>
            <a:r>
              <a:rPr lang="en-US" dirty="0"/>
              <a:t> </a:t>
            </a:r>
            <a:r>
              <a:rPr lang="en-US" dirty="0" err="1"/>
              <a:t>bir</a:t>
            </a:r>
            <a:r>
              <a:rPr lang="en-US" dirty="0"/>
              <a:t> </a:t>
            </a:r>
            <a:r>
              <a:rPr lang="en-US" dirty="0" err="1"/>
              <a:t>xil</a:t>
            </a:r>
            <a:r>
              <a:rPr lang="en-US" dirty="0"/>
              <a:t> </a:t>
            </a:r>
            <a:r>
              <a:rPr lang="en-US" dirty="0" err="1"/>
              <a:t>ma’lumotli</a:t>
            </a:r>
            <a:r>
              <a:rPr lang="en-US" dirty="0"/>
              <a:t> </a:t>
            </a:r>
            <a:r>
              <a:rPr lang="en-US" dirty="0" err="1"/>
              <a:t>serverlar</a:t>
            </a:r>
            <a:r>
              <a:rPr lang="en-US" dirty="0"/>
              <a:t> </a:t>
            </a:r>
            <a:r>
              <a:rPr lang="en-US" dirty="0" err="1"/>
              <a:t>dunyoning</a:t>
            </a:r>
            <a:r>
              <a:rPr lang="en-US" dirty="0"/>
              <a:t> </a:t>
            </a:r>
            <a:r>
              <a:rPr lang="en-US" dirty="0" err="1"/>
              <a:t>regionlari</a:t>
            </a:r>
            <a:r>
              <a:rPr lang="en-US" dirty="0"/>
              <a:t> </a:t>
            </a:r>
            <a:r>
              <a:rPr lang="en-US" dirty="0" err="1"/>
              <a:t>bo’yicha</a:t>
            </a:r>
            <a:r>
              <a:rPr lang="en-US" dirty="0"/>
              <a:t> </a:t>
            </a:r>
            <a:r>
              <a:rPr lang="en-US" dirty="0" err="1"/>
              <a:t>muqobil</a:t>
            </a:r>
            <a:r>
              <a:rPr lang="en-US" dirty="0"/>
              <a:t> </a:t>
            </a:r>
            <a:r>
              <a:rPr lang="en-US" dirty="0" err="1"/>
              <a:t>joylashtiriladi</a:t>
            </a:r>
            <a:r>
              <a:rPr lang="en-US" dirty="0"/>
              <a:t>. </a:t>
            </a:r>
            <a:r>
              <a:rPr lang="en-US" dirty="0" err="1"/>
              <a:t>Muqobil</a:t>
            </a:r>
            <a:r>
              <a:rPr lang="en-US" dirty="0"/>
              <a:t> </a:t>
            </a:r>
            <a:r>
              <a:rPr lang="en-US" dirty="0" err="1"/>
              <a:t>serverlardan</a:t>
            </a:r>
            <a:r>
              <a:rPr lang="en-US" dirty="0"/>
              <a:t> </a:t>
            </a:r>
            <a:r>
              <a:rPr lang="en-US" dirty="0" err="1"/>
              <a:t>foydalanish</a:t>
            </a:r>
            <a:r>
              <a:rPr lang="en-US" dirty="0"/>
              <a:t> </a:t>
            </a:r>
            <a:r>
              <a:rPr lang="en-US" dirty="0" err="1"/>
              <a:t>vaqtni</a:t>
            </a:r>
            <a:r>
              <a:rPr lang="en-US" dirty="0"/>
              <a:t> </a:t>
            </a:r>
            <a:r>
              <a:rPr lang="en-US" dirty="0" err="1"/>
              <a:t>ancha</a:t>
            </a:r>
            <a:r>
              <a:rPr lang="en-US" dirty="0"/>
              <a:t> </a:t>
            </a:r>
            <a:r>
              <a:rPr lang="en-US" dirty="0" err="1"/>
              <a:t>tejaydi</a:t>
            </a:r>
            <a:r>
              <a:rPr lang="en-US" dirty="0"/>
              <a:t>.</a:t>
            </a:r>
            <a:endParaRPr lang="ru-RU" dirty="0"/>
          </a:p>
          <a:p>
            <a:r>
              <a:rPr lang="en-US" dirty="0"/>
              <a:t>UNIX </a:t>
            </a:r>
            <a:r>
              <a:rPr lang="en-US" dirty="0" err="1"/>
              <a:t>tizimlarida</a:t>
            </a:r>
            <a:r>
              <a:rPr lang="en-US" dirty="0"/>
              <a:t> </a:t>
            </a:r>
            <a:r>
              <a:rPr lang="en-US" dirty="0" err="1"/>
              <a:t>WHOISdan</a:t>
            </a:r>
            <a:r>
              <a:rPr lang="en-US" dirty="0"/>
              <a:t> </a:t>
            </a:r>
            <a:r>
              <a:rPr lang="en-US" dirty="0" err="1"/>
              <a:t>foydalanish</a:t>
            </a:r>
            <a:r>
              <a:rPr lang="en-US" dirty="0"/>
              <a:t> </a:t>
            </a:r>
            <a:r>
              <a:rPr lang="en-US" dirty="0" err="1"/>
              <a:t>uchun</a:t>
            </a:r>
            <a:r>
              <a:rPr lang="en-US" dirty="0"/>
              <a:t> </a:t>
            </a:r>
            <a:r>
              <a:rPr lang="en-US" dirty="0" err="1"/>
              <a:t>quyidagi</a:t>
            </a:r>
            <a:r>
              <a:rPr lang="en-US" dirty="0"/>
              <a:t> </a:t>
            </a:r>
            <a:r>
              <a:rPr lang="en-US" dirty="0" err="1"/>
              <a:t>buyruq</a:t>
            </a:r>
            <a:r>
              <a:rPr lang="en-US" dirty="0"/>
              <a:t> </a:t>
            </a:r>
            <a:r>
              <a:rPr lang="en-US" dirty="0" err="1"/>
              <a:t>kiritilishi</a:t>
            </a:r>
            <a:r>
              <a:rPr lang="en-US" dirty="0"/>
              <a:t> </a:t>
            </a:r>
            <a:r>
              <a:rPr lang="en-US" dirty="0" err="1"/>
              <a:t>kerak</a:t>
            </a:r>
            <a:r>
              <a:rPr lang="en-US" dirty="0"/>
              <a:t>: </a:t>
            </a:r>
            <a:r>
              <a:rPr lang="en-US" b="1" i="1" dirty="0" err="1"/>
              <a:t>whois</a:t>
            </a:r>
            <a:r>
              <a:rPr lang="en-US" b="1" i="1" dirty="0"/>
              <a:t> [-h </a:t>
            </a:r>
            <a:r>
              <a:rPr lang="en-US" b="1" i="1" dirty="0" err="1"/>
              <a:t>xost</a:t>
            </a:r>
            <a:r>
              <a:rPr lang="en-US" b="1" i="1" dirty="0"/>
              <a:t> </a:t>
            </a:r>
            <a:r>
              <a:rPr lang="en-US" b="1" i="1" dirty="0" err="1"/>
              <a:t>kompyuter</a:t>
            </a:r>
            <a:r>
              <a:rPr lang="en-US" b="1" i="1" dirty="0"/>
              <a:t> </a:t>
            </a:r>
            <a:r>
              <a:rPr lang="en-US" b="1" i="1" dirty="0" err="1"/>
              <a:t>nomi</a:t>
            </a:r>
            <a:r>
              <a:rPr lang="en-US" b="1" i="1" dirty="0"/>
              <a:t>] </a:t>
            </a:r>
            <a:r>
              <a:rPr lang="en-US" b="1" i="1" dirty="0" err="1"/>
              <a:t>foydalanuvchi</a:t>
            </a:r>
            <a:r>
              <a:rPr lang="en-US" b="1" i="1" dirty="0"/>
              <a:t> </a:t>
            </a:r>
            <a:r>
              <a:rPr lang="en-US" b="1" i="1" dirty="0" err="1"/>
              <a:t>nomi</a:t>
            </a:r>
            <a:r>
              <a:rPr lang="en-US" b="1" i="1" dirty="0"/>
              <a:t> </a:t>
            </a:r>
            <a:r>
              <a:rPr lang="en-US" dirty="0" err="1"/>
              <a:t>bunda</a:t>
            </a:r>
            <a:r>
              <a:rPr lang="en-US" dirty="0"/>
              <a:t> </a:t>
            </a:r>
            <a:r>
              <a:rPr lang="en-US" b="1" i="1" dirty="0" err="1"/>
              <a:t>xost</a:t>
            </a:r>
            <a:r>
              <a:rPr lang="en-US" b="1" i="1" dirty="0"/>
              <a:t> </a:t>
            </a:r>
            <a:r>
              <a:rPr lang="en-US" b="1" i="1" dirty="0" err="1"/>
              <a:t>kompyuter</a:t>
            </a:r>
            <a:r>
              <a:rPr lang="en-US" b="1" i="1" dirty="0"/>
              <a:t> </a:t>
            </a:r>
            <a:r>
              <a:rPr lang="en-US" b="1" i="1" dirty="0" err="1"/>
              <a:t>nomi</a:t>
            </a:r>
            <a:r>
              <a:rPr lang="en-US" dirty="0"/>
              <a:t> </a:t>
            </a:r>
            <a:r>
              <a:rPr lang="en-US" dirty="0" err="1"/>
              <a:t>berilishi</a:t>
            </a:r>
            <a:r>
              <a:rPr lang="en-US" dirty="0"/>
              <a:t> </a:t>
            </a:r>
            <a:r>
              <a:rPr lang="en-US" dirty="0" err="1"/>
              <a:t>shart</a:t>
            </a:r>
            <a:r>
              <a:rPr lang="en-US" dirty="0"/>
              <a:t>  </a:t>
            </a:r>
            <a:r>
              <a:rPr lang="en-US" dirty="0" err="1"/>
              <a:t>bo’lmagan</a:t>
            </a:r>
            <a:r>
              <a:rPr lang="en-US" dirty="0"/>
              <a:t> </a:t>
            </a:r>
            <a:r>
              <a:rPr lang="en-US" dirty="0" err="1"/>
              <a:t>parametr</a:t>
            </a:r>
            <a:r>
              <a:rPr lang="en-US" dirty="0"/>
              <a:t>. Bu </a:t>
            </a:r>
            <a:r>
              <a:rPr lang="en-US" dirty="0" err="1"/>
              <a:t>parametr</a:t>
            </a:r>
            <a:r>
              <a:rPr lang="en-US" dirty="0"/>
              <a:t> </a:t>
            </a:r>
            <a:r>
              <a:rPr lang="en-US" dirty="0" err="1"/>
              <a:t>ishlatilgan</a:t>
            </a:r>
            <a:r>
              <a:rPr lang="en-US" dirty="0"/>
              <a:t> </a:t>
            </a:r>
            <a:r>
              <a:rPr lang="en-US" dirty="0" err="1"/>
              <a:t>taqdirda</a:t>
            </a:r>
            <a:r>
              <a:rPr lang="en-US" dirty="0"/>
              <a:t> </a:t>
            </a:r>
            <a:r>
              <a:rPr lang="en-US" b="1" i="1" dirty="0" err="1"/>
              <a:t>whois</a:t>
            </a:r>
            <a:r>
              <a:rPr lang="en-US" b="1" i="1" dirty="0"/>
              <a:t> </a:t>
            </a:r>
            <a:r>
              <a:rPr lang="en-US" dirty="0" err="1"/>
              <a:t>kompyuter</a:t>
            </a:r>
            <a:r>
              <a:rPr lang="en-US" dirty="0"/>
              <a:t> </a:t>
            </a:r>
            <a:r>
              <a:rPr lang="en-US" dirty="0" err="1"/>
              <a:t>nomi</a:t>
            </a:r>
            <a:r>
              <a:rPr lang="en-US" dirty="0"/>
              <a:t> </a:t>
            </a:r>
            <a:r>
              <a:rPr lang="en-US" dirty="0" err="1"/>
              <a:t>bilan</a:t>
            </a:r>
            <a:r>
              <a:rPr lang="en-US" dirty="0"/>
              <a:t> </a:t>
            </a:r>
            <a:r>
              <a:rPr lang="en-US" b="1" dirty="0" err="1"/>
              <a:t>foydalanuvchi</a:t>
            </a:r>
            <a:r>
              <a:rPr lang="en-US" b="1" dirty="0"/>
              <a:t> </a:t>
            </a:r>
            <a:r>
              <a:rPr lang="en-US" b="1" dirty="0" err="1"/>
              <a:t>nomi</a:t>
            </a:r>
            <a:r>
              <a:rPr lang="en-US" dirty="0" err="1"/>
              <a:t>ni</a:t>
            </a:r>
            <a:r>
              <a:rPr lang="en-US" dirty="0"/>
              <a:t> </a:t>
            </a:r>
            <a:r>
              <a:rPr lang="en-US" dirty="0" err="1"/>
              <a:t>chalkashtirmaslik</a:t>
            </a:r>
            <a:r>
              <a:rPr lang="en-US" dirty="0"/>
              <a:t> </a:t>
            </a:r>
            <a:r>
              <a:rPr lang="en-US" dirty="0" err="1"/>
              <a:t>uchun</a:t>
            </a:r>
            <a:r>
              <a:rPr lang="en-US" dirty="0"/>
              <a:t> </a:t>
            </a:r>
            <a:r>
              <a:rPr lang="en-US" dirty="0" err="1"/>
              <a:t>oldida</a:t>
            </a:r>
            <a:r>
              <a:rPr lang="en-US" dirty="0"/>
              <a:t> </a:t>
            </a:r>
            <a:r>
              <a:rPr lang="en-US" b="1" dirty="0"/>
              <a:t>-h</a:t>
            </a:r>
            <a:r>
              <a:rPr lang="en-US" dirty="0"/>
              <a:t> </a:t>
            </a:r>
            <a:r>
              <a:rPr lang="en-US" dirty="0" err="1"/>
              <a:t>kaliti</a:t>
            </a:r>
            <a:r>
              <a:rPr lang="en-US" dirty="0"/>
              <a:t> </a:t>
            </a:r>
            <a:r>
              <a:rPr lang="en-US" dirty="0" err="1"/>
              <a:t>bilan</a:t>
            </a:r>
            <a:r>
              <a:rPr lang="en-US" dirty="0"/>
              <a:t> </a:t>
            </a:r>
            <a:r>
              <a:rPr lang="en-US" dirty="0" err="1"/>
              <a:t>yozilgan</a:t>
            </a:r>
            <a:r>
              <a:rPr lang="en-US" dirty="0"/>
              <a:t>.</a:t>
            </a:r>
            <a:endParaRPr lang="ru-RU" dirty="0"/>
          </a:p>
        </p:txBody>
      </p:sp>
    </p:spTree>
    <p:extLst>
      <p:ext uri="{BB962C8B-B14F-4D97-AF65-F5344CB8AC3E}">
        <p14:creationId xmlns:p14="http://schemas.microsoft.com/office/powerpoint/2010/main" val="39091790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WHOIS </a:t>
            </a:r>
            <a:r>
              <a:rPr lang="en-US" dirty="0" err="1"/>
              <a:t>tizimidan</a:t>
            </a:r>
            <a:r>
              <a:rPr lang="en-US" dirty="0"/>
              <a:t> </a:t>
            </a:r>
            <a:r>
              <a:rPr lang="en-US" dirty="0" err="1"/>
              <a:t>elektron</a:t>
            </a:r>
            <a:r>
              <a:rPr lang="en-US" dirty="0"/>
              <a:t> </a:t>
            </a:r>
            <a:r>
              <a:rPr lang="en-US" dirty="0" err="1"/>
              <a:t>pochta</a:t>
            </a:r>
            <a:r>
              <a:rPr lang="en-US" dirty="0"/>
              <a:t> </a:t>
            </a:r>
            <a:r>
              <a:rPr lang="en-US" dirty="0" err="1"/>
              <a:t>orqali</a:t>
            </a:r>
            <a:r>
              <a:rPr lang="en-US" dirty="0"/>
              <a:t> ham </a:t>
            </a:r>
            <a:r>
              <a:rPr lang="en-US" dirty="0" err="1"/>
              <a:t>ma’lumotlar</a:t>
            </a:r>
            <a:r>
              <a:rPr lang="en-US" dirty="0"/>
              <a:t> </a:t>
            </a:r>
            <a:r>
              <a:rPr lang="en-US" dirty="0" err="1"/>
              <a:t>olish</a:t>
            </a:r>
            <a:r>
              <a:rPr lang="en-US" dirty="0"/>
              <a:t> </a:t>
            </a:r>
            <a:r>
              <a:rPr lang="en-US" dirty="0" err="1"/>
              <a:t>mumkin</a:t>
            </a:r>
            <a:r>
              <a:rPr lang="en-US" dirty="0"/>
              <a:t>. </a:t>
            </a:r>
            <a:r>
              <a:rPr lang="en-US" dirty="0" err="1"/>
              <a:t>Buning</a:t>
            </a:r>
            <a:r>
              <a:rPr lang="en-US" dirty="0"/>
              <a:t> </a:t>
            </a:r>
            <a:r>
              <a:rPr lang="en-US" dirty="0" err="1"/>
              <a:t>uchun</a:t>
            </a:r>
            <a:r>
              <a:rPr lang="en-US" dirty="0"/>
              <a:t> WHOIS </a:t>
            </a:r>
            <a:r>
              <a:rPr lang="en-US" dirty="0" err="1"/>
              <a:t>serverlarining</a:t>
            </a:r>
            <a:r>
              <a:rPr lang="en-US" dirty="0"/>
              <a:t> </a:t>
            </a:r>
            <a:r>
              <a:rPr lang="en-US" dirty="0" err="1"/>
              <a:t>biriga</a:t>
            </a:r>
            <a:r>
              <a:rPr lang="en-US" dirty="0"/>
              <a:t> </a:t>
            </a:r>
            <a:r>
              <a:rPr lang="en-US" dirty="0" err="1"/>
              <a:t>xatning</a:t>
            </a:r>
            <a:r>
              <a:rPr lang="en-US" dirty="0"/>
              <a:t> </a:t>
            </a:r>
            <a:r>
              <a:rPr lang="en-US" dirty="0" err="1"/>
              <a:t>mavzusini</a:t>
            </a:r>
            <a:r>
              <a:rPr lang="en-US" dirty="0"/>
              <a:t> </a:t>
            </a:r>
            <a:r>
              <a:rPr lang="en-US" dirty="0" err="1"/>
              <a:t>ko’rsatmay</a:t>
            </a:r>
            <a:r>
              <a:rPr lang="en-US" dirty="0"/>
              <a:t> </a:t>
            </a:r>
            <a:r>
              <a:rPr lang="en-US" dirty="0" err="1"/>
              <a:t>so’rov</a:t>
            </a:r>
            <a:r>
              <a:rPr lang="en-US" dirty="0"/>
              <a:t> </a:t>
            </a:r>
            <a:r>
              <a:rPr lang="en-US" dirty="0" err="1"/>
              <a:t>yuborish</a:t>
            </a:r>
            <a:r>
              <a:rPr lang="en-US" dirty="0"/>
              <a:t> </a:t>
            </a:r>
            <a:r>
              <a:rPr lang="en-US" dirty="0" err="1"/>
              <a:t>kerak</a:t>
            </a:r>
            <a:r>
              <a:rPr lang="en-US" dirty="0"/>
              <a:t>. </a:t>
            </a:r>
            <a:r>
              <a:rPr lang="en-US" dirty="0" err="1"/>
              <a:t>Xatning</a:t>
            </a:r>
            <a:r>
              <a:rPr lang="en-US" dirty="0"/>
              <a:t> </a:t>
            </a:r>
            <a:r>
              <a:rPr lang="en-US" dirty="0" err="1"/>
              <a:t>o’zida</a:t>
            </a:r>
            <a:r>
              <a:rPr lang="en-US" dirty="0"/>
              <a:t> WHOIS </a:t>
            </a:r>
            <a:r>
              <a:rPr lang="en-US" dirty="0" err="1"/>
              <a:t>tizimidan</a:t>
            </a:r>
            <a:r>
              <a:rPr lang="en-US" dirty="0"/>
              <a:t> </a:t>
            </a:r>
            <a:r>
              <a:rPr lang="en-US" dirty="0" err="1"/>
              <a:t>foydalanishning</a:t>
            </a:r>
            <a:r>
              <a:rPr lang="en-US" dirty="0"/>
              <a:t> UNIX </a:t>
            </a:r>
            <a:r>
              <a:rPr lang="en-US" dirty="0" err="1"/>
              <a:t>buyrug’ini</a:t>
            </a:r>
            <a:r>
              <a:rPr lang="en-US" dirty="0"/>
              <a:t> </a:t>
            </a:r>
            <a:r>
              <a:rPr lang="en-US" dirty="0" err="1"/>
              <a:t>ko’rsatish</a:t>
            </a:r>
            <a:r>
              <a:rPr lang="en-US" dirty="0"/>
              <a:t> </a:t>
            </a:r>
            <a:r>
              <a:rPr lang="en-US" dirty="0" err="1"/>
              <a:t>lozim</a:t>
            </a:r>
            <a:r>
              <a:rPr lang="en-US" dirty="0"/>
              <a:t>.</a:t>
            </a:r>
            <a:endParaRPr lang="ru-RU" dirty="0"/>
          </a:p>
          <a:p>
            <a:r>
              <a:rPr lang="en-US" dirty="0" err="1"/>
              <a:t>Masalan</a:t>
            </a:r>
            <a:r>
              <a:rPr lang="en-US" dirty="0"/>
              <a:t>, </a:t>
            </a:r>
            <a:r>
              <a:rPr lang="en-US" b="1" dirty="0"/>
              <a:t>mailserv@ds.internic.net </a:t>
            </a:r>
            <a:r>
              <a:rPr lang="en-US" dirty="0" err="1"/>
              <a:t>manziliga</a:t>
            </a:r>
            <a:r>
              <a:rPr lang="en-US" dirty="0"/>
              <a:t> </a:t>
            </a:r>
            <a:r>
              <a:rPr lang="en-US" dirty="0" err="1"/>
              <a:t>quyidagi</a:t>
            </a:r>
            <a:r>
              <a:rPr lang="en-US" dirty="0"/>
              <a:t> </a:t>
            </a:r>
            <a:r>
              <a:rPr lang="en-US" dirty="0" err="1"/>
              <a:t>mazmunli</a:t>
            </a:r>
            <a:r>
              <a:rPr lang="en-US" dirty="0"/>
              <a:t> </a:t>
            </a:r>
            <a:r>
              <a:rPr lang="en-US" dirty="0" err="1"/>
              <a:t>xatni</a:t>
            </a:r>
            <a:r>
              <a:rPr lang="en-US" dirty="0"/>
              <a:t> </a:t>
            </a:r>
            <a:r>
              <a:rPr lang="en-US" dirty="0" err="1"/>
              <a:t>jo’natamiz</a:t>
            </a:r>
            <a:r>
              <a:rPr lang="en-US" dirty="0"/>
              <a:t>:  </a:t>
            </a:r>
            <a:r>
              <a:rPr lang="en-US" b="1" i="1" dirty="0" err="1"/>
              <a:t>whois</a:t>
            </a:r>
            <a:r>
              <a:rPr lang="en-US" b="1" i="1" dirty="0"/>
              <a:t> </a:t>
            </a:r>
            <a:r>
              <a:rPr lang="en-US" b="1" i="1" dirty="0" err="1"/>
              <a:t>tparker</a:t>
            </a:r>
            <a:r>
              <a:rPr lang="en-US" b="1" i="1" dirty="0"/>
              <a:t>.</a:t>
            </a:r>
            <a:endParaRPr lang="ru-RU" dirty="0"/>
          </a:p>
          <a:p>
            <a:r>
              <a:rPr lang="en-US" dirty="0"/>
              <a:t>Agar </a:t>
            </a:r>
            <a:r>
              <a:rPr lang="en-US" dirty="0" err="1"/>
              <a:t>tparker</a:t>
            </a:r>
            <a:r>
              <a:rPr lang="en-US" dirty="0"/>
              <a:t> </a:t>
            </a:r>
            <a:r>
              <a:rPr lang="en-US" dirty="0" err="1"/>
              <a:t>nomi</a:t>
            </a:r>
            <a:r>
              <a:rPr lang="en-US" dirty="0"/>
              <a:t> </a:t>
            </a:r>
            <a:r>
              <a:rPr lang="en-US" dirty="0" err="1"/>
              <a:t>oldiga</a:t>
            </a:r>
            <a:r>
              <a:rPr lang="en-US" dirty="0"/>
              <a:t> </a:t>
            </a:r>
            <a:r>
              <a:rPr lang="en-US" dirty="0" err="1"/>
              <a:t>nuqta</a:t>
            </a:r>
            <a:r>
              <a:rPr lang="en-US" dirty="0"/>
              <a:t> (.) </a:t>
            </a:r>
            <a:r>
              <a:rPr lang="en-US" dirty="0" err="1"/>
              <a:t>qo’yilsa</a:t>
            </a:r>
            <a:r>
              <a:rPr lang="en-US" dirty="0"/>
              <a:t>, </a:t>
            </a:r>
            <a:r>
              <a:rPr lang="en-US" dirty="0" err="1"/>
              <a:t>unda</a:t>
            </a:r>
            <a:r>
              <a:rPr lang="en-US" dirty="0"/>
              <a:t> WHOIS </a:t>
            </a:r>
            <a:r>
              <a:rPr lang="en-US" dirty="0" err="1"/>
              <a:t>tizimi</a:t>
            </a:r>
            <a:r>
              <a:rPr lang="en-US" dirty="0"/>
              <a:t> </a:t>
            </a:r>
            <a:r>
              <a:rPr lang="en-US" dirty="0" err="1"/>
              <a:t>bu</a:t>
            </a:r>
            <a:r>
              <a:rPr lang="en-US" dirty="0"/>
              <a:t> </a:t>
            </a:r>
            <a:r>
              <a:rPr lang="en-US" dirty="0" err="1"/>
              <a:t>so’rovni</a:t>
            </a:r>
            <a:r>
              <a:rPr lang="en-US" dirty="0"/>
              <a:t> </a:t>
            </a:r>
            <a:r>
              <a:rPr lang="en-US" dirty="0" err="1"/>
              <a:t>korxona</a:t>
            </a:r>
            <a:r>
              <a:rPr lang="en-US" dirty="0"/>
              <a:t> </a:t>
            </a:r>
            <a:r>
              <a:rPr lang="en-US" dirty="0" err="1"/>
              <a:t>nomi</a:t>
            </a:r>
            <a:r>
              <a:rPr lang="en-US" dirty="0"/>
              <a:t> </a:t>
            </a:r>
            <a:r>
              <a:rPr lang="en-US" dirty="0" err="1"/>
              <a:t>emas</a:t>
            </a:r>
            <a:r>
              <a:rPr lang="en-US" dirty="0"/>
              <a:t>, </a:t>
            </a:r>
            <a:r>
              <a:rPr lang="en-US" dirty="0" err="1"/>
              <a:t>balki</a:t>
            </a:r>
            <a:r>
              <a:rPr lang="en-US" dirty="0"/>
              <a:t> </a:t>
            </a:r>
            <a:r>
              <a:rPr lang="en-US" dirty="0" err="1"/>
              <a:t>foydalanuvchining</a:t>
            </a:r>
            <a:r>
              <a:rPr lang="en-US" dirty="0"/>
              <a:t> </a:t>
            </a:r>
            <a:r>
              <a:rPr lang="en-US" dirty="0" err="1"/>
              <a:t>nomi</a:t>
            </a:r>
            <a:r>
              <a:rPr lang="en-US" dirty="0"/>
              <a:t> </a:t>
            </a:r>
            <a:r>
              <a:rPr lang="en-US" dirty="0" err="1"/>
              <a:t>ko’rinishida</a:t>
            </a:r>
            <a:r>
              <a:rPr lang="en-US" dirty="0"/>
              <a:t> </a:t>
            </a:r>
            <a:r>
              <a:rPr lang="en-US" dirty="0" err="1"/>
              <a:t>qabul</a:t>
            </a:r>
            <a:r>
              <a:rPr lang="en-US" dirty="0"/>
              <a:t> </a:t>
            </a:r>
            <a:r>
              <a:rPr lang="en-US" dirty="0" err="1"/>
              <a:t>qiladi</a:t>
            </a:r>
            <a:r>
              <a:rPr lang="en-US" dirty="0"/>
              <a:t>. </a:t>
            </a:r>
            <a:r>
              <a:rPr lang="en-US" dirty="0" err="1"/>
              <a:t>Bunda</a:t>
            </a:r>
            <a:r>
              <a:rPr lang="en-US" dirty="0"/>
              <a:t> </a:t>
            </a:r>
            <a:r>
              <a:rPr lang="en-US" dirty="0" err="1"/>
              <a:t>xat</a:t>
            </a:r>
            <a:r>
              <a:rPr lang="en-US" dirty="0"/>
              <a:t> </a:t>
            </a:r>
            <a:r>
              <a:rPr lang="en-US" dirty="0" err="1"/>
              <a:t>quyidagi</a:t>
            </a:r>
            <a:r>
              <a:rPr lang="en-US" dirty="0"/>
              <a:t> </a:t>
            </a:r>
            <a:r>
              <a:rPr lang="en-US" dirty="0" err="1"/>
              <a:t>ko’rinishga</a:t>
            </a:r>
            <a:r>
              <a:rPr lang="en-US" dirty="0"/>
              <a:t> </a:t>
            </a:r>
            <a:r>
              <a:rPr lang="en-US" dirty="0" err="1"/>
              <a:t>ega</a:t>
            </a:r>
            <a:r>
              <a:rPr lang="en-US" dirty="0"/>
              <a:t> </a:t>
            </a:r>
            <a:r>
              <a:rPr lang="en-US" dirty="0" err="1"/>
              <a:t>bo’ladi</a:t>
            </a:r>
            <a:r>
              <a:rPr lang="en-US" dirty="0"/>
              <a:t>:  </a:t>
            </a:r>
            <a:r>
              <a:rPr lang="en-US" b="1" i="1" dirty="0" err="1"/>
              <a:t>whois.tparker</a:t>
            </a:r>
            <a:r>
              <a:rPr lang="en-US" b="1" i="1" dirty="0"/>
              <a:t>.</a:t>
            </a:r>
            <a:endParaRPr lang="ru-RU" dirty="0"/>
          </a:p>
        </p:txBody>
      </p:sp>
    </p:spTree>
    <p:extLst>
      <p:ext uri="{BB962C8B-B14F-4D97-AF65-F5344CB8AC3E}">
        <p14:creationId xmlns:p14="http://schemas.microsoft.com/office/powerpoint/2010/main" val="260119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Knowbot</a:t>
            </a:r>
            <a:r>
              <a:rPr lang="en-US" dirty="0"/>
              <a:t> </a:t>
            </a:r>
            <a:r>
              <a:rPr lang="en-US" dirty="0" err="1"/>
              <a:t>axborot</a:t>
            </a:r>
            <a:r>
              <a:rPr lang="en-US" dirty="0"/>
              <a:t> </a:t>
            </a:r>
            <a:r>
              <a:rPr lang="en-US" dirty="0" err="1"/>
              <a:t>xizmati</a:t>
            </a:r>
            <a:r>
              <a:rPr lang="en-US" dirty="0"/>
              <a:t> (</a:t>
            </a:r>
            <a:r>
              <a:rPr lang="en-US" dirty="0" err="1"/>
              <a:t>Knowbot</a:t>
            </a:r>
            <a:r>
              <a:rPr lang="en-US" dirty="0"/>
              <a:t> Information Service-KIS) </a:t>
            </a:r>
            <a:r>
              <a:rPr lang="en-US" dirty="0" err="1"/>
              <a:t>bu</a:t>
            </a:r>
            <a:r>
              <a:rPr lang="en-US" dirty="0"/>
              <a:t> </a:t>
            </a:r>
            <a:r>
              <a:rPr lang="en-US" dirty="0" err="1"/>
              <a:t>eksperimental</a:t>
            </a:r>
            <a:r>
              <a:rPr lang="en-US" dirty="0"/>
              <a:t> </a:t>
            </a:r>
            <a:r>
              <a:rPr lang="en-US" dirty="0" err="1"/>
              <a:t>kompyuter</a:t>
            </a:r>
            <a:r>
              <a:rPr lang="en-US" dirty="0"/>
              <a:t> </a:t>
            </a:r>
            <a:r>
              <a:rPr lang="en-US" dirty="0" err="1"/>
              <a:t>xizmati</a:t>
            </a:r>
            <a:r>
              <a:rPr lang="en-US" dirty="0"/>
              <a:t> </a:t>
            </a:r>
            <a:r>
              <a:rPr lang="en-US" dirty="0" err="1"/>
              <a:t>bo’lib</a:t>
            </a:r>
            <a:r>
              <a:rPr lang="en-US" dirty="0"/>
              <a:t>, </a:t>
            </a:r>
            <a:r>
              <a:rPr lang="en-US" dirty="0" err="1"/>
              <a:t>uning</a:t>
            </a:r>
            <a:r>
              <a:rPr lang="en-US" dirty="0"/>
              <a:t> </a:t>
            </a:r>
            <a:r>
              <a:rPr lang="en-US" dirty="0" err="1"/>
              <a:t>asosiy</a:t>
            </a:r>
            <a:r>
              <a:rPr lang="en-US" dirty="0"/>
              <a:t> </a:t>
            </a:r>
            <a:r>
              <a:rPr lang="en-US" dirty="0" err="1"/>
              <a:t>vazifasi</a:t>
            </a:r>
            <a:r>
              <a:rPr lang="en-US" dirty="0"/>
              <a:t> </a:t>
            </a:r>
            <a:r>
              <a:rPr lang="en-US" dirty="0" err="1"/>
              <a:t>manzil</a:t>
            </a:r>
            <a:r>
              <a:rPr lang="en-US" dirty="0"/>
              <a:t> </a:t>
            </a:r>
            <a:r>
              <a:rPr lang="en-US" dirty="0" err="1"/>
              <a:t>topish</a:t>
            </a:r>
            <a:r>
              <a:rPr lang="en-US" dirty="0"/>
              <a:t> </a:t>
            </a:r>
            <a:r>
              <a:rPr lang="en-US" dirty="0" err="1"/>
              <a:t>jarayonini</a:t>
            </a:r>
            <a:r>
              <a:rPr lang="en-US" dirty="0"/>
              <a:t> </a:t>
            </a:r>
            <a:r>
              <a:rPr lang="en-US" dirty="0" err="1"/>
              <a:t>avtomatlashtirishdir</a:t>
            </a:r>
            <a:r>
              <a:rPr lang="en-US" dirty="0"/>
              <a:t>. Bu </a:t>
            </a:r>
            <a:r>
              <a:rPr lang="en-US" dirty="0" err="1"/>
              <a:t>xizmat</a:t>
            </a:r>
            <a:r>
              <a:rPr lang="en-US" dirty="0"/>
              <a:t> </a:t>
            </a:r>
            <a:r>
              <a:rPr lang="en-US" dirty="0" err="1"/>
              <a:t>o’zining</a:t>
            </a:r>
            <a:r>
              <a:rPr lang="en-US" dirty="0"/>
              <a:t> </a:t>
            </a:r>
            <a:r>
              <a:rPr lang="en-US" dirty="0" err="1"/>
              <a:t>xususiy</a:t>
            </a:r>
            <a:r>
              <a:rPr lang="en-US" dirty="0"/>
              <a:t> </a:t>
            </a:r>
            <a:r>
              <a:rPr lang="en-US" dirty="0" err="1"/>
              <a:t>ma’lumotlar</a:t>
            </a:r>
            <a:r>
              <a:rPr lang="en-US" dirty="0"/>
              <a:t> </a:t>
            </a:r>
            <a:r>
              <a:rPr lang="en-US" dirty="0" err="1"/>
              <a:t>to’plamiga</a:t>
            </a:r>
            <a:r>
              <a:rPr lang="en-US" dirty="0"/>
              <a:t> </a:t>
            </a:r>
            <a:r>
              <a:rPr lang="en-US" dirty="0" err="1"/>
              <a:t>ega</a:t>
            </a:r>
            <a:r>
              <a:rPr lang="en-US" dirty="0"/>
              <a:t> </a:t>
            </a:r>
            <a:r>
              <a:rPr lang="en-US" dirty="0" err="1"/>
              <a:t>emas</a:t>
            </a:r>
            <a:r>
              <a:rPr lang="en-US" dirty="0"/>
              <a:t>. </a:t>
            </a:r>
            <a:r>
              <a:rPr lang="en-US" dirty="0" err="1"/>
              <a:t>Buning</a:t>
            </a:r>
            <a:r>
              <a:rPr lang="en-US" dirty="0"/>
              <a:t> </a:t>
            </a:r>
            <a:r>
              <a:rPr lang="en-US" dirty="0" err="1"/>
              <a:t>o’rniga</a:t>
            </a:r>
            <a:r>
              <a:rPr lang="en-US" dirty="0"/>
              <a:t> u </a:t>
            </a:r>
            <a:r>
              <a:rPr lang="en-US" dirty="0" err="1"/>
              <a:t>boshqa</a:t>
            </a:r>
            <a:r>
              <a:rPr lang="en-US" dirty="0"/>
              <a:t> (</a:t>
            </a:r>
            <a:r>
              <a:rPr lang="en-US" dirty="0" err="1"/>
              <a:t>xususiy</a:t>
            </a:r>
            <a:r>
              <a:rPr lang="en-US" dirty="0"/>
              <a:t> </a:t>
            </a:r>
            <a:r>
              <a:rPr lang="en-US" dirty="0" err="1"/>
              <a:t>ma’lumotlarga</a:t>
            </a:r>
            <a:r>
              <a:rPr lang="en-US" dirty="0"/>
              <a:t> </a:t>
            </a:r>
            <a:r>
              <a:rPr lang="en-US" dirty="0" err="1"/>
              <a:t>ega</a:t>
            </a:r>
            <a:r>
              <a:rPr lang="en-US" dirty="0"/>
              <a:t> </a:t>
            </a:r>
            <a:r>
              <a:rPr lang="en-US" dirty="0" err="1"/>
              <a:t>bo’lgan</a:t>
            </a:r>
            <a:r>
              <a:rPr lang="en-US" dirty="0"/>
              <a:t> </a:t>
            </a:r>
            <a:r>
              <a:rPr lang="en-US" dirty="0" err="1"/>
              <a:t>axborot</a:t>
            </a:r>
            <a:r>
              <a:rPr lang="en-US" dirty="0"/>
              <a:t> </a:t>
            </a:r>
            <a:r>
              <a:rPr lang="en-US" dirty="0" err="1"/>
              <a:t>xizmatiga</a:t>
            </a:r>
            <a:r>
              <a:rPr lang="en-US" dirty="0"/>
              <a:t>) </a:t>
            </a:r>
            <a:r>
              <a:rPr lang="en-US" dirty="0" err="1"/>
              <a:t>ma’lumotlar</a:t>
            </a:r>
            <a:r>
              <a:rPr lang="en-US" dirty="0"/>
              <a:t> </a:t>
            </a:r>
            <a:r>
              <a:rPr lang="en-US" dirty="0" err="1"/>
              <a:t>to’plamiga</a:t>
            </a:r>
            <a:r>
              <a:rPr lang="en-US" dirty="0"/>
              <a:t> </a:t>
            </a:r>
            <a:r>
              <a:rPr lang="en-US" dirty="0" err="1"/>
              <a:t>so’rov</a:t>
            </a:r>
            <a:r>
              <a:rPr lang="en-US" dirty="0"/>
              <a:t> </a:t>
            </a:r>
            <a:r>
              <a:rPr lang="en-US" dirty="0" err="1"/>
              <a:t>yuboradi</a:t>
            </a:r>
            <a:r>
              <a:rPr lang="en-US" dirty="0"/>
              <a:t>. </a:t>
            </a:r>
            <a:r>
              <a:rPr lang="en-US" dirty="0" err="1"/>
              <a:t>Masalan</a:t>
            </a:r>
            <a:r>
              <a:rPr lang="en-US" dirty="0"/>
              <a:t>: KIS WHOIS </a:t>
            </a:r>
            <a:r>
              <a:rPr lang="en-US" dirty="0" err="1"/>
              <a:t>xizmatidan</a:t>
            </a:r>
            <a:r>
              <a:rPr lang="en-US" dirty="0"/>
              <a:t>, Finger </a:t>
            </a:r>
            <a:r>
              <a:rPr lang="en-US" dirty="0" err="1"/>
              <a:t>dasturidan</a:t>
            </a:r>
            <a:r>
              <a:rPr lang="en-US" dirty="0"/>
              <a:t>, X.500 </a:t>
            </a:r>
            <a:r>
              <a:rPr lang="en-US" dirty="0" err="1"/>
              <a:t>ma’lumotlar</a:t>
            </a:r>
            <a:r>
              <a:rPr lang="en-US" dirty="0"/>
              <a:t> </a:t>
            </a:r>
            <a:r>
              <a:rPr lang="en-US" dirty="0" err="1"/>
              <a:t>to’plamidan</a:t>
            </a:r>
            <a:r>
              <a:rPr lang="en-US" dirty="0"/>
              <a:t> </a:t>
            </a:r>
            <a:r>
              <a:rPr lang="en-US" dirty="0" err="1"/>
              <a:t>va</a:t>
            </a:r>
            <a:r>
              <a:rPr lang="en-US" dirty="0"/>
              <a:t> </a:t>
            </a:r>
            <a:r>
              <a:rPr lang="en-US" dirty="0" err="1"/>
              <a:t>boshqa</a:t>
            </a:r>
            <a:r>
              <a:rPr lang="en-US" dirty="0"/>
              <a:t> </a:t>
            </a:r>
            <a:r>
              <a:rPr lang="en-US" dirty="0" err="1"/>
              <a:t>juda</a:t>
            </a:r>
            <a:r>
              <a:rPr lang="en-US" dirty="0"/>
              <a:t> </a:t>
            </a:r>
            <a:r>
              <a:rPr lang="en-US" dirty="0" err="1"/>
              <a:t>ko’p</a:t>
            </a:r>
            <a:r>
              <a:rPr lang="en-US" dirty="0"/>
              <a:t> </a:t>
            </a:r>
            <a:r>
              <a:rPr lang="en-US" dirty="0" err="1"/>
              <a:t>tizimlardan</a:t>
            </a:r>
            <a:r>
              <a:rPr lang="en-US" dirty="0"/>
              <a:t> </a:t>
            </a:r>
            <a:r>
              <a:rPr lang="en-US" dirty="0" err="1"/>
              <a:t>foydalanadi</a:t>
            </a:r>
            <a:r>
              <a:rPr lang="en-US" dirty="0"/>
              <a:t>.</a:t>
            </a:r>
            <a:endParaRPr lang="ru-RU" dirty="0"/>
          </a:p>
          <a:p>
            <a:endParaRPr lang="ru-RU" dirty="0"/>
          </a:p>
        </p:txBody>
      </p:sp>
    </p:spTree>
    <p:extLst>
      <p:ext uri="{BB962C8B-B14F-4D97-AF65-F5344CB8AC3E}">
        <p14:creationId xmlns:p14="http://schemas.microsoft.com/office/powerpoint/2010/main" val="1206718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a:t>KIS </a:t>
            </a:r>
            <a:r>
              <a:rPr lang="en-US" dirty="0" err="1"/>
              <a:t>o’zini</a:t>
            </a:r>
            <a:r>
              <a:rPr lang="en-US" dirty="0"/>
              <a:t> </a:t>
            </a:r>
            <a:r>
              <a:rPr lang="en-US" dirty="0" err="1"/>
              <a:t>xususiyati</a:t>
            </a:r>
            <a:r>
              <a:rPr lang="en-US" dirty="0"/>
              <a:t> </a:t>
            </a:r>
            <a:r>
              <a:rPr lang="en-US" dirty="0" err="1"/>
              <a:t>tufayli</a:t>
            </a:r>
            <a:r>
              <a:rPr lang="en-US" dirty="0"/>
              <a:t> </a:t>
            </a:r>
            <a:r>
              <a:rPr lang="en-US" dirty="0" err="1"/>
              <a:t>foydalanuvchini</a:t>
            </a:r>
            <a:r>
              <a:rPr lang="en-US" dirty="0"/>
              <a:t> </a:t>
            </a:r>
            <a:r>
              <a:rPr lang="en-US" dirty="0" err="1"/>
              <a:t>juda</a:t>
            </a:r>
            <a:r>
              <a:rPr lang="en-US" dirty="0"/>
              <a:t> </a:t>
            </a:r>
            <a:r>
              <a:rPr lang="en-US" dirty="0" err="1"/>
              <a:t>ko’p</a:t>
            </a:r>
            <a:r>
              <a:rPr lang="en-US" dirty="0"/>
              <a:t> </a:t>
            </a:r>
            <a:r>
              <a:rPr lang="en-US" dirty="0" err="1"/>
              <a:t>qiyinchiliklardan</a:t>
            </a:r>
            <a:r>
              <a:rPr lang="en-US" dirty="0"/>
              <a:t> </a:t>
            </a:r>
            <a:r>
              <a:rPr lang="en-US" dirty="0" err="1"/>
              <a:t>xalos</a:t>
            </a:r>
            <a:r>
              <a:rPr lang="en-US" dirty="0"/>
              <a:t> </a:t>
            </a:r>
            <a:r>
              <a:rPr lang="en-US" dirty="0" err="1"/>
              <a:t>etadi</a:t>
            </a:r>
            <a:r>
              <a:rPr lang="en-US" dirty="0"/>
              <a:t>. </a:t>
            </a:r>
            <a:r>
              <a:rPr lang="en-US" dirty="0" err="1"/>
              <a:t>Uning</a:t>
            </a:r>
            <a:r>
              <a:rPr lang="en-US" dirty="0"/>
              <a:t> </a:t>
            </a:r>
            <a:r>
              <a:rPr lang="en-US" dirty="0" err="1"/>
              <a:t>bunday</a:t>
            </a:r>
            <a:r>
              <a:rPr lang="en-US" dirty="0"/>
              <a:t> </a:t>
            </a:r>
            <a:r>
              <a:rPr lang="en-US" dirty="0" err="1"/>
              <a:t>xususiyatlaridan</a:t>
            </a:r>
            <a:r>
              <a:rPr lang="en-US" dirty="0"/>
              <a:t> </a:t>
            </a:r>
            <a:r>
              <a:rPr lang="en-US" dirty="0" err="1"/>
              <a:t>biri</a:t>
            </a:r>
            <a:r>
              <a:rPr lang="en-US" dirty="0"/>
              <a:t>, </a:t>
            </a:r>
            <a:r>
              <a:rPr lang="en-US" dirty="0" err="1"/>
              <a:t>uning</a:t>
            </a:r>
            <a:r>
              <a:rPr lang="en-US" dirty="0"/>
              <a:t> </a:t>
            </a:r>
            <a:r>
              <a:rPr lang="en-US" dirty="0" err="1"/>
              <a:t>bir</a:t>
            </a:r>
            <a:r>
              <a:rPr lang="en-US" dirty="0"/>
              <a:t> </a:t>
            </a:r>
            <a:r>
              <a:rPr lang="en-US" dirty="0" err="1"/>
              <a:t>formatliligidir</a:t>
            </a:r>
            <a:r>
              <a:rPr lang="en-US" dirty="0"/>
              <a:t>, </a:t>
            </a:r>
            <a:r>
              <a:rPr lang="en-US" dirty="0" err="1"/>
              <a:t>ya’ni</a:t>
            </a:r>
            <a:r>
              <a:rPr lang="en-US" dirty="0"/>
              <a:t> </a:t>
            </a:r>
            <a:r>
              <a:rPr lang="en-US" dirty="0" err="1"/>
              <a:t>bir</a:t>
            </a:r>
            <a:r>
              <a:rPr lang="en-US" dirty="0"/>
              <a:t> </a:t>
            </a:r>
            <a:r>
              <a:rPr lang="en-US" dirty="0" err="1"/>
              <a:t>nechta</a:t>
            </a:r>
            <a:r>
              <a:rPr lang="en-US" dirty="0"/>
              <a:t> </a:t>
            </a:r>
            <a:r>
              <a:rPr lang="en-US" dirty="0" err="1"/>
              <a:t>dastur</a:t>
            </a:r>
            <a:r>
              <a:rPr lang="en-US" dirty="0"/>
              <a:t> </a:t>
            </a:r>
            <a:r>
              <a:rPr lang="en-US" dirty="0" err="1"/>
              <a:t>yoki</a:t>
            </a:r>
            <a:r>
              <a:rPr lang="en-US" dirty="0"/>
              <a:t> </a:t>
            </a:r>
            <a:r>
              <a:rPr lang="en-US" dirty="0" err="1"/>
              <a:t>xizmatlarni</a:t>
            </a:r>
            <a:r>
              <a:rPr lang="en-US" dirty="0"/>
              <a:t> </a:t>
            </a:r>
            <a:r>
              <a:rPr lang="en-US" dirty="0" err="1"/>
              <a:t>ishlash</a:t>
            </a:r>
            <a:r>
              <a:rPr lang="en-US" dirty="0"/>
              <a:t> </a:t>
            </a:r>
            <a:r>
              <a:rPr lang="en-US" dirty="0" err="1"/>
              <a:t>tarkiblarini</a:t>
            </a:r>
            <a:r>
              <a:rPr lang="en-US" dirty="0"/>
              <a:t> </a:t>
            </a:r>
            <a:r>
              <a:rPr lang="en-US" dirty="0" err="1"/>
              <a:t>yodda</a:t>
            </a:r>
            <a:r>
              <a:rPr lang="en-US" dirty="0"/>
              <a:t> </a:t>
            </a:r>
            <a:r>
              <a:rPr lang="en-US" dirty="0" err="1"/>
              <a:t>tutmay</a:t>
            </a:r>
            <a:r>
              <a:rPr lang="en-US" dirty="0"/>
              <a:t>, </a:t>
            </a:r>
            <a:r>
              <a:rPr lang="en-US" dirty="0" err="1"/>
              <a:t>faqatgina</a:t>
            </a:r>
            <a:r>
              <a:rPr lang="en-US" dirty="0"/>
              <a:t> </a:t>
            </a:r>
            <a:r>
              <a:rPr lang="en-US" dirty="0" err="1"/>
              <a:t>KISning</a:t>
            </a:r>
            <a:r>
              <a:rPr lang="en-US" dirty="0"/>
              <a:t> </a:t>
            </a:r>
            <a:r>
              <a:rPr lang="en-US" dirty="0" err="1"/>
              <a:t>ishlash</a:t>
            </a:r>
            <a:r>
              <a:rPr lang="en-US" dirty="0"/>
              <a:t> </a:t>
            </a:r>
            <a:r>
              <a:rPr lang="en-US" dirty="0" err="1"/>
              <a:t>tarkibini</a:t>
            </a:r>
            <a:r>
              <a:rPr lang="en-US" dirty="0"/>
              <a:t> </a:t>
            </a:r>
            <a:r>
              <a:rPr lang="en-US" dirty="0" err="1"/>
              <a:t>bilish</a:t>
            </a:r>
            <a:r>
              <a:rPr lang="en-US" dirty="0"/>
              <a:t>  </a:t>
            </a:r>
            <a:r>
              <a:rPr lang="en-US" dirty="0" err="1"/>
              <a:t>etarlidir</a:t>
            </a:r>
            <a:r>
              <a:rPr lang="en-US" dirty="0"/>
              <a:t>. </a:t>
            </a:r>
            <a:r>
              <a:rPr lang="en-US" dirty="0" err="1"/>
              <a:t>Foydalanuvchi</a:t>
            </a:r>
            <a:r>
              <a:rPr lang="en-US" dirty="0"/>
              <a:t> </a:t>
            </a:r>
            <a:r>
              <a:rPr lang="en-US" dirty="0" err="1"/>
              <a:t>berayotgan</a:t>
            </a:r>
            <a:r>
              <a:rPr lang="en-US" dirty="0"/>
              <a:t> </a:t>
            </a:r>
            <a:r>
              <a:rPr lang="en-US" dirty="0" err="1"/>
              <a:t>yoki</a:t>
            </a:r>
            <a:r>
              <a:rPr lang="en-US" dirty="0"/>
              <a:t> </a:t>
            </a:r>
            <a:r>
              <a:rPr lang="en-US" dirty="0" err="1"/>
              <a:t>olayotgan</a:t>
            </a:r>
            <a:r>
              <a:rPr lang="en-US" dirty="0"/>
              <a:t> KIS </a:t>
            </a:r>
            <a:r>
              <a:rPr lang="en-US" dirty="0" err="1"/>
              <a:t>axborotlari</a:t>
            </a:r>
            <a:r>
              <a:rPr lang="en-US" dirty="0"/>
              <a:t> </a:t>
            </a:r>
            <a:r>
              <a:rPr lang="en-US" dirty="0" err="1"/>
              <a:t>uning</a:t>
            </a:r>
            <a:r>
              <a:rPr lang="en-US" dirty="0"/>
              <a:t> </a:t>
            </a:r>
            <a:r>
              <a:rPr lang="en-US" dirty="0" err="1"/>
              <a:t>qaysi</a:t>
            </a:r>
            <a:r>
              <a:rPr lang="en-US" dirty="0"/>
              <a:t> </a:t>
            </a:r>
            <a:r>
              <a:rPr lang="en-US" dirty="0" err="1"/>
              <a:t>xizmatdan</a:t>
            </a:r>
            <a:r>
              <a:rPr lang="en-US" dirty="0"/>
              <a:t> </a:t>
            </a:r>
            <a:r>
              <a:rPr lang="en-US" dirty="0" err="1"/>
              <a:t>foydalanayotganidan</a:t>
            </a:r>
            <a:r>
              <a:rPr lang="en-US" dirty="0"/>
              <a:t> </a:t>
            </a:r>
            <a:r>
              <a:rPr lang="en-US" dirty="0" err="1"/>
              <a:t>qat’i</a:t>
            </a:r>
            <a:r>
              <a:rPr lang="en-US" dirty="0"/>
              <a:t> </a:t>
            </a:r>
            <a:r>
              <a:rPr lang="en-US" dirty="0" err="1"/>
              <a:t>nazar</a:t>
            </a:r>
            <a:r>
              <a:rPr lang="en-US" dirty="0"/>
              <a:t>, </a:t>
            </a:r>
            <a:r>
              <a:rPr lang="en-US" dirty="0" err="1"/>
              <a:t>bir</a:t>
            </a:r>
            <a:r>
              <a:rPr lang="en-US" dirty="0"/>
              <a:t> </a:t>
            </a:r>
            <a:r>
              <a:rPr lang="en-US" dirty="0" err="1"/>
              <a:t>xil</a:t>
            </a:r>
            <a:r>
              <a:rPr lang="en-US" dirty="0"/>
              <a:t> </a:t>
            </a:r>
            <a:r>
              <a:rPr lang="en-US" dirty="0" err="1"/>
              <a:t>ko’rinishda</a:t>
            </a:r>
            <a:r>
              <a:rPr lang="en-US" dirty="0"/>
              <a:t> </a:t>
            </a:r>
            <a:r>
              <a:rPr lang="en-US" dirty="0" err="1"/>
              <a:t>bo’ladi</a:t>
            </a:r>
            <a:r>
              <a:rPr lang="en-US" dirty="0"/>
              <a:t>.</a:t>
            </a:r>
            <a:endParaRPr lang="ru-RU" dirty="0"/>
          </a:p>
        </p:txBody>
      </p:sp>
    </p:spTree>
    <p:extLst>
      <p:ext uri="{BB962C8B-B14F-4D97-AF65-F5344CB8AC3E}">
        <p14:creationId xmlns:p14="http://schemas.microsoft.com/office/powerpoint/2010/main" val="193623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Foydalanuvchi</a:t>
            </a:r>
            <a:r>
              <a:rPr lang="en-US" dirty="0"/>
              <a:t> </a:t>
            </a:r>
            <a:r>
              <a:rPr lang="en-US" dirty="0" err="1"/>
              <a:t>KISni</a:t>
            </a:r>
            <a:r>
              <a:rPr lang="en-US" dirty="0"/>
              <a:t> </a:t>
            </a:r>
            <a:r>
              <a:rPr lang="en-US" dirty="0" err="1"/>
              <a:t>ikki</a:t>
            </a:r>
            <a:r>
              <a:rPr lang="en-US" dirty="0"/>
              <a:t> </a:t>
            </a:r>
            <a:r>
              <a:rPr lang="en-US" dirty="0" err="1"/>
              <a:t>xil</a:t>
            </a:r>
            <a:r>
              <a:rPr lang="en-US" dirty="0"/>
              <a:t> </a:t>
            </a:r>
            <a:r>
              <a:rPr lang="en-US" dirty="0" err="1"/>
              <a:t>usulda</a:t>
            </a:r>
            <a:r>
              <a:rPr lang="en-US" dirty="0"/>
              <a:t> </a:t>
            </a:r>
            <a:r>
              <a:rPr lang="en-US" dirty="0" err="1"/>
              <a:t>ishlatishi</a:t>
            </a:r>
            <a:r>
              <a:rPr lang="en-US" dirty="0"/>
              <a:t> </a:t>
            </a:r>
            <a:r>
              <a:rPr lang="en-US" dirty="0" err="1"/>
              <a:t>mumkin</a:t>
            </a:r>
            <a:r>
              <a:rPr lang="en-US" dirty="0"/>
              <a:t>: KIS </a:t>
            </a:r>
            <a:r>
              <a:rPr lang="en-US" dirty="0" err="1"/>
              <a:t>serveriga</a:t>
            </a:r>
            <a:r>
              <a:rPr lang="en-US" dirty="0"/>
              <a:t> </a:t>
            </a:r>
            <a:r>
              <a:rPr lang="en-US" b="1" dirty="0"/>
              <a:t>telnet </a:t>
            </a:r>
            <a:r>
              <a:rPr lang="en-US" dirty="0" err="1"/>
              <a:t>dasturi</a:t>
            </a:r>
            <a:r>
              <a:rPr lang="en-US" dirty="0"/>
              <a:t> </a:t>
            </a:r>
            <a:r>
              <a:rPr lang="en-US" dirty="0" err="1"/>
              <a:t>orqali</a:t>
            </a:r>
            <a:r>
              <a:rPr lang="en-US" dirty="0"/>
              <a:t> </a:t>
            </a:r>
            <a:r>
              <a:rPr lang="en-US" dirty="0" err="1"/>
              <a:t>kirishi</a:t>
            </a:r>
            <a:r>
              <a:rPr lang="en-US" dirty="0"/>
              <a:t> </a:t>
            </a:r>
            <a:r>
              <a:rPr lang="en-US" dirty="0" err="1"/>
              <a:t>yoki</a:t>
            </a:r>
            <a:r>
              <a:rPr lang="en-US" dirty="0"/>
              <a:t> </a:t>
            </a:r>
            <a:r>
              <a:rPr lang="en-US" dirty="0" err="1"/>
              <a:t>unga</a:t>
            </a:r>
            <a:r>
              <a:rPr lang="en-US" dirty="0"/>
              <a:t> </a:t>
            </a:r>
            <a:r>
              <a:rPr lang="en-US" dirty="0" err="1"/>
              <a:t>elektron</a:t>
            </a:r>
            <a:r>
              <a:rPr lang="en-US" dirty="0"/>
              <a:t> </a:t>
            </a:r>
            <a:r>
              <a:rPr lang="en-US" dirty="0" err="1"/>
              <a:t>pochta</a:t>
            </a:r>
            <a:r>
              <a:rPr lang="en-US" dirty="0"/>
              <a:t> </a:t>
            </a:r>
            <a:r>
              <a:rPr lang="en-US" dirty="0" err="1"/>
              <a:t>orqali</a:t>
            </a:r>
            <a:r>
              <a:rPr lang="en-US" dirty="0"/>
              <a:t> </a:t>
            </a:r>
            <a:r>
              <a:rPr lang="en-US" dirty="0" err="1"/>
              <a:t>so’rovlar</a:t>
            </a:r>
            <a:r>
              <a:rPr lang="en-US" dirty="0"/>
              <a:t> </a:t>
            </a:r>
            <a:r>
              <a:rPr lang="en-US" dirty="0" err="1"/>
              <a:t>yuborishi</a:t>
            </a:r>
            <a:r>
              <a:rPr lang="en-US" dirty="0"/>
              <a:t> </a:t>
            </a:r>
            <a:r>
              <a:rPr lang="en-US" dirty="0" err="1"/>
              <a:t>mumkin</a:t>
            </a:r>
            <a:r>
              <a:rPr lang="en-US" dirty="0"/>
              <a:t>. </a:t>
            </a:r>
            <a:r>
              <a:rPr lang="en-US" dirty="0" err="1"/>
              <a:t>Hozirgi</a:t>
            </a:r>
            <a:r>
              <a:rPr lang="en-US" dirty="0"/>
              <a:t> </a:t>
            </a:r>
            <a:r>
              <a:rPr lang="en-US" dirty="0" err="1"/>
              <a:t>kunga</a:t>
            </a:r>
            <a:r>
              <a:rPr lang="en-US" dirty="0"/>
              <a:t> </a:t>
            </a:r>
            <a:r>
              <a:rPr lang="en-US" dirty="0" err="1"/>
              <a:t>kelib</a:t>
            </a:r>
            <a:r>
              <a:rPr lang="en-US" dirty="0"/>
              <a:t>, KIS </a:t>
            </a:r>
            <a:r>
              <a:rPr lang="en-US" dirty="0" err="1"/>
              <a:t>serverini</a:t>
            </a:r>
            <a:r>
              <a:rPr lang="en-US" dirty="0"/>
              <a:t> </a:t>
            </a:r>
            <a:r>
              <a:rPr lang="en-US" dirty="0" err="1"/>
              <a:t>bir</a:t>
            </a:r>
            <a:r>
              <a:rPr lang="en-US" dirty="0"/>
              <a:t> </a:t>
            </a:r>
            <a:r>
              <a:rPr lang="en-US" dirty="0" err="1"/>
              <a:t>necha</a:t>
            </a:r>
            <a:r>
              <a:rPr lang="en-US" dirty="0"/>
              <a:t> </a:t>
            </a:r>
            <a:r>
              <a:rPr lang="en-US" dirty="0" err="1"/>
              <a:t>xil</a:t>
            </a:r>
            <a:r>
              <a:rPr lang="en-US" dirty="0"/>
              <a:t> </a:t>
            </a:r>
            <a:r>
              <a:rPr lang="en-US" dirty="0" err="1"/>
              <a:t>turlari</a:t>
            </a:r>
            <a:r>
              <a:rPr lang="en-US" dirty="0"/>
              <a:t> </a:t>
            </a:r>
            <a:r>
              <a:rPr lang="en-US" dirty="0" err="1"/>
              <a:t>mavjud</a:t>
            </a:r>
            <a:r>
              <a:rPr lang="en-US" dirty="0"/>
              <a:t>. Agar </a:t>
            </a:r>
            <a:r>
              <a:rPr lang="en-US" dirty="0" err="1"/>
              <a:t>foydalanuvchida</a:t>
            </a:r>
            <a:r>
              <a:rPr lang="en-US" dirty="0"/>
              <a:t> KIS </a:t>
            </a:r>
            <a:r>
              <a:rPr lang="en-US" dirty="0" err="1"/>
              <a:t>serveriga</a:t>
            </a:r>
            <a:r>
              <a:rPr lang="en-US" dirty="0"/>
              <a:t> </a:t>
            </a:r>
            <a:r>
              <a:rPr lang="en-US" dirty="0" err="1"/>
              <a:t>kirish</a:t>
            </a:r>
            <a:r>
              <a:rPr lang="en-US" dirty="0"/>
              <a:t> </a:t>
            </a:r>
            <a:r>
              <a:rPr lang="en-US" dirty="0" err="1"/>
              <a:t>uchun</a:t>
            </a:r>
            <a:r>
              <a:rPr lang="en-US" dirty="0"/>
              <a:t> </a:t>
            </a:r>
            <a:r>
              <a:rPr lang="en-US" dirty="0" err="1"/>
              <a:t>telnetdan</a:t>
            </a:r>
            <a:r>
              <a:rPr lang="en-US" dirty="0"/>
              <a:t> </a:t>
            </a:r>
            <a:r>
              <a:rPr lang="en-US" dirty="0" err="1"/>
              <a:t>foydalanish</a:t>
            </a:r>
            <a:r>
              <a:rPr lang="en-US" dirty="0"/>
              <a:t> </a:t>
            </a:r>
            <a:r>
              <a:rPr lang="en-US" dirty="0" err="1"/>
              <a:t>imkoniyatlari</a:t>
            </a:r>
            <a:r>
              <a:rPr lang="en-US" dirty="0"/>
              <a:t> </a:t>
            </a:r>
            <a:r>
              <a:rPr lang="en-US" dirty="0" err="1"/>
              <a:t>mavjud</a:t>
            </a:r>
            <a:r>
              <a:rPr lang="en-US" dirty="0"/>
              <a:t> </a:t>
            </a:r>
            <a:r>
              <a:rPr lang="en-US" dirty="0" err="1"/>
              <a:t>bo’lsa</a:t>
            </a:r>
            <a:r>
              <a:rPr lang="en-US" dirty="0"/>
              <a:t>, </a:t>
            </a:r>
            <a:r>
              <a:rPr lang="en-US" dirty="0" err="1"/>
              <a:t>foydalanuvchi</a:t>
            </a:r>
            <a:r>
              <a:rPr lang="en-US" dirty="0"/>
              <a:t> </a:t>
            </a:r>
            <a:r>
              <a:rPr lang="en-US" dirty="0" err="1"/>
              <a:t>quyidagi</a:t>
            </a:r>
            <a:r>
              <a:rPr lang="en-US" dirty="0"/>
              <a:t> </a:t>
            </a:r>
            <a:r>
              <a:rPr lang="en-US" dirty="0" err="1"/>
              <a:t>serverga</a:t>
            </a:r>
            <a:r>
              <a:rPr lang="en-US" dirty="0"/>
              <a:t> </a:t>
            </a:r>
            <a:r>
              <a:rPr lang="en-US" dirty="0" err="1"/>
              <a:t>ulanishga</a:t>
            </a:r>
            <a:r>
              <a:rPr lang="en-US" dirty="0"/>
              <a:t> </a:t>
            </a:r>
            <a:r>
              <a:rPr lang="en-US" dirty="0" err="1"/>
              <a:t>harakat</a:t>
            </a:r>
            <a:r>
              <a:rPr lang="en-US" dirty="0"/>
              <a:t> </a:t>
            </a:r>
            <a:r>
              <a:rPr lang="en-US" dirty="0" err="1"/>
              <a:t>qilishi</a:t>
            </a:r>
            <a:r>
              <a:rPr lang="en-US" dirty="0"/>
              <a:t> </a:t>
            </a:r>
            <a:r>
              <a:rPr lang="en-US" dirty="0" err="1"/>
              <a:t>mumkin</a:t>
            </a:r>
            <a:r>
              <a:rPr lang="en-US" dirty="0"/>
              <a:t>:</a:t>
            </a:r>
            <a:endParaRPr lang="ru-RU" dirty="0"/>
          </a:p>
          <a:p>
            <a:r>
              <a:rPr lang="en-US" b="1" dirty="0"/>
              <a:t> </a:t>
            </a:r>
            <a:r>
              <a:rPr lang="en-US" b="1" i="1" dirty="0"/>
              <a:t>telnet nri.reston.va.us 185</a:t>
            </a:r>
            <a:endParaRPr lang="ru-RU" dirty="0"/>
          </a:p>
          <a:p>
            <a:r>
              <a:rPr lang="en-US" dirty="0" err="1"/>
              <a:t>Foydalanuvchi</a:t>
            </a:r>
            <a:r>
              <a:rPr lang="en-US" dirty="0"/>
              <a:t> KIS </a:t>
            </a:r>
            <a:r>
              <a:rPr lang="en-US" dirty="0" err="1"/>
              <a:t>xizmatining</a:t>
            </a:r>
            <a:r>
              <a:rPr lang="en-US" dirty="0"/>
              <a:t> </a:t>
            </a:r>
            <a:r>
              <a:rPr lang="en-US" dirty="0" err="1"/>
              <a:t>boshqa</a:t>
            </a:r>
            <a:r>
              <a:rPr lang="en-US" dirty="0"/>
              <a:t> </a:t>
            </a:r>
            <a:r>
              <a:rPr lang="en-US" dirty="0" err="1"/>
              <a:t>serverlari</a:t>
            </a:r>
            <a:r>
              <a:rPr lang="en-US" dirty="0"/>
              <a:t> </a:t>
            </a:r>
            <a:r>
              <a:rPr lang="en-US" dirty="0" err="1"/>
              <a:t>ro’yxatini</a:t>
            </a:r>
            <a:r>
              <a:rPr lang="en-US" dirty="0"/>
              <a:t> </a:t>
            </a:r>
            <a:r>
              <a:rPr lang="en-US" b="1" dirty="0"/>
              <a:t>nri.reston.va.us </a:t>
            </a:r>
            <a:r>
              <a:rPr lang="en-US" dirty="0" err="1"/>
              <a:t>serveridan</a:t>
            </a:r>
            <a:r>
              <a:rPr lang="en-US" dirty="0"/>
              <a:t> </a:t>
            </a:r>
            <a:r>
              <a:rPr lang="en-US" dirty="0" err="1"/>
              <a:t>olishi</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10753778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en-US" dirty="0" err="1"/>
              <a:t>Shuni</a:t>
            </a:r>
            <a:r>
              <a:rPr lang="en-US" dirty="0"/>
              <a:t> </a:t>
            </a:r>
            <a:r>
              <a:rPr lang="en-US" dirty="0" err="1"/>
              <a:t>ta’kidlab</a:t>
            </a:r>
            <a:r>
              <a:rPr lang="en-US" dirty="0"/>
              <a:t> </a:t>
            </a:r>
            <a:r>
              <a:rPr lang="en-US" dirty="0" err="1"/>
              <a:t>o’tish</a:t>
            </a:r>
            <a:r>
              <a:rPr lang="en-US" dirty="0"/>
              <a:t> </a:t>
            </a:r>
            <a:r>
              <a:rPr lang="en-US" dirty="0" err="1"/>
              <a:t>joizki</a:t>
            </a:r>
            <a:r>
              <a:rPr lang="en-US" dirty="0"/>
              <a:t>, </a:t>
            </a:r>
            <a:r>
              <a:rPr lang="en-US" dirty="0" err="1"/>
              <a:t>foydalanuvchi</a:t>
            </a:r>
            <a:r>
              <a:rPr lang="en-US" dirty="0"/>
              <a:t> KIS </a:t>
            </a:r>
            <a:r>
              <a:rPr lang="en-US" dirty="0" err="1"/>
              <a:t>serverlariga</a:t>
            </a:r>
            <a:r>
              <a:rPr lang="en-US" dirty="0"/>
              <a:t> </a:t>
            </a:r>
            <a:r>
              <a:rPr lang="en-US" b="1" dirty="0"/>
              <a:t>telne</a:t>
            </a:r>
            <a:r>
              <a:rPr lang="en-US" dirty="0"/>
              <a:t>t </a:t>
            </a:r>
            <a:r>
              <a:rPr lang="en-US" dirty="0" err="1"/>
              <a:t>orqali</a:t>
            </a:r>
            <a:r>
              <a:rPr lang="en-US" dirty="0"/>
              <a:t> </a:t>
            </a:r>
            <a:r>
              <a:rPr lang="en-US" dirty="0" err="1"/>
              <a:t>kirishda</a:t>
            </a:r>
            <a:r>
              <a:rPr lang="en-US" dirty="0"/>
              <a:t> port </a:t>
            </a:r>
            <a:r>
              <a:rPr lang="en-US" dirty="0" err="1"/>
              <a:t>raqami</a:t>
            </a:r>
            <a:r>
              <a:rPr lang="en-US" dirty="0"/>
              <a:t> </a:t>
            </a:r>
            <a:r>
              <a:rPr lang="en-US" b="1" dirty="0"/>
              <a:t>185 </a:t>
            </a:r>
            <a:r>
              <a:rPr lang="en-US" dirty="0" err="1"/>
              <a:t>ni</a:t>
            </a:r>
            <a:r>
              <a:rPr lang="en-US" dirty="0"/>
              <a:t> </a:t>
            </a:r>
            <a:r>
              <a:rPr lang="en-US" dirty="0" err="1"/>
              <a:t>har</a:t>
            </a:r>
            <a:r>
              <a:rPr lang="en-US" dirty="0"/>
              <a:t> </a:t>
            </a:r>
            <a:r>
              <a:rPr lang="en-US" dirty="0" err="1"/>
              <a:t>doim</a:t>
            </a:r>
            <a:r>
              <a:rPr lang="en-US" dirty="0"/>
              <a:t> </a:t>
            </a:r>
            <a:r>
              <a:rPr lang="en-US" dirty="0" err="1"/>
              <a:t>ko’rsatib</a:t>
            </a:r>
            <a:r>
              <a:rPr lang="en-US" dirty="0"/>
              <a:t> </a:t>
            </a:r>
            <a:r>
              <a:rPr lang="en-US" dirty="0" err="1"/>
              <a:t>o’tishi</a:t>
            </a:r>
            <a:r>
              <a:rPr lang="en-US" dirty="0"/>
              <a:t> </a:t>
            </a:r>
            <a:r>
              <a:rPr lang="en-US" dirty="0" err="1"/>
              <a:t>lozim</a:t>
            </a:r>
            <a:r>
              <a:rPr lang="en-US" dirty="0"/>
              <a:t>.</a:t>
            </a:r>
            <a:endParaRPr lang="ru-RU" dirty="0"/>
          </a:p>
          <a:p>
            <a:r>
              <a:rPr lang="en-US" dirty="0"/>
              <a:t>KIS </a:t>
            </a:r>
            <a:r>
              <a:rPr lang="en-US" dirty="0" err="1"/>
              <a:t>serverlariga</a:t>
            </a:r>
            <a:r>
              <a:rPr lang="en-US" dirty="0"/>
              <a:t> </a:t>
            </a:r>
            <a:r>
              <a:rPr lang="en-US" dirty="0" err="1"/>
              <a:t>jo’natilayotgan</a:t>
            </a:r>
            <a:r>
              <a:rPr lang="en-US" dirty="0"/>
              <a:t> </a:t>
            </a:r>
            <a:r>
              <a:rPr lang="en-US" dirty="0" err="1"/>
              <a:t>elektron</a:t>
            </a:r>
            <a:r>
              <a:rPr lang="en-US" dirty="0"/>
              <a:t> </a:t>
            </a:r>
            <a:r>
              <a:rPr lang="en-US" dirty="0" err="1"/>
              <a:t>pochta</a:t>
            </a:r>
            <a:r>
              <a:rPr lang="en-US" dirty="0"/>
              <a:t> </a:t>
            </a:r>
            <a:r>
              <a:rPr lang="en-US" dirty="0" err="1"/>
              <a:t>so’rovlari</a:t>
            </a:r>
            <a:r>
              <a:rPr lang="en-US" dirty="0"/>
              <a:t> </a:t>
            </a:r>
            <a:r>
              <a:rPr lang="en-US" dirty="0" err="1"/>
              <a:t>qat’iy</a:t>
            </a:r>
            <a:r>
              <a:rPr lang="en-US" dirty="0"/>
              <a:t> format </a:t>
            </a:r>
            <a:r>
              <a:rPr lang="en-US" dirty="0" err="1"/>
              <a:t>ko’rinishida</a:t>
            </a:r>
            <a:r>
              <a:rPr lang="en-US" dirty="0"/>
              <a:t> </a:t>
            </a:r>
            <a:r>
              <a:rPr lang="en-US" dirty="0" err="1"/>
              <a:t>bo’lishi</a:t>
            </a:r>
            <a:r>
              <a:rPr lang="en-US" dirty="0"/>
              <a:t> </a:t>
            </a:r>
            <a:r>
              <a:rPr lang="en-US" dirty="0" err="1"/>
              <a:t>lozim</a:t>
            </a:r>
            <a:r>
              <a:rPr lang="en-US" dirty="0"/>
              <a:t>. KIS </a:t>
            </a:r>
            <a:r>
              <a:rPr lang="en-US" dirty="0" err="1"/>
              <a:t>xizmatidan</a:t>
            </a:r>
            <a:r>
              <a:rPr lang="en-US" dirty="0"/>
              <a:t> </a:t>
            </a:r>
            <a:r>
              <a:rPr lang="en-US" dirty="0" err="1"/>
              <a:t>foydalanish</a:t>
            </a:r>
            <a:r>
              <a:rPr lang="en-US" dirty="0"/>
              <a:t> </a:t>
            </a:r>
            <a:r>
              <a:rPr lang="en-US" dirty="0" err="1"/>
              <a:t>uchun</a:t>
            </a:r>
            <a:r>
              <a:rPr lang="en-US" dirty="0"/>
              <a:t> </a:t>
            </a:r>
            <a:r>
              <a:rPr lang="en-US" dirty="0" err="1"/>
              <a:t>quyidagi</a:t>
            </a:r>
            <a:r>
              <a:rPr lang="en-US" dirty="0"/>
              <a:t> </a:t>
            </a:r>
            <a:r>
              <a:rPr lang="en-US" dirty="0" err="1"/>
              <a:t>manzilga</a:t>
            </a:r>
            <a:r>
              <a:rPr lang="en-US" dirty="0"/>
              <a:t> </a:t>
            </a:r>
            <a:r>
              <a:rPr lang="en-US" dirty="0" err="1"/>
              <a:t>so’rov</a:t>
            </a:r>
            <a:r>
              <a:rPr lang="en-US" dirty="0"/>
              <a:t> </a:t>
            </a:r>
            <a:r>
              <a:rPr lang="en-US" dirty="0" err="1"/>
              <a:t>yuborish</a:t>
            </a:r>
            <a:r>
              <a:rPr lang="en-US" dirty="0"/>
              <a:t> </a:t>
            </a:r>
            <a:r>
              <a:rPr lang="en-US" dirty="0" err="1"/>
              <a:t>mumkin</a:t>
            </a:r>
            <a:r>
              <a:rPr lang="en-US" dirty="0"/>
              <a:t>:</a:t>
            </a:r>
            <a:endParaRPr lang="ru-RU" dirty="0"/>
          </a:p>
          <a:p>
            <a:r>
              <a:rPr lang="en-US" b="1" i="1" dirty="0"/>
              <a:t>netaddress@nri.reston.va.us</a:t>
            </a:r>
            <a:endParaRPr lang="ru-RU" dirty="0"/>
          </a:p>
          <a:p>
            <a:r>
              <a:rPr lang="en-US" dirty="0" err="1"/>
              <a:t>Xat</a:t>
            </a:r>
            <a:r>
              <a:rPr lang="en-US" dirty="0"/>
              <a:t> </a:t>
            </a:r>
            <a:r>
              <a:rPr lang="en-US" dirty="0" err="1"/>
              <a:t>bir</a:t>
            </a:r>
            <a:r>
              <a:rPr lang="en-US" dirty="0"/>
              <a:t> </a:t>
            </a:r>
            <a:r>
              <a:rPr lang="en-US" dirty="0" err="1"/>
              <a:t>yoki</a:t>
            </a:r>
            <a:r>
              <a:rPr lang="en-US" dirty="0"/>
              <a:t> </a:t>
            </a:r>
            <a:r>
              <a:rPr lang="en-US" dirty="0" err="1"/>
              <a:t>bir</a:t>
            </a:r>
            <a:r>
              <a:rPr lang="en-US" dirty="0"/>
              <a:t> </a:t>
            </a:r>
            <a:r>
              <a:rPr lang="en-US" dirty="0" err="1"/>
              <a:t>necha</a:t>
            </a:r>
            <a:r>
              <a:rPr lang="en-US" dirty="0"/>
              <a:t> </a:t>
            </a:r>
            <a:r>
              <a:rPr lang="en-US" dirty="0" err="1"/>
              <a:t>qidirilayotgan</a:t>
            </a:r>
            <a:r>
              <a:rPr lang="en-US" dirty="0"/>
              <a:t> </a:t>
            </a:r>
            <a:r>
              <a:rPr lang="en-US" dirty="0" err="1"/>
              <a:t>so’zlar</a:t>
            </a:r>
            <a:r>
              <a:rPr lang="en-US" dirty="0"/>
              <a:t> </a:t>
            </a:r>
            <a:r>
              <a:rPr lang="en-US" dirty="0" err="1"/>
              <a:t>va</a:t>
            </a:r>
            <a:r>
              <a:rPr lang="en-US" dirty="0"/>
              <a:t> </a:t>
            </a:r>
            <a:r>
              <a:rPr lang="en-US" dirty="0" err="1"/>
              <a:t>serverni</a:t>
            </a:r>
            <a:r>
              <a:rPr lang="en-US" dirty="0"/>
              <a:t> </a:t>
            </a:r>
            <a:r>
              <a:rPr lang="en-US" dirty="0" err="1"/>
              <a:t>ishlatish</a:t>
            </a:r>
            <a:r>
              <a:rPr lang="en-US" dirty="0"/>
              <a:t> </a:t>
            </a:r>
            <a:r>
              <a:rPr lang="en-US" dirty="0" err="1"/>
              <a:t>uchun</a:t>
            </a:r>
            <a:r>
              <a:rPr lang="en-US" dirty="0"/>
              <a:t> </a:t>
            </a:r>
            <a:r>
              <a:rPr lang="en-US" dirty="0" err="1"/>
              <a:t>kerak</a:t>
            </a:r>
            <a:r>
              <a:rPr lang="en-US" dirty="0"/>
              <a:t> </a:t>
            </a:r>
            <a:r>
              <a:rPr lang="en-US" dirty="0" err="1"/>
              <a:t>bo’lgan</a:t>
            </a:r>
            <a:r>
              <a:rPr lang="en-US" dirty="0"/>
              <a:t> </a:t>
            </a:r>
            <a:r>
              <a:rPr lang="en-US" dirty="0" err="1"/>
              <a:t>quyidagi</a:t>
            </a:r>
            <a:r>
              <a:rPr lang="en-US" dirty="0"/>
              <a:t> </a:t>
            </a:r>
            <a:r>
              <a:rPr lang="en-US" dirty="0" err="1"/>
              <a:t>ma’lumotlarni</a:t>
            </a:r>
            <a:r>
              <a:rPr lang="en-US" dirty="0"/>
              <a:t> </a:t>
            </a:r>
            <a:r>
              <a:rPr lang="en-US" dirty="0" err="1"/>
              <a:t>o’zida</a:t>
            </a:r>
            <a:r>
              <a:rPr lang="en-US" dirty="0"/>
              <a:t> </a:t>
            </a:r>
            <a:r>
              <a:rPr lang="en-US" dirty="0" err="1"/>
              <a:t>mujassam</a:t>
            </a:r>
            <a:r>
              <a:rPr lang="en-US" dirty="0"/>
              <a:t> </a:t>
            </a:r>
            <a:r>
              <a:rPr lang="en-US" dirty="0" err="1"/>
              <a:t>etishi</a:t>
            </a:r>
            <a:r>
              <a:rPr lang="en-US" dirty="0"/>
              <a:t> </a:t>
            </a:r>
            <a:r>
              <a:rPr lang="en-US" dirty="0" err="1"/>
              <a:t>kerak</a:t>
            </a:r>
            <a:r>
              <a:rPr lang="en-US" dirty="0"/>
              <a:t>:</a:t>
            </a:r>
            <a:endParaRPr lang="ru-RU" dirty="0"/>
          </a:p>
          <a:p>
            <a:pPr lvl="0"/>
            <a:r>
              <a:rPr lang="en-US" dirty="0"/>
              <a:t>Service -</a:t>
            </a:r>
            <a:r>
              <a:rPr lang="en-US" dirty="0" err="1"/>
              <a:t>servislar</a:t>
            </a:r>
            <a:r>
              <a:rPr lang="en-US" dirty="0"/>
              <a:t> </a:t>
            </a:r>
            <a:r>
              <a:rPr lang="en-US" dirty="0" err="1"/>
              <a:t>ro’yxatiga</a:t>
            </a:r>
            <a:r>
              <a:rPr lang="en-US" dirty="0"/>
              <a:t>  </a:t>
            </a:r>
            <a:r>
              <a:rPr lang="en-US" dirty="0" err="1"/>
              <a:t>qidirish</a:t>
            </a:r>
            <a:r>
              <a:rPr lang="en-US" dirty="0"/>
              <a:t> </a:t>
            </a:r>
            <a:r>
              <a:rPr lang="en-US" dirty="0" err="1"/>
              <a:t>uchun</a:t>
            </a:r>
            <a:r>
              <a:rPr lang="en-US" dirty="0"/>
              <a:t> </a:t>
            </a:r>
            <a:r>
              <a:rPr lang="en-US" dirty="0" err="1"/>
              <a:t>qo’shimcha</a:t>
            </a:r>
            <a:r>
              <a:rPr lang="en-US" dirty="0"/>
              <a:t> </a:t>
            </a:r>
            <a:r>
              <a:rPr lang="en-US" dirty="0" err="1"/>
              <a:t>servis</a:t>
            </a:r>
            <a:r>
              <a:rPr lang="en-US" dirty="0"/>
              <a:t> </a:t>
            </a:r>
            <a:r>
              <a:rPr lang="en-US" dirty="0" err="1"/>
              <a:t>qo’shish</a:t>
            </a:r>
            <a:r>
              <a:rPr lang="en-US" dirty="0"/>
              <a:t>.</a:t>
            </a:r>
            <a:endParaRPr lang="ru-RU" dirty="0"/>
          </a:p>
          <a:p>
            <a:pPr lvl="0"/>
            <a:r>
              <a:rPr lang="en-US" dirty="0"/>
              <a:t>Org - </a:t>
            </a:r>
            <a:r>
              <a:rPr lang="en-US" dirty="0" err="1"/>
              <a:t>foydalanuvchi</a:t>
            </a:r>
            <a:r>
              <a:rPr lang="en-US" dirty="0"/>
              <a:t> </a:t>
            </a:r>
            <a:r>
              <a:rPr lang="en-US" dirty="0" err="1"/>
              <a:t>tegishli</a:t>
            </a:r>
            <a:r>
              <a:rPr lang="en-US" dirty="0"/>
              <a:t> </a:t>
            </a:r>
            <a:r>
              <a:rPr lang="en-US" dirty="0" err="1"/>
              <a:t>bo’lgan</a:t>
            </a:r>
            <a:r>
              <a:rPr lang="en-US" dirty="0"/>
              <a:t> </a:t>
            </a:r>
            <a:r>
              <a:rPr lang="en-US" dirty="0" err="1"/>
              <a:t>ehtimoliy</a:t>
            </a:r>
            <a:r>
              <a:rPr lang="en-US" dirty="0"/>
              <a:t> </a:t>
            </a:r>
            <a:r>
              <a:rPr lang="en-US" dirty="0" err="1"/>
              <a:t>korxona</a:t>
            </a:r>
            <a:r>
              <a:rPr lang="en-US" dirty="0"/>
              <a:t>. </a:t>
            </a:r>
            <a:r>
              <a:rPr lang="en-US" dirty="0" err="1"/>
              <a:t>Odatda</a:t>
            </a:r>
            <a:r>
              <a:rPr lang="en-US" dirty="0"/>
              <a:t> </a:t>
            </a:r>
            <a:r>
              <a:rPr lang="en-US" dirty="0" err="1"/>
              <a:t>bu</a:t>
            </a:r>
            <a:r>
              <a:rPr lang="en-US" dirty="0"/>
              <a:t> </a:t>
            </a:r>
            <a:r>
              <a:rPr lang="en-US" dirty="0" err="1"/>
              <a:t>erda</a:t>
            </a:r>
            <a:r>
              <a:rPr lang="en-US" dirty="0"/>
              <a:t> </a:t>
            </a:r>
            <a:r>
              <a:rPr lang="en-US" dirty="0" err="1"/>
              <a:t>domenning</a:t>
            </a:r>
            <a:r>
              <a:rPr lang="en-US" dirty="0"/>
              <a:t> </a:t>
            </a:r>
            <a:r>
              <a:rPr lang="en-US" dirty="0" err="1"/>
              <a:t>to’liq</a:t>
            </a:r>
            <a:r>
              <a:rPr lang="en-US" dirty="0"/>
              <a:t> </a:t>
            </a:r>
            <a:r>
              <a:rPr lang="en-US" dirty="0" err="1"/>
              <a:t>yoki</a:t>
            </a:r>
            <a:r>
              <a:rPr lang="en-US" dirty="0"/>
              <a:t> </a:t>
            </a:r>
            <a:r>
              <a:rPr lang="en-US" dirty="0" err="1"/>
              <a:t>qisman</a:t>
            </a:r>
            <a:r>
              <a:rPr lang="en-US" dirty="0"/>
              <a:t> </a:t>
            </a:r>
            <a:r>
              <a:rPr lang="en-US" dirty="0" err="1"/>
              <a:t>nomi</a:t>
            </a:r>
            <a:r>
              <a:rPr lang="en-US" dirty="0"/>
              <a:t> </a:t>
            </a:r>
            <a:r>
              <a:rPr lang="en-US" dirty="0" err="1"/>
              <a:t>beriladi</a:t>
            </a:r>
            <a:r>
              <a:rPr lang="en-US" dirty="0"/>
              <a:t>.</a:t>
            </a:r>
            <a:endParaRPr lang="ru-RU" dirty="0"/>
          </a:p>
          <a:p>
            <a:pPr lvl="0"/>
            <a:r>
              <a:rPr lang="en-US" dirty="0"/>
              <a:t>Identifier (</a:t>
            </a:r>
            <a:r>
              <a:rPr lang="en-US" dirty="0" err="1"/>
              <a:t>tanimoq</a:t>
            </a:r>
            <a:r>
              <a:rPr lang="en-US" dirty="0"/>
              <a:t>)-</a:t>
            </a:r>
            <a:r>
              <a:rPr lang="en-US" dirty="0" err="1"/>
              <a:t>foydalanuvchini</a:t>
            </a:r>
            <a:r>
              <a:rPr lang="en-US" dirty="0"/>
              <a:t> </a:t>
            </a:r>
            <a:r>
              <a:rPr lang="en-US" dirty="0" err="1"/>
              <a:t>qidirish</a:t>
            </a:r>
            <a:r>
              <a:rPr lang="en-US" dirty="0"/>
              <a:t> </a:t>
            </a:r>
            <a:r>
              <a:rPr lang="en-US" dirty="0" err="1"/>
              <a:t>uchun</a:t>
            </a:r>
            <a:r>
              <a:rPr lang="en-US" dirty="0"/>
              <a:t> </a:t>
            </a:r>
            <a:r>
              <a:rPr lang="en-US" dirty="0" err="1"/>
              <a:t>qo’shimcha</a:t>
            </a:r>
            <a:r>
              <a:rPr lang="en-US" dirty="0"/>
              <a:t> </a:t>
            </a:r>
            <a:r>
              <a:rPr lang="en-US" dirty="0" err="1"/>
              <a:t>ma’lumot</a:t>
            </a:r>
            <a:r>
              <a:rPr lang="en-US" dirty="0"/>
              <a:t>. </a:t>
            </a:r>
            <a:endParaRPr lang="ru-RU" dirty="0"/>
          </a:p>
          <a:p>
            <a:r>
              <a:rPr lang="en-US" dirty="0"/>
              <a:t>Query (</a:t>
            </a:r>
            <a:r>
              <a:rPr lang="en-US" dirty="0" err="1"/>
              <a:t>so’rov</a:t>
            </a:r>
            <a:r>
              <a:rPr lang="en-US" dirty="0"/>
              <a:t>)-</a:t>
            </a:r>
            <a:r>
              <a:rPr lang="en-US" dirty="0" err="1"/>
              <a:t>qidirilayotgan</a:t>
            </a:r>
            <a:r>
              <a:rPr lang="en-US" dirty="0"/>
              <a:t> </a:t>
            </a:r>
            <a:r>
              <a:rPr lang="en-US" dirty="0" err="1"/>
              <a:t>foydalanuvchining</a:t>
            </a:r>
            <a:r>
              <a:rPr lang="en-US" dirty="0"/>
              <a:t> </a:t>
            </a:r>
            <a:r>
              <a:rPr lang="en-US" dirty="0" err="1"/>
              <a:t>nomini</a:t>
            </a:r>
            <a:r>
              <a:rPr lang="en-US" dirty="0"/>
              <a:t> </a:t>
            </a:r>
            <a:r>
              <a:rPr lang="en-US" dirty="0" err="1"/>
              <a:t>ko’rsatishga</a:t>
            </a:r>
            <a:r>
              <a:rPr lang="en-US" dirty="0"/>
              <a:t> </a:t>
            </a:r>
            <a:r>
              <a:rPr lang="en-US" dirty="0" err="1"/>
              <a:t>ishlatiladi</a:t>
            </a:r>
            <a:r>
              <a:rPr lang="en-US" dirty="0"/>
              <a:t>.</a:t>
            </a:r>
            <a:endParaRPr lang="ru-RU" dirty="0"/>
          </a:p>
        </p:txBody>
      </p:sp>
    </p:spTree>
    <p:extLst>
      <p:ext uri="{BB962C8B-B14F-4D97-AF65-F5344CB8AC3E}">
        <p14:creationId xmlns:p14="http://schemas.microsoft.com/office/powerpoint/2010/main" val="13808634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a:t>Usenet</a:t>
            </a:r>
            <a:endParaRPr lang="ru-RU" b="1" dirty="0"/>
          </a:p>
          <a:p>
            <a:r>
              <a:rPr lang="en-US" b="1" cap="all" dirty="0"/>
              <a:t> </a:t>
            </a:r>
            <a:endParaRPr lang="ru-RU" dirty="0"/>
          </a:p>
          <a:p>
            <a:r>
              <a:rPr lang="en-US" b="1" dirty="0"/>
              <a:t>Usenet</a:t>
            </a:r>
            <a:r>
              <a:rPr lang="en-US" dirty="0"/>
              <a:t> - </a:t>
            </a:r>
            <a:r>
              <a:rPr lang="en-US" dirty="0" err="1"/>
              <a:t>Internetning</a:t>
            </a:r>
            <a:r>
              <a:rPr lang="en-US" dirty="0"/>
              <a:t> </a:t>
            </a:r>
            <a:r>
              <a:rPr lang="en-US" dirty="0" err="1"/>
              <a:t>eng</a:t>
            </a:r>
            <a:r>
              <a:rPr lang="en-US" dirty="0"/>
              <a:t> </a:t>
            </a:r>
            <a:r>
              <a:rPr lang="en-US" dirty="0" err="1"/>
              <a:t>ommaviy</a:t>
            </a:r>
            <a:r>
              <a:rPr lang="en-US" dirty="0"/>
              <a:t> </a:t>
            </a:r>
            <a:r>
              <a:rPr lang="en-US" dirty="0" err="1"/>
              <a:t>xizmat</a:t>
            </a:r>
            <a:r>
              <a:rPr lang="en-US" dirty="0"/>
              <a:t> </a:t>
            </a:r>
            <a:r>
              <a:rPr lang="en-US" dirty="0" err="1"/>
              <a:t>turlaridan</a:t>
            </a:r>
            <a:r>
              <a:rPr lang="en-US" dirty="0"/>
              <a:t> </a:t>
            </a:r>
            <a:r>
              <a:rPr lang="en-US" dirty="0" err="1"/>
              <a:t>bo’lib</a:t>
            </a:r>
            <a:r>
              <a:rPr lang="en-US" dirty="0"/>
              <a:t>, </a:t>
            </a:r>
            <a:r>
              <a:rPr lang="en-US" dirty="0" err="1"/>
              <a:t>unga</a:t>
            </a:r>
            <a:r>
              <a:rPr lang="en-US" dirty="0"/>
              <a:t> </a:t>
            </a:r>
            <a:r>
              <a:rPr lang="en-US" dirty="0" err="1"/>
              <a:t>har</a:t>
            </a:r>
            <a:r>
              <a:rPr lang="en-US" dirty="0"/>
              <a:t> </a:t>
            </a:r>
            <a:r>
              <a:rPr lang="en-US" dirty="0" err="1"/>
              <a:t>kuni</a:t>
            </a:r>
            <a:r>
              <a:rPr lang="en-US" dirty="0"/>
              <a:t> </a:t>
            </a:r>
            <a:r>
              <a:rPr lang="en-US" dirty="0" err="1"/>
              <a:t>dunyo</a:t>
            </a:r>
            <a:r>
              <a:rPr lang="en-US" dirty="0"/>
              <a:t> </a:t>
            </a:r>
            <a:r>
              <a:rPr lang="en-US" dirty="0" err="1"/>
              <a:t>bo’yicha</a:t>
            </a:r>
            <a:r>
              <a:rPr lang="en-US" dirty="0"/>
              <a:t> </a:t>
            </a:r>
            <a:r>
              <a:rPr lang="en-US" dirty="0" err="1"/>
              <a:t>millionlab</a:t>
            </a:r>
            <a:r>
              <a:rPr lang="en-US" dirty="0"/>
              <a:t> </a:t>
            </a:r>
            <a:r>
              <a:rPr lang="en-US" dirty="0" err="1"/>
              <a:t>foydalanuvchilar</a:t>
            </a:r>
            <a:r>
              <a:rPr lang="en-US" dirty="0"/>
              <a:t> </a:t>
            </a:r>
            <a:r>
              <a:rPr lang="en-US" dirty="0" err="1"/>
              <a:t>murojaat</a:t>
            </a:r>
            <a:r>
              <a:rPr lang="en-US" dirty="0"/>
              <a:t> </a:t>
            </a:r>
            <a:r>
              <a:rPr lang="en-US" dirty="0" err="1"/>
              <a:t>qiladi</a:t>
            </a:r>
            <a:r>
              <a:rPr lang="en-US" dirty="0"/>
              <a:t>. </a:t>
            </a:r>
            <a:r>
              <a:rPr lang="en-US" dirty="0" err="1"/>
              <a:t>Ular</a:t>
            </a:r>
            <a:r>
              <a:rPr lang="en-US" dirty="0"/>
              <a:t> </a:t>
            </a:r>
            <a:r>
              <a:rPr lang="en-US" dirty="0" err="1"/>
              <a:t>o’zlarini</a:t>
            </a:r>
            <a:r>
              <a:rPr lang="en-US" dirty="0"/>
              <a:t> </a:t>
            </a:r>
            <a:r>
              <a:rPr lang="en-US" dirty="0" err="1"/>
              <a:t>qiziqtirgan</a:t>
            </a:r>
            <a:r>
              <a:rPr lang="en-US" dirty="0"/>
              <a:t> </a:t>
            </a:r>
            <a:r>
              <a:rPr lang="en-US" dirty="0" err="1"/>
              <a:t>mavzular</a:t>
            </a:r>
            <a:r>
              <a:rPr lang="en-US" dirty="0"/>
              <a:t> </a:t>
            </a:r>
            <a:r>
              <a:rPr lang="en-US" dirty="0" err="1"/>
              <a:t>bo’yicha</a:t>
            </a:r>
            <a:r>
              <a:rPr lang="en-US" dirty="0"/>
              <a:t> </a:t>
            </a:r>
            <a:r>
              <a:rPr lang="en-US" dirty="0" err="1"/>
              <a:t>fikr</a:t>
            </a:r>
            <a:r>
              <a:rPr lang="en-US" dirty="0"/>
              <a:t> </a:t>
            </a:r>
            <a:r>
              <a:rPr lang="en-US" dirty="0" err="1"/>
              <a:t>almashadilar</a:t>
            </a:r>
            <a:r>
              <a:rPr lang="en-US" dirty="0"/>
              <a:t>, </a:t>
            </a:r>
            <a:r>
              <a:rPr lang="en-US" dirty="0" err="1"/>
              <a:t>turli</a:t>
            </a:r>
            <a:r>
              <a:rPr lang="en-US" dirty="0"/>
              <a:t> </a:t>
            </a:r>
            <a:r>
              <a:rPr lang="en-US" dirty="0" err="1"/>
              <a:t>muammolarni</a:t>
            </a:r>
            <a:r>
              <a:rPr lang="en-US" dirty="0"/>
              <a:t> </a:t>
            </a:r>
            <a:r>
              <a:rPr lang="en-US" dirty="0" err="1"/>
              <a:t>muhokama</a:t>
            </a:r>
            <a:r>
              <a:rPr lang="en-US" dirty="0"/>
              <a:t> </a:t>
            </a:r>
            <a:r>
              <a:rPr lang="en-US" dirty="0" err="1"/>
              <a:t>qiladilar</a:t>
            </a:r>
            <a:r>
              <a:rPr lang="en-US" dirty="0"/>
              <a:t>. Usenet (User’s Network) -</a:t>
            </a:r>
            <a:r>
              <a:rPr lang="en-US" dirty="0" err="1"/>
              <a:t>foydalanuvchilar</a:t>
            </a:r>
            <a:r>
              <a:rPr lang="en-US" dirty="0"/>
              <a:t> </a:t>
            </a:r>
            <a:r>
              <a:rPr lang="en-US" dirty="0" err="1"/>
              <a:t>tarmog’i</a:t>
            </a:r>
            <a:r>
              <a:rPr lang="en-US" dirty="0"/>
              <a:t> </a:t>
            </a:r>
            <a:r>
              <a:rPr lang="en-US" dirty="0" err="1"/>
              <a:t>ma’nosini</a:t>
            </a:r>
            <a:r>
              <a:rPr lang="en-US" dirty="0"/>
              <a:t> </a:t>
            </a:r>
            <a:r>
              <a:rPr lang="en-US" dirty="0" err="1"/>
              <a:t>anglatadi</a:t>
            </a:r>
            <a:r>
              <a:rPr lang="en-US" dirty="0"/>
              <a:t>. </a:t>
            </a:r>
            <a:r>
              <a:rPr lang="en-US" dirty="0" err="1"/>
              <a:t>Uni</a:t>
            </a:r>
            <a:r>
              <a:rPr lang="en-US" dirty="0"/>
              <a:t> </a:t>
            </a:r>
            <a:r>
              <a:rPr lang="en-US" dirty="0" err="1"/>
              <a:t>boshqacha</a:t>
            </a:r>
            <a:r>
              <a:rPr lang="en-US" dirty="0"/>
              <a:t> </a:t>
            </a:r>
            <a:r>
              <a:rPr lang="en-US" dirty="0" err="1"/>
              <a:t>qilib</a:t>
            </a:r>
            <a:r>
              <a:rPr lang="en-US" dirty="0"/>
              <a:t>, </a:t>
            </a:r>
            <a:r>
              <a:rPr lang="en-US" dirty="0" err="1"/>
              <a:t>qiziqishlar</a:t>
            </a:r>
            <a:r>
              <a:rPr lang="en-US" dirty="0"/>
              <a:t> </a:t>
            </a:r>
            <a:r>
              <a:rPr lang="en-US" dirty="0" err="1"/>
              <a:t>bo’yicha</a:t>
            </a:r>
            <a:r>
              <a:rPr lang="en-US" dirty="0"/>
              <a:t> </a:t>
            </a:r>
            <a:r>
              <a:rPr lang="en-US" dirty="0" err="1"/>
              <a:t>muhokama</a:t>
            </a:r>
            <a:r>
              <a:rPr lang="en-US" dirty="0"/>
              <a:t> </a:t>
            </a:r>
            <a:r>
              <a:rPr lang="en-US" dirty="0" err="1"/>
              <a:t>klubi</a:t>
            </a:r>
            <a:r>
              <a:rPr lang="en-US" dirty="0"/>
              <a:t> deb ham </a:t>
            </a:r>
            <a:r>
              <a:rPr lang="en-US" dirty="0" err="1"/>
              <a:t>atashadi</a:t>
            </a:r>
            <a:r>
              <a:rPr lang="en-US" dirty="0"/>
              <a:t>. </a:t>
            </a:r>
            <a:r>
              <a:rPr lang="en-US" dirty="0" err="1"/>
              <a:t>Muhokama</a:t>
            </a:r>
            <a:r>
              <a:rPr lang="en-US" dirty="0"/>
              <a:t> </a:t>
            </a:r>
            <a:r>
              <a:rPr lang="en-US" dirty="0" err="1"/>
              <a:t>mavzulari</a:t>
            </a:r>
            <a:r>
              <a:rPr lang="en-US" dirty="0"/>
              <a:t> </a:t>
            </a:r>
            <a:r>
              <a:rPr lang="en-US" dirty="0" err="1"/>
              <a:t>juda</a:t>
            </a:r>
            <a:r>
              <a:rPr lang="en-US" dirty="0"/>
              <a:t> </a:t>
            </a:r>
            <a:r>
              <a:rPr lang="en-US" dirty="0" err="1"/>
              <a:t>ko’p</a:t>
            </a:r>
            <a:r>
              <a:rPr lang="en-US" dirty="0"/>
              <a:t> </a:t>
            </a:r>
            <a:r>
              <a:rPr lang="en-US" dirty="0" err="1"/>
              <a:t>bo’lib</a:t>
            </a:r>
            <a:r>
              <a:rPr lang="en-US" dirty="0"/>
              <a:t>, u </a:t>
            </a:r>
            <a:r>
              <a:rPr lang="en-US" dirty="0" err="1"/>
              <a:t>inson</a:t>
            </a:r>
            <a:r>
              <a:rPr lang="en-US" dirty="0"/>
              <a:t> </a:t>
            </a:r>
            <a:r>
              <a:rPr lang="en-US" dirty="0" err="1"/>
              <a:t>faoliyatining</a:t>
            </a:r>
            <a:r>
              <a:rPr lang="en-US" dirty="0"/>
              <a:t> </a:t>
            </a:r>
            <a:r>
              <a:rPr lang="en-US" dirty="0" err="1"/>
              <a:t>barcha</a:t>
            </a:r>
            <a:r>
              <a:rPr lang="en-US" dirty="0"/>
              <a:t> </a:t>
            </a:r>
            <a:r>
              <a:rPr lang="en-US" dirty="0" err="1"/>
              <a:t>turlarini</a:t>
            </a:r>
            <a:r>
              <a:rPr lang="en-US" dirty="0"/>
              <a:t> </a:t>
            </a:r>
            <a:r>
              <a:rPr lang="en-US" dirty="0" err="1"/>
              <a:t>o’zida</a:t>
            </a:r>
            <a:r>
              <a:rPr lang="en-US" dirty="0"/>
              <a:t> </a:t>
            </a:r>
            <a:r>
              <a:rPr lang="en-US" dirty="0" err="1"/>
              <a:t>qamrab</a:t>
            </a:r>
            <a:r>
              <a:rPr lang="en-US" dirty="0"/>
              <a:t> </a:t>
            </a:r>
            <a:r>
              <a:rPr lang="en-US" dirty="0" err="1"/>
              <a:t>olgan</a:t>
            </a:r>
            <a:r>
              <a:rPr lang="en-US" dirty="0"/>
              <a:t>. </a:t>
            </a:r>
            <a:r>
              <a:rPr lang="en-US" dirty="0" err="1"/>
              <a:t>Eng</a:t>
            </a:r>
            <a:r>
              <a:rPr lang="en-US" dirty="0"/>
              <a:t> </a:t>
            </a:r>
            <a:r>
              <a:rPr lang="en-US" dirty="0" err="1"/>
              <a:t>qizig’i</a:t>
            </a:r>
            <a:r>
              <a:rPr lang="en-US" dirty="0"/>
              <a:t>, u </a:t>
            </a:r>
            <a:r>
              <a:rPr lang="en-US" dirty="0" err="1"/>
              <a:t>yoki</a:t>
            </a:r>
            <a:r>
              <a:rPr lang="en-US" dirty="0"/>
              <a:t> </a:t>
            </a:r>
            <a:r>
              <a:rPr lang="en-US" dirty="0" err="1"/>
              <a:t>bu</a:t>
            </a:r>
            <a:r>
              <a:rPr lang="en-US" dirty="0"/>
              <a:t> </a:t>
            </a:r>
            <a:r>
              <a:rPr lang="en-US" dirty="0" err="1"/>
              <a:t>mavzu</a:t>
            </a:r>
            <a:r>
              <a:rPr lang="en-US" dirty="0"/>
              <a:t> </a:t>
            </a:r>
            <a:r>
              <a:rPr lang="en-US" dirty="0" err="1"/>
              <a:t>bo’yicha</a:t>
            </a:r>
            <a:r>
              <a:rPr lang="en-US" dirty="0"/>
              <a:t> </a:t>
            </a:r>
            <a:r>
              <a:rPr lang="en-US" dirty="0" err="1"/>
              <a:t>siz</a:t>
            </a:r>
            <a:r>
              <a:rPr lang="en-US" dirty="0"/>
              <a:t> ham </a:t>
            </a:r>
            <a:r>
              <a:rPr lang="en-US" dirty="0" err="1"/>
              <a:t>o’z</a:t>
            </a:r>
            <a:r>
              <a:rPr lang="en-US" dirty="0"/>
              <a:t> </a:t>
            </a:r>
            <a:r>
              <a:rPr lang="en-US" dirty="0" err="1"/>
              <a:t>konferentsiyangizni</a:t>
            </a:r>
            <a:r>
              <a:rPr lang="en-US" dirty="0"/>
              <a:t> </a:t>
            </a:r>
            <a:r>
              <a:rPr lang="en-US" dirty="0" err="1"/>
              <a:t>tashkil</a:t>
            </a:r>
            <a:r>
              <a:rPr lang="en-US" dirty="0"/>
              <a:t> </a:t>
            </a:r>
            <a:r>
              <a:rPr lang="en-US" dirty="0" err="1"/>
              <a:t>qilishingiz</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35619118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450501"/>
          </a:xfrm>
        </p:spPr>
        <p:txBody>
          <a:bodyPr>
            <a:normAutofit/>
          </a:bodyPr>
          <a:lstStyle/>
          <a:p>
            <a:pPr algn="ctr"/>
            <a:r>
              <a:rPr lang="ru-RU" dirty="0" err="1"/>
              <a:t>Telekonferentsiyalar</a:t>
            </a:r>
            <a:r>
              <a:rPr lang="ru-RU" dirty="0"/>
              <a:t> </a:t>
            </a:r>
            <a:r>
              <a:rPr lang="ru-RU" dirty="0" err="1"/>
              <a:t>InterNIC</a:t>
            </a:r>
            <a:r>
              <a:rPr lang="ru-RU" dirty="0"/>
              <a:t> - </a:t>
            </a:r>
            <a:r>
              <a:rPr lang="ru-RU" dirty="0" err="1"/>
              <a:t>ma’lumotlar</a:t>
            </a:r>
            <a:r>
              <a:rPr lang="ru-RU" dirty="0"/>
              <a:t> </a:t>
            </a:r>
            <a:r>
              <a:rPr lang="ru-RU" dirty="0" err="1"/>
              <a:t>markazi</a:t>
            </a:r>
            <a:endParaRPr lang="ru-RU" dirty="0"/>
          </a:p>
        </p:txBody>
      </p:sp>
      <p:sp>
        <p:nvSpPr>
          <p:cNvPr id="3" name="Объект 2"/>
          <p:cNvSpPr>
            <a:spLocks noGrp="1"/>
          </p:cNvSpPr>
          <p:nvPr>
            <p:ph sz="quarter" idx="1"/>
          </p:nvPr>
        </p:nvSpPr>
        <p:spPr>
          <a:xfrm>
            <a:off x="914400" y="2060848"/>
            <a:ext cx="7772400" cy="3958952"/>
          </a:xfrm>
        </p:spPr>
        <p:txBody>
          <a:bodyPr>
            <a:normAutofit/>
          </a:bodyPr>
          <a:lstStyle/>
          <a:p>
            <a:r>
              <a:rPr lang="ru-RU" b="1" cap="all" dirty="0" err="1"/>
              <a:t>Tin</a:t>
            </a:r>
            <a:r>
              <a:rPr lang="ru-RU" b="1" cap="all" dirty="0"/>
              <a:t> </a:t>
            </a:r>
            <a:r>
              <a:rPr lang="ru-RU" dirty="0" err="1"/>
              <a:t>dasturi</a:t>
            </a:r>
            <a:r>
              <a:rPr lang="ru-RU" b="1" cap="all" dirty="0"/>
              <a:t>. </a:t>
            </a:r>
            <a:r>
              <a:rPr lang="ru-RU" dirty="0" err="1"/>
              <a:t>Telekonferentsiyalarni</a:t>
            </a:r>
            <a:r>
              <a:rPr lang="ru-RU" dirty="0"/>
              <a:t> </a:t>
            </a:r>
            <a:r>
              <a:rPr lang="ru-RU" b="1" dirty="0" err="1"/>
              <a:t>tin</a:t>
            </a:r>
            <a:r>
              <a:rPr lang="ru-RU" dirty="0"/>
              <a:t> </a:t>
            </a:r>
            <a:r>
              <a:rPr lang="ru-RU" dirty="0" err="1"/>
              <a:t>dasturi</a:t>
            </a:r>
            <a:r>
              <a:rPr lang="ru-RU" dirty="0"/>
              <a:t> </a:t>
            </a:r>
            <a:r>
              <a:rPr lang="ru-RU" dirty="0" err="1"/>
              <a:t>yordamida</a:t>
            </a:r>
            <a:r>
              <a:rPr lang="ru-RU" dirty="0"/>
              <a:t> </a:t>
            </a:r>
            <a:r>
              <a:rPr lang="ru-RU" dirty="0" err="1"/>
              <a:t>o’qish</a:t>
            </a:r>
            <a:r>
              <a:rPr lang="ru-RU" dirty="0"/>
              <a:t> </a:t>
            </a:r>
            <a:r>
              <a:rPr lang="ru-RU" dirty="0" err="1"/>
              <a:t>odatdagidek</a:t>
            </a:r>
            <a:r>
              <a:rPr lang="ru-RU" dirty="0"/>
              <a:t>, </a:t>
            </a:r>
            <a:r>
              <a:rPr lang="ru-RU" dirty="0" err="1"/>
              <a:t>ya’ni</a:t>
            </a:r>
            <a:r>
              <a:rPr lang="ru-RU" dirty="0"/>
              <a:t> </a:t>
            </a:r>
            <a:r>
              <a:rPr lang="ru-RU" b="1" dirty="0" err="1"/>
              <a:t>tin</a:t>
            </a:r>
            <a:r>
              <a:rPr lang="ru-RU" b="1" dirty="0"/>
              <a:t> </a:t>
            </a:r>
            <a:r>
              <a:rPr lang="ru-RU" b="1" dirty="0" err="1"/>
              <a:t>enter</a:t>
            </a:r>
            <a:r>
              <a:rPr lang="ru-RU" dirty="0"/>
              <a:t> </a:t>
            </a:r>
            <a:r>
              <a:rPr lang="ru-RU" dirty="0" err="1"/>
              <a:t>buyrug’i</a:t>
            </a:r>
            <a:r>
              <a:rPr lang="ru-RU" dirty="0"/>
              <a:t> </a:t>
            </a:r>
            <a:r>
              <a:rPr lang="ru-RU" dirty="0" err="1"/>
              <a:t>orqali</a:t>
            </a:r>
            <a:r>
              <a:rPr lang="ru-RU" dirty="0"/>
              <a:t> </a:t>
            </a:r>
            <a:r>
              <a:rPr lang="ru-RU" dirty="0" err="1"/>
              <a:t>bajariladi</a:t>
            </a:r>
            <a:r>
              <a:rPr lang="ru-RU" dirty="0"/>
              <a:t>. </a:t>
            </a:r>
            <a:r>
              <a:rPr lang="ru-RU" dirty="0" err="1"/>
              <a:t>Shundan</a:t>
            </a:r>
            <a:r>
              <a:rPr lang="ru-RU" dirty="0"/>
              <a:t> </a:t>
            </a:r>
            <a:r>
              <a:rPr lang="ru-RU" dirty="0" err="1"/>
              <a:t>so’ng</a:t>
            </a:r>
            <a:r>
              <a:rPr lang="ru-RU" dirty="0"/>
              <a:t> </a:t>
            </a:r>
            <a:r>
              <a:rPr lang="ru-RU" dirty="0" err="1"/>
              <a:t>kompyuter</a:t>
            </a:r>
            <a:r>
              <a:rPr lang="ru-RU" dirty="0"/>
              <a:t> </a:t>
            </a:r>
            <a:r>
              <a:rPr lang="ru-RU" dirty="0" err="1"/>
              <a:t>ekranida</a:t>
            </a:r>
            <a:r>
              <a:rPr lang="ru-RU" dirty="0"/>
              <a:t> </a:t>
            </a:r>
            <a:r>
              <a:rPr lang="ru-RU" dirty="0" err="1"/>
              <a:t>obuna</a:t>
            </a:r>
            <a:r>
              <a:rPr lang="ru-RU" dirty="0"/>
              <a:t> </a:t>
            </a:r>
            <a:r>
              <a:rPr lang="ru-RU" dirty="0" err="1"/>
              <a:t>bo’lingan</a:t>
            </a:r>
            <a:r>
              <a:rPr lang="ru-RU" dirty="0"/>
              <a:t> </a:t>
            </a:r>
            <a:r>
              <a:rPr lang="ru-RU" dirty="0" err="1"/>
              <a:t>telekonferentsiya</a:t>
            </a:r>
            <a:r>
              <a:rPr lang="ru-RU" dirty="0"/>
              <a:t> </a:t>
            </a:r>
            <a:r>
              <a:rPr lang="ru-RU" dirty="0" err="1"/>
              <a:t>ro’yxatlari</a:t>
            </a:r>
            <a:r>
              <a:rPr lang="ru-RU" dirty="0"/>
              <a:t> </a:t>
            </a:r>
            <a:r>
              <a:rPr lang="ru-RU" dirty="0" err="1"/>
              <a:t>paydo</a:t>
            </a:r>
            <a:r>
              <a:rPr lang="ru-RU" dirty="0"/>
              <a:t> </a:t>
            </a:r>
            <a:r>
              <a:rPr lang="ru-RU" dirty="0" err="1"/>
              <a:t>bo’ladi</a:t>
            </a:r>
            <a:r>
              <a:rPr lang="ru-RU" dirty="0"/>
              <a:t>. </a:t>
            </a:r>
            <a:r>
              <a:rPr lang="ru-RU" dirty="0" err="1"/>
              <a:t>Ekranda</a:t>
            </a:r>
            <a:r>
              <a:rPr lang="ru-RU" dirty="0"/>
              <a:t> </a:t>
            </a:r>
            <a:r>
              <a:rPr lang="ru-RU" dirty="0" err="1"/>
              <a:t>telekonferentsiyalar</a:t>
            </a:r>
            <a:r>
              <a:rPr lang="ru-RU" dirty="0"/>
              <a:t> </a:t>
            </a:r>
            <a:r>
              <a:rPr lang="ru-RU" dirty="0" err="1"/>
              <a:t>o’qilgani</a:t>
            </a:r>
            <a:r>
              <a:rPr lang="ru-RU" dirty="0"/>
              <a:t> </a:t>
            </a:r>
            <a:r>
              <a:rPr lang="ru-RU" dirty="0" err="1"/>
              <a:t>va</a:t>
            </a:r>
            <a:r>
              <a:rPr lang="ru-RU" dirty="0"/>
              <a:t> </a:t>
            </a:r>
            <a:r>
              <a:rPr lang="ru-RU" dirty="0" err="1"/>
              <a:t>o’qilmagani</a:t>
            </a:r>
            <a:r>
              <a:rPr lang="ru-RU" dirty="0"/>
              <a:t> (u-</a:t>
            </a:r>
            <a:r>
              <a:rPr lang="ru-RU" dirty="0" err="1"/>
              <a:t>unread</a:t>
            </a:r>
            <a:r>
              <a:rPr lang="ru-RU" dirty="0"/>
              <a:t>-</a:t>
            </a:r>
            <a:r>
              <a:rPr lang="ru-RU" dirty="0" err="1"/>
              <a:t>o’qilmagan</a:t>
            </a:r>
            <a:r>
              <a:rPr lang="ru-RU" dirty="0"/>
              <a:t>) </a:t>
            </a:r>
            <a:r>
              <a:rPr lang="ru-RU" dirty="0" err="1"/>
              <a:t>belgisi</a:t>
            </a:r>
            <a:r>
              <a:rPr lang="ru-RU" dirty="0"/>
              <a:t>, </a:t>
            </a:r>
            <a:r>
              <a:rPr lang="ru-RU" dirty="0" err="1"/>
              <a:t>telekonferentsiya</a:t>
            </a:r>
            <a:r>
              <a:rPr lang="ru-RU" dirty="0"/>
              <a:t> </a:t>
            </a:r>
            <a:r>
              <a:rPr lang="ru-RU" dirty="0" err="1"/>
              <a:t>mavzular</a:t>
            </a:r>
            <a:r>
              <a:rPr lang="ru-RU" dirty="0"/>
              <a:t> </a:t>
            </a:r>
            <a:r>
              <a:rPr lang="ru-RU" dirty="0" err="1"/>
              <a:t>raqami</a:t>
            </a:r>
            <a:r>
              <a:rPr lang="ru-RU" dirty="0"/>
              <a:t> </a:t>
            </a:r>
            <a:r>
              <a:rPr lang="ru-RU" dirty="0" err="1"/>
              <a:t>paydo</a:t>
            </a:r>
            <a:r>
              <a:rPr lang="ru-RU" dirty="0"/>
              <a:t> </a:t>
            </a:r>
            <a:r>
              <a:rPr lang="ru-RU" dirty="0" err="1"/>
              <a:t>bo’ladi</a:t>
            </a:r>
            <a:r>
              <a:rPr lang="ru-RU" dirty="0"/>
              <a:t>.</a:t>
            </a:r>
          </a:p>
          <a:p>
            <a:r>
              <a:rPr lang="ru-RU" dirty="0" err="1"/>
              <a:t>Ekranning</a:t>
            </a:r>
            <a:r>
              <a:rPr lang="ru-RU" dirty="0"/>
              <a:t> </a:t>
            </a:r>
            <a:r>
              <a:rPr lang="ru-RU" dirty="0" err="1"/>
              <a:t>pastki</a:t>
            </a:r>
            <a:r>
              <a:rPr lang="ru-RU" dirty="0"/>
              <a:t> </a:t>
            </a:r>
            <a:r>
              <a:rPr lang="ru-RU" dirty="0" err="1"/>
              <a:t>qismida</a:t>
            </a:r>
            <a:r>
              <a:rPr lang="ru-RU" dirty="0"/>
              <a:t> </a:t>
            </a:r>
            <a:r>
              <a:rPr lang="ru-RU" dirty="0" err="1"/>
              <a:t>shu</a:t>
            </a:r>
            <a:r>
              <a:rPr lang="ru-RU" dirty="0"/>
              <a:t> </a:t>
            </a:r>
            <a:r>
              <a:rPr lang="ru-RU" dirty="0" err="1"/>
              <a:t>ekranda</a:t>
            </a:r>
            <a:r>
              <a:rPr lang="ru-RU" dirty="0"/>
              <a:t> </a:t>
            </a:r>
            <a:r>
              <a:rPr lang="ru-RU" dirty="0" err="1"/>
              <a:t>bajarilishi</a:t>
            </a:r>
            <a:r>
              <a:rPr lang="ru-RU" dirty="0"/>
              <a:t> </a:t>
            </a:r>
            <a:r>
              <a:rPr lang="ru-RU" dirty="0" err="1"/>
              <a:t>mumkin</a:t>
            </a:r>
            <a:r>
              <a:rPr lang="ru-RU" dirty="0"/>
              <a:t> </a:t>
            </a:r>
            <a:r>
              <a:rPr lang="ru-RU" dirty="0" err="1"/>
              <a:t>bo’lgan</a:t>
            </a:r>
            <a:r>
              <a:rPr lang="ru-RU" dirty="0"/>
              <a:t> </a:t>
            </a:r>
            <a:r>
              <a:rPr lang="ru-RU" dirty="0" err="1"/>
              <a:t>buyruqlar</a:t>
            </a:r>
            <a:r>
              <a:rPr lang="ru-RU" dirty="0"/>
              <a:t> </a:t>
            </a:r>
            <a:r>
              <a:rPr lang="ru-RU" dirty="0" err="1"/>
              <a:t>ro’yxati</a:t>
            </a:r>
            <a:r>
              <a:rPr lang="ru-RU" dirty="0"/>
              <a:t> </a:t>
            </a:r>
            <a:r>
              <a:rPr lang="ru-RU" dirty="0" err="1"/>
              <a:t>keltiriladi</a:t>
            </a:r>
            <a:r>
              <a:rPr lang="ru-RU" dirty="0" smtClean="0"/>
              <a:t>.</a:t>
            </a:r>
            <a:endParaRPr lang="ru-RU" dirty="0"/>
          </a:p>
        </p:txBody>
      </p:sp>
    </p:spTree>
    <p:extLst>
      <p:ext uri="{BB962C8B-B14F-4D97-AF65-F5344CB8AC3E}">
        <p14:creationId xmlns:p14="http://schemas.microsoft.com/office/powerpoint/2010/main" val="1791200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ru-RU" dirty="0" err="1"/>
              <a:t>Bular</a:t>
            </a:r>
            <a:r>
              <a:rPr lang="ru-RU" dirty="0"/>
              <a:t> </a:t>
            </a:r>
            <a:r>
              <a:rPr lang="ru-RU" dirty="0" err="1"/>
              <a:t>ekrandagi</a:t>
            </a:r>
            <a:r>
              <a:rPr lang="ru-RU" dirty="0"/>
              <a:t> </a:t>
            </a:r>
            <a:r>
              <a:rPr lang="ru-RU" dirty="0" err="1"/>
              <a:t>ma’lumot</a:t>
            </a:r>
            <a:r>
              <a:rPr lang="ru-RU" dirty="0"/>
              <a:t> </a:t>
            </a:r>
            <a:r>
              <a:rPr lang="ru-RU" dirty="0" err="1"/>
              <a:t>ustida</a:t>
            </a:r>
            <a:r>
              <a:rPr lang="ru-RU" dirty="0"/>
              <a:t> </a:t>
            </a:r>
            <a:r>
              <a:rPr lang="ru-RU" dirty="0" err="1"/>
              <a:t>bajarilishi</a:t>
            </a:r>
            <a:r>
              <a:rPr lang="ru-RU" dirty="0"/>
              <a:t> </a:t>
            </a:r>
            <a:r>
              <a:rPr lang="ru-RU" dirty="0" err="1"/>
              <a:t>mumkin</a:t>
            </a:r>
            <a:r>
              <a:rPr lang="ru-RU" dirty="0"/>
              <a:t> </a:t>
            </a:r>
            <a:r>
              <a:rPr lang="ru-RU" dirty="0" err="1"/>
              <a:t>bo’lgan</a:t>
            </a:r>
            <a:r>
              <a:rPr lang="ru-RU" dirty="0"/>
              <a:t> </a:t>
            </a:r>
            <a:r>
              <a:rPr lang="ru-RU" dirty="0" err="1"/>
              <a:t>amallarni</a:t>
            </a:r>
            <a:r>
              <a:rPr lang="ru-RU" dirty="0"/>
              <a:t> </a:t>
            </a:r>
            <a:r>
              <a:rPr lang="ru-RU" dirty="0" err="1"/>
              <a:t>bildiradi</a:t>
            </a:r>
            <a:r>
              <a:rPr lang="ru-RU" dirty="0"/>
              <a:t>. </a:t>
            </a:r>
            <a:r>
              <a:rPr lang="ru-RU" dirty="0" err="1"/>
              <a:t>Masalan</a:t>
            </a:r>
            <a:r>
              <a:rPr lang="ru-RU" dirty="0"/>
              <a:t>, TAB - </a:t>
            </a:r>
            <a:r>
              <a:rPr lang="ru-RU" dirty="0" err="1"/>
              <a:t>keyingi</a:t>
            </a:r>
            <a:r>
              <a:rPr lang="ru-RU" dirty="0"/>
              <a:t> </a:t>
            </a:r>
            <a:r>
              <a:rPr lang="ru-RU" dirty="0" err="1"/>
              <a:t>o’qilmagan</a:t>
            </a:r>
            <a:r>
              <a:rPr lang="ru-RU" dirty="0"/>
              <a:t> </a:t>
            </a:r>
            <a:r>
              <a:rPr lang="ru-RU" dirty="0" err="1"/>
              <a:t>formatga</a:t>
            </a:r>
            <a:r>
              <a:rPr lang="ru-RU" dirty="0"/>
              <a:t> </a:t>
            </a:r>
            <a:r>
              <a:rPr lang="ru-RU" dirty="0" err="1"/>
              <a:t>o’tish</a:t>
            </a:r>
            <a:r>
              <a:rPr lang="ru-RU" dirty="0"/>
              <a:t>, i-</a:t>
            </a:r>
            <a:r>
              <a:rPr lang="ru-RU" dirty="0" err="1"/>
              <a:t>pastga</a:t>
            </a:r>
            <a:r>
              <a:rPr lang="ru-RU" dirty="0"/>
              <a:t>, k-</a:t>
            </a:r>
            <a:r>
              <a:rPr lang="ru-RU" dirty="0" err="1"/>
              <a:t>tepaga</a:t>
            </a:r>
            <a:r>
              <a:rPr lang="ru-RU" dirty="0"/>
              <a:t> </a:t>
            </a:r>
            <a:r>
              <a:rPr lang="ru-RU" dirty="0" err="1"/>
              <a:t>qarab</a:t>
            </a:r>
            <a:r>
              <a:rPr lang="ru-RU" dirty="0"/>
              <a:t> </a:t>
            </a:r>
            <a:r>
              <a:rPr lang="ru-RU" dirty="0" err="1"/>
              <a:t>yurish</a:t>
            </a:r>
            <a:r>
              <a:rPr lang="ru-RU" dirty="0"/>
              <a:t> </a:t>
            </a:r>
            <a:r>
              <a:rPr lang="ru-RU" dirty="0" err="1"/>
              <a:t>va</a:t>
            </a:r>
            <a:r>
              <a:rPr lang="ru-RU" dirty="0"/>
              <a:t> </a:t>
            </a:r>
            <a:r>
              <a:rPr lang="ru-RU" dirty="0" err="1"/>
              <a:t>hokazo</a:t>
            </a:r>
            <a:r>
              <a:rPr lang="ru-RU" dirty="0"/>
              <a:t>. </a:t>
            </a:r>
          </a:p>
          <a:p>
            <a:r>
              <a:rPr lang="ru-RU" dirty="0" err="1"/>
              <a:t>Hozirda</a:t>
            </a:r>
            <a:r>
              <a:rPr lang="ru-RU" dirty="0"/>
              <a:t> </a:t>
            </a:r>
            <a:r>
              <a:rPr lang="ru-RU" dirty="0" err="1"/>
              <a:t>Usenetning</a:t>
            </a:r>
            <a:r>
              <a:rPr lang="ru-RU" dirty="0"/>
              <a:t> </a:t>
            </a:r>
            <a:r>
              <a:rPr lang="ru-RU" dirty="0" err="1"/>
              <a:t>tarmoq</a:t>
            </a:r>
            <a:r>
              <a:rPr lang="ru-RU" dirty="0"/>
              <a:t> </a:t>
            </a:r>
            <a:r>
              <a:rPr lang="ru-RU" dirty="0" err="1"/>
              <a:t>yangiliklari</a:t>
            </a:r>
            <a:r>
              <a:rPr lang="ru-RU" dirty="0"/>
              <a:t> </a:t>
            </a:r>
            <a:r>
              <a:rPr lang="ru-RU" dirty="0" err="1"/>
              <a:t>uning</a:t>
            </a:r>
            <a:r>
              <a:rPr lang="ru-RU" dirty="0"/>
              <a:t> </a:t>
            </a:r>
            <a:r>
              <a:rPr lang="ru-RU" dirty="0" err="1"/>
              <a:t>e’lonlarining</a:t>
            </a:r>
            <a:r>
              <a:rPr lang="ru-RU" dirty="0"/>
              <a:t> </a:t>
            </a:r>
            <a:r>
              <a:rPr lang="ru-RU" dirty="0" err="1"/>
              <a:t>eng</a:t>
            </a:r>
            <a:r>
              <a:rPr lang="ru-RU" dirty="0"/>
              <a:t> </a:t>
            </a:r>
            <a:r>
              <a:rPr lang="ru-RU" dirty="0" err="1"/>
              <a:t>katta</a:t>
            </a:r>
            <a:r>
              <a:rPr lang="ru-RU" dirty="0"/>
              <a:t> </a:t>
            </a:r>
            <a:r>
              <a:rPr lang="ru-RU" dirty="0" err="1"/>
              <a:t>elektron</a:t>
            </a:r>
            <a:r>
              <a:rPr lang="ru-RU" dirty="0"/>
              <a:t> </a:t>
            </a:r>
            <a:r>
              <a:rPr lang="ru-RU" dirty="0" err="1"/>
              <a:t>doskasiga</a:t>
            </a:r>
            <a:r>
              <a:rPr lang="ru-RU" dirty="0"/>
              <a:t> (</a:t>
            </a:r>
            <a:r>
              <a:rPr lang="ru-RU" dirty="0" err="1"/>
              <a:t>taxtasiga</a:t>
            </a:r>
            <a:r>
              <a:rPr lang="ru-RU" dirty="0"/>
              <a:t>) </a:t>
            </a:r>
            <a:r>
              <a:rPr lang="ru-RU" dirty="0" err="1"/>
              <a:t>aylandi</a:t>
            </a:r>
            <a:r>
              <a:rPr lang="ru-RU" dirty="0"/>
              <a:t>. </a:t>
            </a:r>
            <a:r>
              <a:rPr lang="ru-RU" dirty="0" err="1"/>
              <a:t>Usenet</a:t>
            </a:r>
            <a:r>
              <a:rPr lang="ru-RU" dirty="0"/>
              <a:t> </a:t>
            </a:r>
            <a:r>
              <a:rPr lang="ru-RU" dirty="0" err="1"/>
              <a:t>va</a:t>
            </a:r>
            <a:r>
              <a:rPr lang="ru-RU" dirty="0"/>
              <a:t> </a:t>
            </a:r>
            <a:r>
              <a:rPr lang="ru-RU" dirty="0" err="1"/>
              <a:t>Internet</a:t>
            </a:r>
            <a:r>
              <a:rPr lang="ru-RU" dirty="0"/>
              <a:t> </a:t>
            </a:r>
            <a:r>
              <a:rPr lang="ru-RU" dirty="0" err="1"/>
              <a:t>orasida</a:t>
            </a:r>
            <a:r>
              <a:rPr lang="ru-RU" dirty="0"/>
              <a:t> </a:t>
            </a:r>
            <a:r>
              <a:rPr lang="ru-RU" dirty="0" err="1"/>
              <a:t>albatta</a:t>
            </a:r>
            <a:r>
              <a:rPr lang="ru-RU" dirty="0"/>
              <a:t> </a:t>
            </a:r>
            <a:r>
              <a:rPr lang="ru-RU" dirty="0" err="1"/>
              <a:t>farq</a:t>
            </a:r>
            <a:r>
              <a:rPr lang="ru-RU" dirty="0"/>
              <a:t> </a:t>
            </a:r>
            <a:r>
              <a:rPr lang="ru-RU" dirty="0" err="1"/>
              <a:t>bor</a:t>
            </a:r>
            <a:r>
              <a:rPr lang="ru-RU" dirty="0"/>
              <a:t>.</a:t>
            </a:r>
          </a:p>
          <a:p>
            <a:r>
              <a:rPr lang="ru-RU" dirty="0"/>
              <a:t> </a:t>
            </a:r>
            <a:r>
              <a:rPr lang="ru-RU" dirty="0" err="1"/>
              <a:t>Sizning</a:t>
            </a:r>
            <a:r>
              <a:rPr lang="ru-RU" dirty="0"/>
              <a:t> </a:t>
            </a:r>
            <a:r>
              <a:rPr lang="ru-RU" dirty="0" err="1"/>
              <a:t>provayderingizda</a:t>
            </a:r>
            <a:r>
              <a:rPr lang="ru-RU" dirty="0"/>
              <a:t> </a:t>
            </a:r>
            <a:r>
              <a:rPr lang="ru-RU" dirty="0" err="1"/>
              <a:t>telekonferentsiya</a:t>
            </a:r>
            <a:r>
              <a:rPr lang="ru-RU" dirty="0"/>
              <a:t> </a:t>
            </a:r>
            <a:r>
              <a:rPr lang="ru-RU" dirty="0" err="1"/>
              <a:t>o’z</a:t>
            </a:r>
            <a:r>
              <a:rPr lang="ru-RU" dirty="0"/>
              <a:t> </a:t>
            </a:r>
            <a:r>
              <a:rPr lang="ru-RU" dirty="0" err="1"/>
              <a:t>nusxasiga</a:t>
            </a:r>
            <a:r>
              <a:rPr lang="ru-RU" dirty="0"/>
              <a:t> </a:t>
            </a:r>
            <a:r>
              <a:rPr lang="ru-RU" dirty="0" err="1"/>
              <a:t>ega</a:t>
            </a:r>
            <a:r>
              <a:rPr lang="ru-RU" dirty="0"/>
              <a:t> </a:t>
            </a:r>
            <a:r>
              <a:rPr lang="ru-RU" dirty="0" err="1"/>
              <a:t>server</a:t>
            </a:r>
            <a:r>
              <a:rPr lang="ru-RU" dirty="0"/>
              <a:t> (</a:t>
            </a:r>
            <a:r>
              <a:rPr lang="ru-RU" dirty="0" err="1"/>
              <a:t>news</a:t>
            </a:r>
            <a:r>
              <a:rPr lang="ru-RU" dirty="0"/>
              <a:t> </a:t>
            </a:r>
            <a:r>
              <a:rPr lang="ru-RU" dirty="0" err="1"/>
              <a:t>server</a:t>
            </a:r>
            <a:r>
              <a:rPr lang="ru-RU" dirty="0"/>
              <a:t>) </a:t>
            </a:r>
            <a:r>
              <a:rPr lang="ru-RU" dirty="0" err="1"/>
              <a:t>bo’lmasada</a:t>
            </a:r>
            <a:r>
              <a:rPr lang="ru-RU" dirty="0"/>
              <a:t>, </a:t>
            </a:r>
            <a:r>
              <a:rPr lang="ru-RU" dirty="0" err="1"/>
              <a:t>Internet</a:t>
            </a:r>
            <a:r>
              <a:rPr lang="ru-RU" dirty="0"/>
              <a:t> </a:t>
            </a:r>
            <a:r>
              <a:rPr lang="ru-RU" dirty="0" err="1"/>
              <a:t>o’zining</a:t>
            </a:r>
            <a:r>
              <a:rPr lang="ru-RU" dirty="0"/>
              <a:t> </a:t>
            </a:r>
            <a:r>
              <a:rPr lang="ru-RU" dirty="0" err="1"/>
              <a:t>xostidagi</a:t>
            </a:r>
            <a:r>
              <a:rPr lang="ru-RU" dirty="0"/>
              <a:t> </a:t>
            </a:r>
            <a:r>
              <a:rPr lang="ru-RU" dirty="0" err="1"/>
              <a:t>ixtiyoriy</a:t>
            </a:r>
            <a:r>
              <a:rPr lang="ru-RU" dirty="0"/>
              <a:t> </a:t>
            </a:r>
            <a:r>
              <a:rPr lang="ru-RU" dirty="0" err="1"/>
              <a:t>telekonferentsiya</a:t>
            </a:r>
            <a:r>
              <a:rPr lang="ru-RU" dirty="0"/>
              <a:t> </a:t>
            </a:r>
            <a:r>
              <a:rPr lang="ru-RU" dirty="0" err="1"/>
              <a:t>serveridan</a:t>
            </a:r>
            <a:r>
              <a:rPr lang="ru-RU" dirty="0"/>
              <a:t> </a:t>
            </a:r>
            <a:r>
              <a:rPr lang="ru-RU" dirty="0" err="1"/>
              <a:t>amalda</a:t>
            </a:r>
            <a:r>
              <a:rPr lang="ru-RU" dirty="0"/>
              <a:t> </a:t>
            </a:r>
            <a:r>
              <a:rPr lang="ru-RU" dirty="0" err="1"/>
              <a:t>foydalanishingiz</a:t>
            </a:r>
            <a:r>
              <a:rPr lang="ru-RU" dirty="0"/>
              <a:t> </a:t>
            </a:r>
            <a:r>
              <a:rPr lang="ru-RU" dirty="0" err="1"/>
              <a:t>mumkin</a:t>
            </a:r>
            <a:r>
              <a:rPr lang="ru-RU" dirty="0"/>
              <a:t>.</a:t>
            </a:r>
          </a:p>
        </p:txBody>
      </p:sp>
    </p:spTree>
    <p:extLst>
      <p:ext uri="{BB962C8B-B14F-4D97-AF65-F5344CB8AC3E}">
        <p14:creationId xmlns:p14="http://schemas.microsoft.com/office/powerpoint/2010/main" val="23819820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ru-RU" cap="all" dirty="0" err="1"/>
              <a:t>Yangiliklarni</a:t>
            </a:r>
            <a:r>
              <a:rPr lang="ru-RU" cap="all" dirty="0"/>
              <a:t> </a:t>
            </a:r>
            <a:r>
              <a:rPr lang="ru-RU" cap="all" dirty="0" err="1"/>
              <a:t>o’qish</a:t>
            </a:r>
            <a:r>
              <a:rPr lang="ru-RU" cap="all" dirty="0"/>
              <a:t> </a:t>
            </a:r>
            <a:r>
              <a:rPr lang="ru-RU" cap="all" dirty="0" err="1"/>
              <a:t>dasturlari</a:t>
            </a:r>
            <a:endParaRPr lang="ru-RU" dirty="0"/>
          </a:p>
          <a:p>
            <a:r>
              <a:rPr lang="ru-RU" dirty="0" err="1"/>
              <a:t>Telekonferentsiyalar</a:t>
            </a:r>
            <a:r>
              <a:rPr lang="ru-RU" dirty="0"/>
              <a:t> </a:t>
            </a:r>
            <a:r>
              <a:rPr lang="ru-RU" dirty="0" err="1"/>
              <a:t>bilan</a:t>
            </a:r>
            <a:r>
              <a:rPr lang="ru-RU" dirty="0"/>
              <a:t> </a:t>
            </a:r>
            <a:r>
              <a:rPr lang="ru-RU" dirty="0" err="1"/>
              <a:t>ishlash</a:t>
            </a:r>
            <a:r>
              <a:rPr lang="ru-RU" dirty="0"/>
              <a:t> </a:t>
            </a:r>
            <a:r>
              <a:rPr lang="ru-RU" dirty="0" err="1"/>
              <a:t>uchun</a:t>
            </a:r>
            <a:r>
              <a:rPr lang="ru-RU" dirty="0"/>
              <a:t> </a:t>
            </a:r>
            <a:r>
              <a:rPr lang="ru-RU" dirty="0" err="1"/>
              <a:t>uni</a:t>
            </a:r>
            <a:r>
              <a:rPr lang="ru-RU" dirty="0"/>
              <a:t> </a:t>
            </a:r>
            <a:r>
              <a:rPr lang="ru-RU" dirty="0" err="1"/>
              <a:t>saqlovga</a:t>
            </a:r>
            <a:r>
              <a:rPr lang="ru-RU" dirty="0"/>
              <a:t> </a:t>
            </a:r>
            <a:r>
              <a:rPr lang="ru-RU" dirty="0" err="1"/>
              <a:t>xost</a:t>
            </a:r>
            <a:r>
              <a:rPr lang="ru-RU" dirty="0"/>
              <a:t> </a:t>
            </a:r>
            <a:r>
              <a:rPr lang="ru-RU" dirty="0" err="1"/>
              <a:t>kompyuterga</a:t>
            </a:r>
            <a:r>
              <a:rPr lang="ru-RU" dirty="0"/>
              <a:t> </a:t>
            </a:r>
            <a:r>
              <a:rPr lang="ru-RU" dirty="0" err="1"/>
              <a:t>kirish</a:t>
            </a:r>
            <a:r>
              <a:rPr lang="ru-RU" dirty="0"/>
              <a:t> </a:t>
            </a:r>
            <a:r>
              <a:rPr lang="ru-RU" dirty="0" err="1"/>
              <a:t>va</a:t>
            </a:r>
            <a:r>
              <a:rPr lang="ru-RU" dirty="0"/>
              <a:t> </a:t>
            </a:r>
            <a:r>
              <a:rPr lang="ru-RU" dirty="0" err="1"/>
              <a:t>uni</a:t>
            </a:r>
            <a:r>
              <a:rPr lang="ru-RU" dirty="0"/>
              <a:t> </a:t>
            </a:r>
            <a:r>
              <a:rPr lang="ru-RU" dirty="0" err="1"/>
              <a:t>o’qish</a:t>
            </a:r>
            <a:r>
              <a:rPr lang="ru-RU" dirty="0"/>
              <a:t> </a:t>
            </a:r>
            <a:r>
              <a:rPr lang="ru-RU" dirty="0" err="1"/>
              <a:t>imkoniyati</a:t>
            </a:r>
            <a:r>
              <a:rPr lang="ru-RU" dirty="0"/>
              <a:t> </a:t>
            </a:r>
            <a:r>
              <a:rPr lang="ru-RU" dirty="0" err="1"/>
              <a:t>mavjud</a:t>
            </a:r>
            <a:r>
              <a:rPr lang="ru-RU" dirty="0"/>
              <a:t> </a:t>
            </a:r>
            <a:r>
              <a:rPr lang="ru-RU" dirty="0" err="1"/>
              <a:t>bo’lishi</a:t>
            </a:r>
            <a:r>
              <a:rPr lang="ru-RU" dirty="0"/>
              <a:t> </a:t>
            </a:r>
            <a:r>
              <a:rPr lang="ru-RU" dirty="0" err="1"/>
              <a:t>kerak</a:t>
            </a:r>
            <a:r>
              <a:rPr lang="ru-RU" dirty="0"/>
              <a:t>. </a:t>
            </a:r>
            <a:r>
              <a:rPr lang="ru-RU" dirty="0" err="1"/>
              <a:t>Odatda</a:t>
            </a:r>
            <a:r>
              <a:rPr lang="ru-RU" dirty="0"/>
              <a:t> </a:t>
            </a:r>
            <a:r>
              <a:rPr lang="ru-RU" dirty="0" err="1"/>
              <a:t>bu</a:t>
            </a:r>
            <a:r>
              <a:rPr lang="ru-RU" dirty="0"/>
              <a:t> </a:t>
            </a:r>
            <a:r>
              <a:rPr lang="ru-RU" dirty="0" err="1"/>
              <a:t>new</a:t>
            </a:r>
            <a:r>
              <a:rPr lang="ru-RU" dirty="0"/>
              <a:t> </a:t>
            </a:r>
            <a:r>
              <a:rPr lang="ru-RU" dirty="0" err="1"/>
              <a:t>serverga</a:t>
            </a:r>
            <a:r>
              <a:rPr lang="ru-RU" dirty="0"/>
              <a:t> </a:t>
            </a:r>
            <a:r>
              <a:rPr lang="ru-RU" dirty="0" err="1"/>
              <a:t>har</a:t>
            </a:r>
            <a:r>
              <a:rPr lang="ru-RU" dirty="0"/>
              <a:t> </a:t>
            </a:r>
            <a:r>
              <a:rPr lang="ru-RU" dirty="0" err="1"/>
              <a:t>bir</a:t>
            </a:r>
            <a:r>
              <a:rPr lang="ru-RU" dirty="0"/>
              <a:t> </a:t>
            </a:r>
            <a:r>
              <a:rPr lang="ru-RU" dirty="0" err="1"/>
              <a:t>foydalanuvchi</a:t>
            </a:r>
            <a:r>
              <a:rPr lang="ru-RU" dirty="0"/>
              <a:t> </a:t>
            </a:r>
            <a:r>
              <a:rPr lang="ru-RU" dirty="0" err="1"/>
              <a:t>o’z</a:t>
            </a:r>
            <a:r>
              <a:rPr lang="ru-RU" dirty="0"/>
              <a:t> </a:t>
            </a:r>
            <a:r>
              <a:rPr lang="ru-RU" dirty="0" err="1"/>
              <a:t>provayderi</a:t>
            </a:r>
            <a:r>
              <a:rPr lang="ru-RU" dirty="0"/>
              <a:t> </a:t>
            </a:r>
            <a:r>
              <a:rPr lang="ru-RU" dirty="0" err="1"/>
              <a:t>xizmati</a:t>
            </a:r>
            <a:r>
              <a:rPr lang="ru-RU" dirty="0"/>
              <a:t> </a:t>
            </a:r>
            <a:r>
              <a:rPr lang="ru-RU" dirty="0" err="1"/>
              <a:t>orqali</a:t>
            </a:r>
            <a:r>
              <a:rPr lang="ru-RU" dirty="0"/>
              <a:t> </a:t>
            </a:r>
            <a:r>
              <a:rPr lang="ru-RU" dirty="0" err="1"/>
              <a:t>kiradi</a:t>
            </a:r>
            <a:r>
              <a:rPr lang="ru-RU" dirty="0"/>
              <a:t>. </a:t>
            </a:r>
          </a:p>
          <a:p>
            <a:r>
              <a:rPr lang="ru-RU" dirty="0" err="1"/>
              <a:t>Telekonferentsiyalarni</a:t>
            </a:r>
            <a:r>
              <a:rPr lang="ru-RU" dirty="0"/>
              <a:t> </a:t>
            </a:r>
            <a:r>
              <a:rPr lang="ru-RU" dirty="0" err="1"/>
              <a:t>o’quvchi</a:t>
            </a:r>
            <a:r>
              <a:rPr lang="ru-RU" dirty="0"/>
              <a:t> </a:t>
            </a:r>
            <a:r>
              <a:rPr lang="ru-RU" dirty="0" err="1"/>
              <a:t>dasturlar</a:t>
            </a:r>
            <a:r>
              <a:rPr lang="ru-RU" dirty="0"/>
              <a:t> </a:t>
            </a:r>
            <a:r>
              <a:rPr lang="ru-RU" dirty="0" err="1"/>
              <a:t>mavjud</a:t>
            </a:r>
            <a:r>
              <a:rPr lang="ru-RU" dirty="0"/>
              <a:t>. </a:t>
            </a:r>
            <a:r>
              <a:rPr lang="ru-RU" dirty="0" err="1"/>
              <a:t>Ular</a:t>
            </a:r>
            <a:r>
              <a:rPr lang="ru-RU" dirty="0"/>
              <a:t> </a:t>
            </a:r>
            <a:r>
              <a:rPr lang="ru-RU" dirty="0" err="1"/>
              <a:t>ma’lumotlarni</a:t>
            </a:r>
            <a:r>
              <a:rPr lang="ru-RU" dirty="0"/>
              <a:t> </a:t>
            </a:r>
            <a:r>
              <a:rPr lang="ru-RU" dirty="0" err="1"/>
              <a:t>satrlar</a:t>
            </a:r>
            <a:r>
              <a:rPr lang="ru-RU" dirty="0"/>
              <a:t> </a:t>
            </a:r>
            <a:r>
              <a:rPr lang="ru-RU" dirty="0" err="1"/>
              <a:t>bo’yicha</a:t>
            </a:r>
            <a:r>
              <a:rPr lang="ru-RU" dirty="0"/>
              <a:t> </a:t>
            </a:r>
            <a:r>
              <a:rPr lang="ru-RU" dirty="0" err="1"/>
              <a:t>yoki</a:t>
            </a:r>
            <a:r>
              <a:rPr lang="ru-RU" dirty="0"/>
              <a:t> </a:t>
            </a:r>
            <a:r>
              <a:rPr lang="ru-RU" dirty="0" err="1"/>
              <a:t>to’la</a:t>
            </a:r>
            <a:r>
              <a:rPr lang="ru-RU" dirty="0"/>
              <a:t> </a:t>
            </a:r>
            <a:r>
              <a:rPr lang="ru-RU" dirty="0" err="1"/>
              <a:t>ekran</a:t>
            </a:r>
            <a:r>
              <a:rPr lang="ru-RU" dirty="0"/>
              <a:t> </a:t>
            </a:r>
            <a:r>
              <a:rPr lang="ru-RU" dirty="0" err="1"/>
              <a:t>bo’yicha</a:t>
            </a:r>
            <a:r>
              <a:rPr lang="ru-RU" dirty="0"/>
              <a:t> </a:t>
            </a:r>
            <a:r>
              <a:rPr lang="ru-RU" dirty="0" err="1"/>
              <a:t>o’qishi</a:t>
            </a:r>
            <a:r>
              <a:rPr lang="ru-RU" dirty="0"/>
              <a:t> </a:t>
            </a:r>
            <a:r>
              <a:rPr lang="ru-RU" dirty="0" err="1"/>
              <a:t>mumkin</a:t>
            </a:r>
            <a:r>
              <a:rPr lang="ru-RU" dirty="0"/>
              <a:t>. </a:t>
            </a:r>
            <a:r>
              <a:rPr lang="ru-RU" dirty="0" err="1"/>
              <a:t>Trn</a:t>
            </a:r>
            <a:r>
              <a:rPr lang="ru-RU" dirty="0"/>
              <a:t> </a:t>
            </a:r>
            <a:r>
              <a:rPr lang="ru-RU" dirty="0" err="1"/>
              <a:t>va</a:t>
            </a:r>
            <a:r>
              <a:rPr lang="ru-RU" dirty="0"/>
              <a:t> </a:t>
            </a:r>
            <a:r>
              <a:rPr lang="ru-RU" dirty="0" err="1"/>
              <a:t>tin</a:t>
            </a:r>
            <a:r>
              <a:rPr lang="ru-RU" dirty="0"/>
              <a:t> </a:t>
            </a:r>
            <a:r>
              <a:rPr lang="ru-RU" dirty="0" err="1"/>
              <a:t>dasturlari</a:t>
            </a:r>
            <a:r>
              <a:rPr lang="ru-RU" dirty="0"/>
              <a:t> </a:t>
            </a:r>
            <a:r>
              <a:rPr lang="ru-RU" dirty="0" err="1"/>
              <a:t>mavjud</a:t>
            </a:r>
            <a:r>
              <a:rPr lang="ru-RU" dirty="0"/>
              <a:t> </a:t>
            </a:r>
            <a:r>
              <a:rPr lang="ru-RU" dirty="0" err="1"/>
              <a:t>bo’lib</a:t>
            </a:r>
            <a:r>
              <a:rPr lang="ru-RU" dirty="0"/>
              <a:t>, </a:t>
            </a:r>
            <a:r>
              <a:rPr lang="ru-RU" dirty="0" err="1"/>
              <a:t>ular</a:t>
            </a:r>
            <a:r>
              <a:rPr lang="ru-RU" dirty="0"/>
              <a:t> </a:t>
            </a:r>
            <a:r>
              <a:rPr lang="ru-RU" dirty="0" err="1"/>
              <a:t>to’la</a:t>
            </a:r>
            <a:r>
              <a:rPr lang="ru-RU" dirty="0"/>
              <a:t> </a:t>
            </a:r>
            <a:r>
              <a:rPr lang="ru-RU" dirty="0" err="1"/>
              <a:t>ekran</a:t>
            </a:r>
            <a:r>
              <a:rPr lang="ru-RU" dirty="0"/>
              <a:t> </a:t>
            </a:r>
            <a:r>
              <a:rPr lang="ru-RU" dirty="0" err="1"/>
              <a:t>bo’yicha</a:t>
            </a:r>
            <a:r>
              <a:rPr lang="ru-RU" dirty="0"/>
              <a:t> </a:t>
            </a:r>
            <a:r>
              <a:rPr lang="ru-RU" dirty="0" err="1"/>
              <a:t>va</a:t>
            </a:r>
            <a:r>
              <a:rPr lang="ru-RU" dirty="0"/>
              <a:t> </a:t>
            </a:r>
            <a:r>
              <a:rPr lang="ru-RU" dirty="0" err="1"/>
              <a:t>o’zaro</a:t>
            </a:r>
            <a:r>
              <a:rPr lang="ru-RU" dirty="0"/>
              <a:t> </a:t>
            </a:r>
            <a:r>
              <a:rPr lang="ru-RU" dirty="0" err="1"/>
              <a:t>bog’langan</a:t>
            </a:r>
            <a:r>
              <a:rPr lang="ru-RU" dirty="0"/>
              <a:t> </a:t>
            </a:r>
            <a:r>
              <a:rPr lang="ru-RU" dirty="0" err="1"/>
              <a:t>xabarlarni</a:t>
            </a:r>
            <a:r>
              <a:rPr lang="ru-RU" dirty="0"/>
              <a:t> </a:t>
            </a:r>
            <a:r>
              <a:rPr lang="ru-RU" dirty="0" err="1"/>
              <a:t>ham</a:t>
            </a:r>
            <a:r>
              <a:rPr lang="ru-RU" dirty="0"/>
              <a:t> </a:t>
            </a:r>
            <a:r>
              <a:rPr lang="ru-RU" dirty="0" err="1"/>
              <a:t>e’tiborga</a:t>
            </a:r>
            <a:r>
              <a:rPr lang="ru-RU" dirty="0"/>
              <a:t> </a:t>
            </a:r>
            <a:r>
              <a:rPr lang="ru-RU" dirty="0" err="1"/>
              <a:t>olib</a:t>
            </a:r>
            <a:r>
              <a:rPr lang="ru-RU" dirty="0"/>
              <a:t> </a:t>
            </a:r>
            <a:r>
              <a:rPr lang="ru-RU" dirty="0" err="1"/>
              <a:t>o’qiydi</a:t>
            </a:r>
            <a:r>
              <a:rPr lang="ru-RU" dirty="0"/>
              <a:t>. </a:t>
            </a:r>
            <a:r>
              <a:rPr lang="ru-RU" dirty="0" err="1"/>
              <a:t>Hozirda</a:t>
            </a:r>
            <a:r>
              <a:rPr lang="ru-RU" dirty="0"/>
              <a:t> </a:t>
            </a:r>
            <a:r>
              <a:rPr lang="ru-RU" dirty="0" err="1"/>
              <a:t>telekonferentsiyalarni</a:t>
            </a:r>
            <a:r>
              <a:rPr lang="ru-RU" dirty="0"/>
              <a:t> </a:t>
            </a:r>
            <a:r>
              <a:rPr lang="ru-RU" dirty="0" err="1"/>
              <a:t>o’qiydigan</a:t>
            </a:r>
            <a:r>
              <a:rPr lang="ru-RU" dirty="0"/>
              <a:t> </a:t>
            </a:r>
            <a:r>
              <a:rPr lang="ru-RU" dirty="0" err="1"/>
              <a:t>dasturlar</a:t>
            </a:r>
            <a:r>
              <a:rPr lang="ru-RU" dirty="0"/>
              <a:t> </a:t>
            </a:r>
            <a:r>
              <a:rPr lang="ru-RU" dirty="0" err="1"/>
              <a:t>orasida</a:t>
            </a:r>
            <a:r>
              <a:rPr lang="ru-RU" dirty="0"/>
              <a:t> </a:t>
            </a:r>
            <a:r>
              <a:rPr lang="ru-RU" b="1" dirty="0" err="1"/>
              <a:t>tin</a:t>
            </a:r>
            <a:r>
              <a:rPr lang="ru-RU" dirty="0"/>
              <a:t> </a:t>
            </a:r>
            <a:r>
              <a:rPr lang="ru-RU" dirty="0" err="1"/>
              <a:t>har</a:t>
            </a:r>
            <a:r>
              <a:rPr lang="ru-RU" dirty="0"/>
              <a:t> </a:t>
            </a:r>
            <a:r>
              <a:rPr lang="ru-RU" dirty="0" err="1"/>
              <a:t>tomonlama</a:t>
            </a:r>
            <a:r>
              <a:rPr lang="ru-RU" dirty="0"/>
              <a:t> </a:t>
            </a:r>
            <a:r>
              <a:rPr lang="ru-RU" dirty="0" err="1"/>
              <a:t>ustunlikka</a:t>
            </a:r>
            <a:r>
              <a:rPr lang="ru-RU" dirty="0"/>
              <a:t> </a:t>
            </a:r>
            <a:r>
              <a:rPr lang="ru-RU" dirty="0" err="1"/>
              <a:t>ega</a:t>
            </a:r>
            <a:r>
              <a:rPr lang="ru-RU" dirty="0"/>
              <a:t>.</a:t>
            </a:r>
          </a:p>
        </p:txBody>
      </p:sp>
    </p:spTree>
    <p:extLst>
      <p:ext uri="{BB962C8B-B14F-4D97-AF65-F5344CB8AC3E}">
        <p14:creationId xmlns:p14="http://schemas.microsoft.com/office/powerpoint/2010/main" val="2593505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ru-RU" b="1" dirty="0" err="1"/>
              <a:t>Tin</a:t>
            </a:r>
            <a:r>
              <a:rPr lang="ru-RU" dirty="0" err="1"/>
              <a:t>dan</a:t>
            </a:r>
            <a:r>
              <a:rPr lang="ru-RU" dirty="0"/>
              <a:t> </a:t>
            </a:r>
            <a:r>
              <a:rPr lang="ru-RU" dirty="0" err="1"/>
              <a:t>boshqa</a:t>
            </a:r>
            <a:r>
              <a:rPr lang="ru-RU" dirty="0"/>
              <a:t> </a:t>
            </a:r>
            <a:r>
              <a:rPr lang="ru-RU" dirty="0" err="1"/>
              <a:t>telekonferentsiya</a:t>
            </a:r>
            <a:r>
              <a:rPr lang="ru-RU" dirty="0"/>
              <a:t> </a:t>
            </a:r>
            <a:r>
              <a:rPr lang="ru-RU" dirty="0" err="1"/>
              <a:t>dasturlarini</a:t>
            </a:r>
            <a:r>
              <a:rPr lang="ru-RU" dirty="0"/>
              <a:t> </a:t>
            </a:r>
            <a:r>
              <a:rPr lang="ru-RU" b="1" dirty="0" err="1"/>
              <a:t>ftp</a:t>
            </a:r>
            <a:r>
              <a:rPr lang="ru-RU" dirty="0"/>
              <a:t> </a:t>
            </a:r>
            <a:r>
              <a:rPr lang="ru-RU" dirty="0" err="1"/>
              <a:t>orqali</a:t>
            </a:r>
            <a:r>
              <a:rPr lang="ru-RU" dirty="0"/>
              <a:t> </a:t>
            </a:r>
            <a:r>
              <a:rPr lang="ru-RU" dirty="0" err="1"/>
              <a:t>topish</a:t>
            </a:r>
            <a:r>
              <a:rPr lang="ru-RU" dirty="0"/>
              <a:t> </a:t>
            </a:r>
            <a:r>
              <a:rPr lang="ru-RU" dirty="0" err="1"/>
              <a:t>mumkin</a:t>
            </a:r>
            <a:r>
              <a:rPr lang="ru-RU" dirty="0"/>
              <a:t>. </a:t>
            </a:r>
            <a:r>
              <a:rPr lang="ru-RU" dirty="0" err="1"/>
              <a:t>Grafik</a:t>
            </a:r>
            <a:r>
              <a:rPr lang="ru-RU" dirty="0"/>
              <a:t> </a:t>
            </a:r>
            <a:r>
              <a:rPr lang="ru-RU" dirty="0" err="1"/>
              <a:t>interfeysga</a:t>
            </a:r>
            <a:r>
              <a:rPr lang="ru-RU" dirty="0"/>
              <a:t> </a:t>
            </a:r>
            <a:r>
              <a:rPr lang="ru-RU" dirty="0" err="1"/>
              <a:t>asoslangan</a:t>
            </a:r>
            <a:r>
              <a:rPr lang="ru-RU" dirty="0"/>
              <a:t> </a:t>
            </a:r>
            <a:r>
              <a:rPr lang="ru-RU" dirty="0" err="1"/>
              <a:t>dasturlar</a:t>
            </a:r>
            <a:r>
              <a:rPr lang="ru-RU" dirty="0"/>
              <a:t> </a:t>
            </a:r>
            <a:r>
              <a:rPr lang="ru-RU" dirty="0" err="1"/>
              <a:t>sifatida</a:t>
            </a:r>
            <a:r>
              <a:rPr lang="ru-RU" dirty="0"/>
              <a:t> (</a:t>
            </a:r>
            <a:r>
              <a:rPr lang="ru-RU" dirty="0" err="1"/>
              <a:t>Windows</a:t>
            </a:r>
            <a:r>
              <a:rPr lang="ru-RU" dirty="0"/>
              <a:t>, X </a:t>
            </a:r>
            <a:r>
              <a:rPr lang="ru-RU" dirty="0" err="1"/>
              <a:t>Windows</a:t>
            </a:r>
            <a:r>
              <a:rPr lang="ru-RU" dirty="0"/>
              <a:t>, </a:t>
            </a:r>
            <a:r>
              <a:rPr lang="ru-RU" dirty="0" err="1"/>
              <a:t>Macintosh</a:t>
            </a:r>
            <a:r>
              <a:rPr lang="ru-RU" dirty="0"/>
              <a:t> </a:t>
            </a:r>
            <a:r>
              <a:rPr lang="ru-RU" dirty="0" err="1"/>
              <a:t>uchun</a:t>
            </a:r>
            <a:r>
              <a:rPr lang="ru-RU" dirty="0"/>
              <a:t>) </a:t>
            </a:r>
            <a:r>
              <a:rPr lang="ru-RU" dirty="0" err="1"/>
              <a:t>Trumped</a:t>
            </a:r>
            <a:r>
              <a:rPr lang="ru-RU" dirty="0"/>
              <a:t> </a:t>
            </a:r>
            <a:r>
              <a:rPr lang="ru-RU" dirty="0" err="1"/>
              <a:t>va</a:t>
            </a:r>
            <a:r>
              <a:rPr lang="ru-RU" dirty="0"/>
              <a:t> </a:t>
            </a:r>
            <a:r>
              <a:rPr lang="ru-RU" dirty="0" err="1"/>
              <a:t>WinVN</a:t>
            </a:r>
            <a:r>
              <a:rPr lang="ru-RU" dirty="0"/>
              <a:t> </a:t>
            </a:r>
            <a:r>
              <a:rPr lang="ru-RU" dirty="0" err="1"/>
              <a:t>dasturlarini</a:t>
            </a:r>
            <a:r>
              <a:rPr lang="ru-RU" dirty="0"/>
              <a:t> </a:t>
            </a:r>
            <a:r>
              <a:rPr lang="ru-RU" dirty="0" err="1"/>
              <a:t>keltiramiz</a:t>
            </a:r>
            <a:r>
              <a:rPr lang="ru-RU" dirty="0"/>
              <a:t>. </a:t>
            </a:r>
            <a:r>
              <a:rPr lang="ru-RU" dirty="0" err="1"/>
              <a:t>Eng</a:t>
            </a:r>
            <a:r>
              <a:rPr lang="ru-RU" dirty="0"/>
              <a:t> </a:t>
            </a:r>
            <a:r>
              <a:rPr lang="ru-RU" dirty="0" err="1"/>
              <a:t>oxirgi</a:t>
            </a:r>
            <a:r>
              <a:rPr lang="ru-RU" dirty="0"/>
              <a:t> </a:t>
            </a:r>
            <a:r>
              <a:rPr lang="ru-RU" dirty="0" err="1"/>
              <a:t>telekonferentsiyalarni</a:t>
            </a:r>
            <a:r>
              <a:rPr lang="ru-RU" dirty="0"/>
              <a:t> </a:t>
            </a:r>
            <a:r>
              <a:rPr lang="ru-RU" dirty="0" err="1"/>
              <a:t>o’quvchi</a:t>
            </a:r>
            <a:r>
              <a:rPr lang="ru-RU" dirty="0"/>
              <a:t> </a:t>
            </a:r>
            <a:r>
              <a:rPr lang="ru-RU" dirty="0" err="1"/>
              <a:t>dasturlar</a:t>
            </a:r>
            <a:r>
              <a:rPr lang="ru-RU" dirty="0"/>
              <a:t> </a:t>
            </a:r>
            <a:r>
              <a:rPr lang="ru-RU" dirty="0" err="1"/>
              <a:t>haqida</a:t>
            </a:r>
            <a:r>
              <a:rPr lang="ru-RU" dirty="0"/>
              <a:t> </a:t>
            </a:r>
            <a:r>
              <a:rPr lang="ru-RU" dirty="0" err="1"/>
              <a:t>ma’lumotlarni</a:t>
            </a:r>
            <a:r>
              <a:rPr lang="ru-RU" dirty="0"/>
              <a:t> </a:t>
            </a:r>
            <a:r>
              <a:rPr lang="ru-RU" b="1" dirty="0" err="1"/>
              <a:t>news.software.readers</a:t>
            </a:r>
            <a:r>
              <a:rPr lang="ru-RU" b="1" dirty="0"/>
              <a:t> </a:t>
            </a:r>
            <a:r>
              <a:rPr lang="ru-RU" dirty="0" err="1"/>
              <a:t>joylashgan</a:t>
            </a:r>
            <a:r>
              <a:rPr lang="ru-RU" dirty="0"/>
              <a:t> </a:t>
            </a:r>
            <a:r>
              <a:rPr lang="ru-RU" dirty="0" err="1"/>
              <a:t>mavzudan</a:t>
            </a:r>
            <a:r>
              <a:rPr lang="ru-RU" dirty="0"/>
              <a:t> </a:t>
            </a:r>
            <a:r>
              <a:rPr lang="ru-RU" dirty="0" err="1"/>
              <a:t>olish</a:t>
            </a:r>
            <a:r>
              <a:rPr lang="ru-RU" dirty="0"/>
              <a:t> </a:t>
            </a:r>
            <a:r>
              <a:rPr lang="ru-RU" dirty="0" err="1"/>
              <a:t>mumkin</a:t>
            </a:r>
            <a:r>
              <a:rPr lang="ru-RU" dirty="0"/>
              <a:t>. </a:t>
            </a:r>
          </a:p>
          <a:p>
            <a:r>
              <a:rPr lang="de-DE" b="1" dirty="0" err="1"/>
              <a:t>Win</a:t>
            </a:r>
            <a:r>
              <a:rPr lang="de-DE" b="1" dirty="0"/>
              <a:t> VN - </a:t>
            </a:r>
            <a:r>
              <a:rPr lang="de-DE" b="1" dirty="0" err="1"/>
              <a:t>telekonferentsiyalarni</a:t>
            </a:r>
            <a:r>
              <a:rPr lang="de-DE" b="1" dirty="0"/>
              <a:t> </a:t>
            </a:r>
            <a:r>
              <a:rPr lang="de-DE" b="1" dirty="0" err="1"/>
              <a:t>o’qish</a:t>
            </a:r>
            <a:r>
              <a:rPr lang="de-DE" b="1" dirty="0"/>
              <a:t> </a:t>
            </a:r>
            <a:r>
              <a:rPr lang="de-DE" b="1" dirty="0" err="1"/>
              <a:t>dasturi</a:t>
            </a:r>
            <a:r>
              <a:rPr lang="de-DE" b="1" dirty="0"/>
              <a:t>.</a:t>
            </a:r>
            <a:r>
              <a:rPr lang="de-DE" dirty="0"/>
              <a:t> </a:t>
            </a:r>
            <a:r>
              <a:rPr lang="de-DE" dirty="0" err="1"/>
              <a:t>Uning</a:t>
            </a:r>
            <a:r>
              <a:rPr lang="de-DE" dirty="0"/>
              <a:t> </a:t>
            </a:r>
            <a:r>
              <a:rPr lang="de-DE" dirty="0" err="1"/>
              <a:t>yordamida</a:t>
            </a:r>
            <a:r>
              <a:rPr lang="de-DE" dirty="0"/>
              <a:t> </a:t>
            </a:r>
            <a:r>
              <a:rPr lang="de-DE" dirty="0" err="1"/>
              <a:t>maqolalarni</a:t>
            </a:r>
            <a:r>
              <a:rPr lang="de-DE" dirty="0"/>
              <a:t> </a:t>
            </a:r>
            <a:r>
              <a:rPr lang="de-DE" dirty="0" err="1"/>
              <a:t>o’qish</a:t>
            </a:r>
            <a:r>
              <a:rPr lang="de-DE" dirty="0"/>
              <a:t>, </a:t>
            </a:r>
            <a:r>
              <a:rPr lang="de-DE" dirty="0" err="1"/>
              <a:t>chop</a:t>
            </a:r>
            <a:r>
              <a:rPr lang="de-DE" dirty="0"/>
              <a:t> </a:t>
            </a:r>
            <a:r>
              <a:rPr lang="de-DE" dirty="0" err="1"/>
              <a:t>qilish</a:t>
            </a:r>
            <a:r>
              <a:rPr lang="de-DE" dirty="0"/>
              <a:t>, </a:t>
            </a:r>
            <a:r>
              <a:rPr lang="de-DE" dirty="0" err="1"/>
              <a:t>ularga</a:t>
            </a:r>
            <a:r>
              <a:rPr lang="de-DE" dirty="0"/>
              <a:t> </a:t>
            </a:r>
            <a:r>
              <a:rPr lang="de-DE" dirty="0" err="1"/>
              <a:t>javob</a:t>
            </a:r>
            <a:r>
              <a:rPr lang="de-DE" dirty="0"/>
              <a:t> </a:t>
            </a:r>
            <a:r>
              <a:rPr lang="de-DE" dirty="0" err="1"/>
              <a:t>berish</a:t>
            </a:r>
            <a:r>
              <a:rPr lang="de-DE" dirty="0"/>
              <a:t>, </a:t>
            </a:r>
            <a:r>
              <a:rPr lang="de-DE" dirty="0" err="1"/>
              <a:t>maqolalardan</a:t>
            </a:r>
            <a:r>
              <a:rPr lang="de-DE" dirty="0"/>
              <a:t> </a:t>
            </a:r>
            <a:r>
              <a:rPr lang="de-DE" dirty="0" err="1"/>
              <a:t>fayllarni</a:t>
            </a:r>
            <a:r>
              <a:rPr lang="de-DE" dirty="0"/>
              <a:t> </a:t>
            </a:r>
            <a:r>
              <a:rPr lang="de-DE" dirty="0" err="1"/>
              <a:t>chaqirib</a:t>
            </a:r>
            <a:r>
              <a:rPr lang="de-DE" dirty="0"/>
              <a:t> </a:t>
            </a:r>
            <a:r>
              <a:rPr lang="de-DE" dirty="0" err="1"/>
              <a:t>olish</a:t>
            </a:r>
            <a:r>
              <a:rPr lang="de-DE" dirty="0"/>
              <a:t> </a:t>
            </a:r>
            <a:r>
              <a:rPr lang="de-DE" dirty="0" err="1"/>
              <a:t>va</a:t>
            </a:r>
            <a:r>
              <a:rPr lang="de-DE" dirty="0"/>
              <a:t> </a:t>
            </a:r>
            <a:r>
              <a:rPr lang="de-DE" dirty="0" err="1"/>
              <a:t>ularni</a:t>
            </a:r>
            <a:r>
              <a:rPr lang="de-DE" dirty="0"/>
              <a:t> </a:t>
            </a:r>
            <a:r>
              <a:rPr lang="de-DE" dirty="0" err="1"/>
              <a:t>joylashtirish</a:t>
            </a:r>
            <a:r>
              <a:rPr lang="de-DE" dirty="0"/>
              <a:t> </a:t>
            </a:r>
            <a:r>
              <a:rPr lang="de-DE" dirty="0" err="1"/>
              <a:t>imkoniyati</a:t>
            </a:r>
            <a:r>
              <a:rPr lang="de-DE" dirty="0"/>
              <a:t> </a:t>
            </a:r>
            <a:r>
              <a:rPr lang="de-DE" dirty="0" err="1"/>
              <a:t>mavjud</a:t>
            </a:r>
            <a:r>
              <a:rPr lang="de-DE" dirty="0"/>
              <a:t>. </a:t>
            </a:r>
            <a:r>
              <a:rPr lang="de-DE" dirty="0" err="1"/>
              <a:t>Bu</a:t>
            </a:r>
            <a:r>
              <a:rPr lang="de-DE" dirty="0"/>
              <a:t> </a:t>
            </a:r>
            <a:r>
              <a:rPr lang="de-DE" dirty="0" err="1"/>
              <a:t>dastur</a:t>
            </a:r>
            <a:r>
              <a:rPr lang="de-DE" dirty="0"/>
              <a:t> </a:t>
            </a:r>
            <a:r>
              <a:rPr lang="de-DE" dirty="0" err="1"/>
              <a:t>tekinga</a:t>
            </a:r>
            <a:r>
              <a:rPr lang="de-DE" dirty="0"/>
              <a:t> </a:t>
            </a:r>
            <a:r>
              <a:rPr lang="de-DE" dirty="0" err="1"/>
              <a:t>tarqatiladi</a:t>
            </a:r>
            <a:r>
              <a:rPr lang="de-DE" dirty="0"/>
              <a:t>. Uni </a:t>
            </a:r>
            <a:r>
              <a:rPr lang="de-DE" b="1" dirty="0"/>
              <a:t>ftp.ksc.nasa.gov </a:t>
            </a:r>
            <a:r>
              <a:rPr lang="de-DE" dirty="0" err="1"/>
              <a:t>serverida</a:t>
            </a:r>
            <a:r>
              <a:rPr lang="de-DE" dirty="0"/>
              <a:t> </a:t>
            </a:r>
            <a:r>
              <a:rPr lang="de-DE" dirty="0" err="1"/>
              <a:t>joylashgan</a:t>
            </a:r>
            <a:r>
              <a:rPr lang="de-DE" dirty="0"/>
              <a:t> </a:t>
            </a:r>
            <a:r>
              <a:rPr lang="de-DE" b="1" dirty="0"/>
              <a:t>/</a:t>
            </a:r>
            <a:r>
              <a:rPr lang="de-DE" b="1" dirty="0" err="1"/>
              <a:t>pub</a:t>
            </a:r>
            <a:r>
              <a:rPr lang="de-DE" b="1" dirty="0"/>
              <a:t>/</a:t>
            </a:r>
            <a:r>
              <a:rPr lang="de-DE" b="1" dirty="0" err="1"/>
              <a:t>winvn</a:t>
            </a:r>
            <a:r>
              <a:rPr lang="de-DE" b="1" dirty="0"/>
              <a:t>/</a:t>
            </a:r>
            <a:r>
              <a:rPr lang="de-DE" b="1" dirty="0" err="1"/>
              <a:t>source</a:t>
            </a:r>
            <a:r>
              <a:rPr lang="de-DE" b="1" dirty="0"/>
              <a:t>/ </a:t>
            </a:r>
            <a:r>
              <a:rPr lang="de-DE" b="1" dirty="0" err="1"/>
              <a:t>current</a:t>
            </a:r>
            <a:r>
              <a:rPr lang="de-DE" b="1" dirty="0"/>
              <a:t> </a:t>
            </a:r>
            <a:r>
              <a:rPr lang="de-DE" b="1" dirty="0" err="1"/>
              <a:t>disk</a:t>
            </a:r>
            <a:r>
              <a:rPr lang="de-DE" dirty="0"/>
              <a:t> </a:t>
            </a:r>
            <a:r>
              <a:rPr lang="de-DE" dirty="0" err="1"/>
              <a:t>katalogidan</a:t>
            </a:r>
            <a:r>
              <a:rPr lang="de-DE" dirty="0"/>
              <a:t> </a:t>
            </a:r>
            <a:r>
              <a:rPr lang="de-DE" dirty="0" err="1"/>
              <a:t>olish</a:t>
            </a:r>
            <a:r>
              <a:rPr lang="de-DE" dirty="0"/>
              <a:t> </a:t>
            </a:r>
            <a:r>
              <a:rPr lang="de-DE" dirty="0" err="1"/>
              <a:t>mumkin</a:t>
            </a:r>
            <a:r>
              <a:rPr lang="de-DE" dirty="0"/>
              <a:t>.</a:t>
            </a:r>
            <a:endParaRPr lang="ru-RU" dirty="0"/>
          </a:p>
          <a:p>
            <a:r>
              <a:rPr lang="de-DE" dirty="0" err="1"/>
              <a:t>Winvn</a:t>
            </a:r>
            <a:r>
              <a:rPr lang="de-DE" dirty="0"/>
              <a:t> </a:t>
            </a:r>
            <a:r>
              <a:rPr lang="de-DE" dirty="0" err="1"/>
              <a:t>telekonferentsiyalar</a:t>
            </a:r>
            <a:r>
              <a:rPr lang="de-DE" dirty="0"/>
              <a:t> </a:t>
            </a:r>
            <a:r>
              <a:rPr lang="de-DE" dirty="0" err="1"/>
              <a:t>maqolalarni</a:t>
            </a:r>
            <a:r>
              <a:rPr lang="de-DE" dirty="0"/>
              <a:t> </a:t>
            </a:r>
            <a:r>
              <a:rPr lang="de-DE" dirty="0" err="1"/>
              <a:t>tartib</a:t>
            </a:r>
            <a:r>
              <a:rPr lang="de-DE" dirty="0"/>
              <a:t> </a:t>
            </a:r>
            <a:r>
              <a:rPr lang="de-DE" dirty="0" err="1"/>
              <a:t>bo’yicha</a:t>
            </a:r>
            <a:r>
              <a:rPr lang="de-DE" dirty="0"/>
              <a:t> </a:t>
            </a:r>
            <a:r>
              <a:rPr lang="de-DE" dirty="0" err="1"/>
              <a:t>joylashtiradi</a:t>
            </a:r>
            <a:r>
              <a:rPr lang="de-DE" dirty="0" smtClean="0"/>
              <a:t>.</a:t>
            </a:r>
            <a:endParaRPr lang="ru-RU" dirty="0"/>
          </a:p>
        </p:txBody>
      </p:sp>
    </p:spTree>
    <p:extLst>
      <p:ext uri="{BB962C8B-B14F-4D97-AF65-F5344CB8AC3E}">
        <p14:creationId xmlns:p14="http://schemas.microsoft.com/office/powerpoint/2010/main" val="1413971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de-DE" dirty="0" err="1"/>
              <a:t>InterNIC</a:t>
            </a:r>
            <a:r>
              <a:rPr lang="de-DE" dirty="0"/>
              <a:t> - </a:t>
            </a:r>
            <a:r>
              <a:rPr lang="de-DE" cap="all" dirty="0" err="1"/>
              <a:t>ma’lumotlar</a:t>
            </a:r>
            <a:r>
              <a:rPr lang="de-DE" cap="all" dirty="0"/>
              <a:t> </a:t>
            </a:r>
            <a:r>
              <a:rPr lang="de-DE" cap="all" dirty="0" err="1"/>
              <a:t>markazi</a:t>
            </a:r>
            <a:endParaRPr lang="ru-RU" dirty="0"/>
          </a:p>
        </p:txBody>
      </p:sp>
      <p:sp>
        <p:nvSpPr>
          <p:cNvPr id="3" name="Объект 2"/>
          <p:cNvSpPr>
            <a:spLocks noGrp="1"/>
          </p:cNvSpPr>
          <p:nvPr>
            <p:ph sz="quarter" idx="1"/>
          </p:nvPr>
        </p:nvSpPr>
        <p:spPr/>
        <p:txBody>
          <a:bodyPr>
            <a:normAutofit fontScale="92500" lnSpcReduction="10000"/>
          </a:bodyPr>
          <a:lstStyle/>
          <a:p>
            <a:r>
              <a:rPr lang="de-DE" dirty="0" err="1"/>
              <a:t>InterNIC</a:t>
            </a:r>
            <a:r>
              <a:rPr lang="de-DE" dirty="0"/>
              <a:t> (Internet Network Information Center) - </a:t>
            </a:r>
            <a:r>
              <a:rPr lang="de-DE" dirty="0" err="1"/>
              <a:t>server</a:t>
            </a:r>
            <a:r>
              <a:rPr lang="de-DE" dirty="0"/>
              <a:t> Internet </a:t>
            </a:r>
            <a:r>
              <a:rPr lang="de-DE" dirty="0" err="1"/>
              <a:t>tarmog’ini</a:t>
            </a:r>
            <a:r>
              <a:rPr lang="de-DE" dirty="0"/>
              <a:t> </a:t>
            </a:r>
            <a:r>
              <a:rPr lang="de-DE" dirty="0" err="1"/>
              <a:t>bosh</a:t>
            </a:r>
            <a:r>
              <a:rPr lang="de-DE" dirty="0"/>
              <a:t> </a:t>
            </a:r>
            <a:r>
              <a:rPr lang="de-DE" dirty="0" err="1"/>
              <a:t>ma’lumotlar</a:t>
            </a:r>
            <a:r>
              <a:rPr lang="de-DE" dirty="0"/>
              <a:t> </a:t>
            </a:r>
            <a:r>
              <a:rPr lang="de-DE" dirty="0" err="1"/>
              <a:t>markazining</a:t>
            </a:r>
            <a:r>
              <a:rPr lang="de-DE" dirty="0"/>
              <a:t> </a:t>
            </a:r>
            <a:r>
              <a:rPr lang="de-DE" dirty="0" err="1"/>
              <a:t>boshlang’ich</a:t>
            </a:r>
            <a:r>
              <a:rPr lang="de-DE" dirty="0"/>
              <a:t> </a:t>
            </a:r>
            <a:r>
              <a:rPr lang="de-DE" dirty="0" err="1"/>
              <a:t>sahifasi</a:t>
            </a:r>
            <a:r>
              <a:rPr lang="de-DE" dirty="0"/>
              <a:t> </a:t>
            </a:r>
            <a:r>
              <a:rPr lang="de-DE" dirty="0" err="1"/>
              <a:t>manzili</a:t>
            </a:r>
            <a:r>
              <a:rPr lang="de-DE" dirty="0"/>
              <a:t> </a:t>
            </a:r>
            <a:r>
              <a:rPr lang="de-DE" dirty="0" err="1"/>
              <a:t>ekan</a:t>
            </a:r>
            <a:r>
              <a:rPr lang="de-DE" dirty="0"/>
              <a:t>. Internet </a:t>
            </a:r>
            <a:r>
              <a:rPr lang="de-DE" dirty="0" err="1"/>
              <a:t>yalpi</a:t>
            </a:r>
            <a:r>
              <a:rPr lang="de-DE" dirty="0"/>
              <a:t> </a:t>
            </a:r>
            <a:r>
              <a:rPr lang="de-DE" dirty="0" err="1"/>
              <a:t>axborot</a:t>
            </a:r>
            <a:r>
              <a:rPr lang="de-DE" dirty="0"/>
              <a:t> </a:t>
            </a:r>
            <a:r>
              <a:rPr lang="de-DE" dirty="0" err="1"/>
              <a:t>almashinuvini</a:t>
            </a:r>
            <a:r>
              <a:rPr lang="de-DE" dirty="0"/>
              <a:t> </a:t>
            </a:r>
            <a:r>
              <a:rPr lang="de-DE" dirty="0" err="1"/>
              <a:t>engillashtiruvchi</a:t>
            </a:r>
            <a:r>
              <a:rPr lang="de-DE" dirty="0"/>
              <a:t> </a:t>
            </a:r>
            <a:r>
              <a:rPr lang="de-DE" dirty="0" err="1"/>
              <a:t>tizim</a:t>
            </a:r>
            <a:r>
              <a:rPr lang="de-DE" dirty="0"/>
              <a:t> </a:t>
            </a:r>
            <a:r>
              <a:rPr lang="de-DE" dirty="0" err="1"/>
              <a:t>sifatida</a:t>
            </a:r>
            <a:r>
              <a:rPr lang="de-DE" dirty="0"/>
              <a:t> </a:t>
            </a:r>
            <a:r>
              <a:rPr lang="de-DE" dirty="0" err="1"/>
              <a:t>yaratilgandir</a:t>
            </a:r>
            <a:r>
              <a:rPr lang="de-DE" dirty="0"/>
              <a:t>. Agar </a:t>
            </a:r>
            <a:r>
              <a:rPr lang="de-DE" dirty="0" err="1"/>
              <a:t>bizga</a:t>
            </a:r>
            <a:r>
              <a:rPr lang="de-DE" dirty="0"/>
              <a:t> </a:t>
            </a:r>
            <a:r>
              <a:rPr lang="de-DE" dirty="0" err="1"/>
              <a:t>birorta</a:t>
            </a:r>
            <a:r>
              <a:rPr lang="de-DE" dirty="0"/>
              <a:t> </a:t>
            </a:r>
            <a:r>
              <a:rPr lang="de-DE" dirty="0" err="1"/>
              <a:t>idora</a:t>
            </a:r>
            <a:r>
              <a:rPr lang="de-DE" dirty="0"/>
              <a:t>, </a:t>
            </a:r>
            <a:r>
              <a:rPr lang="de-DE" dirty="0" err="1"/>
              <a:t>muassasaning</a:t>
            </a:r>
            <a:r>
              <a:rPr lang="de-DE" dirty="0"/>
              <a:t> </a:t>
            </a:r>
            <a:r>
              <a:rPr lang="de-DE" dirty="0" err="1"/>
              <a:t>telefon</a:t>
            </a:r>
            <a:r>
              <a:rPr lang="de-DE" dirty="0"/>
              <a:t> </a:t>
            </a:r>
            <a:r>
              <a:rPr lang="de-DE" dirty="0" err="1"/>
              <a:t>raqami</a:t>
            </a:r>
            <a:r>
              <a:rPr lang="de-DE" dirty="0"/>
              <a:t> </a:t>
            </a:r>
            <a:r>
              <a:rPr lang="de-DE" dirty="0" err="1"/>
              <a:t>zarur</a:t>
            </a:r>
            <a:r>
              <a:rPr lang="de-DE" dirty="0"/>
              <a:t> </a:t>
            </a:r>
            <a:r>
              <a:rPr lang="de-DE" dirty="0" err="1"/>
              <a:t>bo’lib</a:t>
            </a:r>
            <a:r>
              <a:rPr lang="de-DE" dirty="0"/>
              <a:t> </a:t>
            </a:r>
            <a:r>
              <a:rPr lang="de-DE" dirty="0" err="1"/>
              <a:t>qolsa</a:t>
            </a:r>
            <a:r>
              <a:rPr lang="de-DE" dirty="0"/>
              <a:t>, </a:t>
            </a:r>
            <a:r>
              <a:rPr lang="de-DE" dirty="0" err="1"/>
              <a:t>ko’pincha</a:t>
            </a:r>
            <a:r>
              <a:rPr lang="de-DE" dirty="0"/>
              <a:t> "09" </a:t>
            </a:r>
            <a:r>
              <a:rPr lang="de-DE" dirty="0" err="1"/>
              <a:t>ni</a:t>
            </a:r>
            <a:r>
              <a:rPr lang="de-DE" dirty="0"/>
              <a:t> </a:t>
            </a:r>
            <a:r>
              <a:rPr lang="de-DE" dirty="0" err="1"/>
              <a:t>terib</a:t>
            </a:r>
            <a:r>
              <a:rPr lang="de-DE" dirty="0"/>
              <a:t>, </a:t>
            </a:r>
            <a:r>
              <a:rPr lang="de-DE" dirty="0" err="1"/>
              <a:t>ma’lumot</a:t>
            </a:r>
            <a:r>
              <a:rPr lang="de-DE" dirty="0"/>
              <a:t> </a:t>
            </a:r>
            <a:r>
              <a:rPr lang="de-DE" dirty="0" err="1"/>
              <a:t>berish</a:t>
            </a:r>
            <a:r>
              <a:rPr lang="de-DE" dirty="0"/>
              <a:t> </a:t>
            </a:r>
            <a:r>
              <a:rPr lang="de-DE" dirty="0" err="1"/>
              <a:t>xizmatiga</a:t>
            </a:r>
            <a:r>
              <a:rPr lang="de-DE" dirty="0"/>
              <a:t> </a:t>
            </a:r>
            <a:r>
              <a:rPr lang="de-DE" dirty="0" err="1"/>
              <a:t>murojaat</a:t>
            </a:r>
            <a:r>
              <a:rPr lang="de-DE" dirty="0"/>
              <a:t> </a:t>
            </a:r>
            <a:r>
              <a:rPr lang="de-DE" dirty="0" err="1"/>
              <a:t>qilamiz</a:t>
            </a:r>
            <a:r>
              <a:rPr lang="de-DE" dirty="0"/>
              <a:t>. </a:t>
            </a:r>
            <a:r>
              <a:rPr lang="de-DE" dirty="0" err="1"/>
              <a:t>Internetdan</a:t>
            </a:r>
            <a:r>
              <a:rPr lang="de-DE" dirty="0"/>
              <a:t> </a:t>
            </a:r>
            <a:r>
              <a:rPr lang="de-DE" dirty="0" err="1"/>
              <a:t>foydalanuvchi</a:t>
            </a:r>
            <a:r>
              <a:rPr lang="de-DE" dirty="0"/>
              <a:t> </a:t>
            </a:r>
            <a:r>
              <a:rPr lang="de-DE" dirty="0" err="1"/>
              <a:t>esa</a:t>
            </a:r>
            <a:r>
              <a:rPr lang="de-DE" dirty="0"/>
              <a:t> </a:t>
            </a:r>
            <a:r>
              <a:rPr lang="de-DE" dirty="0" err="1"/>
              <a:t>o’zini</a:t>
            </a:r>
            <a:r>
              <a:rPr lang="de-DE" dirty="0"/>
              <a:t> </a:t>
            </a:r>
            <a:r>
              <a:rPr lang="de-DE" dirty="0" err="1"/>
              <a:t>qiziqtirayotgan</a:t>
            </a:r>
            <a:r>
              <a:rPr lang="de-DE" dirty="0"/>
              <a:t> </a:t>
            </a:r>
            <a:r>
              <a:rPr lang="de-DE" dirty="0" err="1"/>
              <a:t>axborotni</a:t>
            </a:r>
            <a:r>
              <a:rPr lang="de-DE" dirty="0"/>
              <a:t> </a:t>
            </a:r>
            <a:r>
              <a:rPr lang="de-DE" b="1" dirty="0"/>
              <a:t>Info Guide </a:t>
            </a:r>
            <a:r>
              <a:rPr lang="de-DE" dirty="0"/>
              <a:t>(</a:t>
            </a:r>
            <a:r>
              <a:rPr lang="de-DE" dirty="0" err="1"/>
              <a:t>ma’lumotlar</a:t>
            </a:r>
            <a:r>
              <a:rPr lang="de-DE" dirty="0"/>
              <a:t> </a:t>
            </a:r>
            <a:r>
              <a:rPr lang="de-DE" dirty="0" err="1"/>
              <a:t>bazasi</a:t>
            </a:r>
            <a:r>
              <a:rPr lang="de-DE" dirty="0"/>
              <a:t>) </a:t>
            </a:r>
            <a:r>
              <a:rPr lang="de-DE" dirty="0" err="1"/>
              <a:t>yordamida</a:t>
            </a:r>
            <a:r>
              <a:rPr lang="de-DE" dirty="0"/>
              <a:t> </a:t>
            </a:r>
            <a:r>
              <a:rPr lang="de-DE" dirty="0" err="1"/>
              <a:t>qiynalmay</a:t>
            </a:r>
            <a:r>
              <a:rPr lang="de-DE" dirty="0"/>
              <a:t> </a:t>
            </a:r>
            <a:r>
              <a:rPr lang="de-DE" dirty="0" err="1"/>
              <a:t>topadi</a:t>
            </a:r>
            <a:r>
              <a:rPr lang="de-DE" dirty="0"/>
              <a:t>. </a:t>
            </a:r>
            <a:r>
              <a:rPr lang="de-DE" dirty="0" err="1"/>
              <a:t>Foydalanuvchi</a:t>
            </a:r>
            <a:r>
              <a:rPr lang="de-DE" dirty="0"/>
              <a:t> </a:t>
            </a:r>
            <a:r>
              <a:rPr lang="de-DE" dirty="0" err="1"/>
              <a:t>zarur</a:t>
            </a:r>
            <a:r>
              <a:rPr lang="de-DE" dirty="0"/>
              <a:t> </a:t>
            </a:r>
            <a:r>
              <a:rPr lang="de-DE" dirty="0" err="1"/>
              <a:t>so’z</a:t>
            </a:r>
            <a:r>
              <a:rPr lang="de-DE" dirty="0"/>
              <a:t> </a:t>
            </a:r>
            <a:r>
              <a:rPr lang="de-DE" dirty="0" err="1"/>
              <a:t>yoki</a:t>
            </a:r>
            <a:r>
              <a:rPr lang="de-DE" dirty="0"/>
              <a:t> </a:t>
            </a:r>
            <a:r>
              <a:rPr lang="de-DE" dirty="0" err="1"/>
              <a:t>jumlani</a:t>
            </a:r>
            <a:r>
              <a:rPr lang="de-DE" dirty="0"/>
              <a:t> </a:t>
            </a:r>
            <a:r>
              <a:rPr lang="de-DE" dirty="0" err="1"/>
              <a:t>kompyuter</a:t>
            </a:r>
            <a:r>
              <a:rPr lang="de-DE" dirty="0"/>
              <a:t> </a:t>
            </a:r>
            <a:r>
              <a:rPr lang="de-DE" dirty="0" err="1"/>
              <a:t>ekraniga</a:t>
            </a:r>
            <a:r>
              <a:rPr lang="de-DE" dirty="0"/>
              <a:t> </a:t>
            </a:r>
            <a:r>
              <a:rPr lang="de-DE" dirty="0" err="1"/>
              <a:t>yozgach</a:t>
            </a:r>
            <a:r>
              <a:rPr lang="de-DE" dirty="0"/>
              <a:t>, </a:t>
            </a:r>
            <a:r>
              <a:rPr lang="de-DE" dirty="0" err="1"/>
              <a:t>bu</a:t>
            </a:r>
            <a:r>
              <a:rPr lang="de-DE" dirty="0"/>
              <a:t> </a:t>
            </a:r>
            <a:r>
              <a:rPr lang="de-DE" dirty="0" err="1"/>
              <a:t>ma’lumotni</a:t>
            </a:r>
            <a:r>
              <a:rPr lang="de-DE" dirty="0"/>
              <a:t> </a:t>
            </a:r>
            <a:r>
              <a:rPr lang="de-DE" dirty="0" err="1"/>
              <a:t>qayoqdan</a:t>
            </a:r>
            <a:r>
              <a:rPr lang="de-DE" dirty="0"/>
              <a:t> </a:t>
            </a:r>
            <a:r>
              <a:rPr lang="de-DE" dirty="0" err="1"/>
              <a:t>topish</a:t>
            </a:r>
            <a:r>
              <a:rPr lang="de-DE" dirty="0"/>
              <a:t> </a:t>
            </a:r>
            <a:r>
              <a:rPr lang="de-DE" dirty="0" err="1"/>
              <a:t>mumkinligi</a:t>
            </a:r>
            <a:r>
              <a:rPr lang="de-DE" dirty="0"/>
              <a:t> </a:t>
            </a:r>
            <a:r>
              <a:rPr lang="de-DE" dirty="0" err="1"/>
              <a:t>haqidagi</a:t>
            </a:r>
            <a:r>
              <a:rPr lang="de-DE" dirty="0"/>
              <a:t> </a:t>
            </a:r>
            <a:r>
              <a:rPr lang="de-DE" dirty="0" err="1"/>
              <a:t>izoh</a:t>
            </a:r>
            <a:r>
              <a:rPr lang="de-DE" dirty="0"/>
              <a:t> </a:t>
            </a:r>
            <a:r>
              <a:rPr lang="de-DE" dirty="0" err="1"/>
              <a:t>ro’yxat</a:t>
            </a:r>
            <a:r>
              <a:rPr lang="de-DE" dirty="0"/>
              <a:t> </a:t>
            </a:r>
            <a:r>
              <a:rPr lang="de-DE" dirty="0" err="1"/>
              <a:t>paydo</a:t>
            </a:r>
            <a:r>
              <a:rPr lang="de-DE" dirty="0"/>
              <a:t> </a:t>
            </a:r>
            <a:r>
              <a:rPr lang="de-DE" dirty="0" err="1"/>
              <a:t>bo’ladi</a:t>
            </a:r>
            <a:r>
              <a:rPr lang="de-DE" dirty="0"/>
              <a:t>. </a:t>
            </a:r>
            <a:r>
              <a:rPr lang="de-DE" dirty="0" err="1"/>
              <a:t>InterNIC</a:t>
            </a:r>
            <a:r>
              <a:rPr lang="de-DE" dirty="0"/>
              <a:t> </a:t>
            </a:r>
            <a:r>
              <a:rPr lang="de-DE" dirty="0" err="1"/>
              <a:t>to’g’risidagi</a:t>
            </a:r>
            <a:r>
              <a:rPr lang="de-DE" dirty="0"/>
              <a:t> </a:t>
            </a:r>
            <a:r>
              <a:rPr lang="de-DE" dirty="0" err="1"/>
              <a:t>ma’lumotlar</a:t>
            </a:r>
            <a:r>
              <a:rPr lang="de-DE" dirty="0"/>
              <a:t> </a:t>
            </a:r>
            <a:r>
              <a:rPr lang="de-DE" b="1" dirty="0"/>
              <a:t>http;//www.internic.net  </a:t>
            </a:r>
            <a:r>
              <a:rPr lang="de-DE" dirty="0" err="1"/>
              <a:t>manzil</a:t>
            </a:r>
            <a:r>
              <a:rPr lang="de-DE" dirty="0"/>
              <a:t> </a:t>
            </a:r>
            <a:r>
              <a:rPr lang="de-DE" dirty="0" err="1"/>
              <a:t>bo’yicha</a:t>
            </a:r>
            <a:r>
              <a:rPr lang="de-DE" dirty="0"/>
              <a:t> </a:t>
            </a:r>
            <a:r>
              <a:rPr lang="de-DE" dirty="0" err="1"/>
              <a:t>qaralishi</a:t>
            </a:r>
            <a:r>
              <a:rPr lang="de-DE" dirty="0"/>
              <a:t> </a:t>
            </a:r>
            <a:r>
              <a:rPr lang="de-DE" dirty="0" err="1"/>
              <a:t>mumkin</a:t>
            </a:r>
            <a:r>
              <a:rPr lang="de-DE" dirty="0"/>
              <a:t>.</a:t>
            </a:r>
            <a:endParaRPr lang="ru-RU" dirty="0"/>
          </a:p>
        </p:txBody>
      </p:sp>
    </p:spTree>
    <p:extLst>
      <p:ext uri="{BB962C8B-B14F-4D97-AF65-F5344CB8AC3E}">
        <p14:creationId xmlns:p14="http://schemas.microsoft.com/office/powerpoint/2010/main" val="5341182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de-DE" cap="all" dirty="0" err="1"/>
              <a:t>Internic</a:t>
            </a:r>
            <a:r>
              <a:rPr lang="de-DE" cap="all" dirty="0"/>
              <a:t> IRD </a:t>
            </a:r>
            <a:r>
              <a:rPr lang="de-DE" b="1" cap="all" dirty="0"/>
              <a:t>(</a:t>
            </a:r>
            <a:r>
              <a:rPr lang="de-DE" cap="all" dirty="0"/>
              <a:t>Internet </a:t>
            </a:r>
            <a:r>
              <a:rPr lang="de-DE" cap="all" dirty="0" err="1"/>
              <a:t>ReferuteDesk</a:t>
            </a:r>
            <a:r>
              <a:rPr lang="de-DE" cap="all" dirty="0"/>
              <a:t>- </a:t>
            </a:r>
            <a:r>
              <a:rPr lang="de-DE" dirty="0"/>
              <a:t>Internet </a:t>
            </a:r>
            <a:r>
              <a:rPr lang="de-DE" dirty="0" err="1"/>
              <a:t>referat</a:t>
            </a:r>
            <a:r>
              <a:rPr lang="de-DE" dirty="0"/>
              <a:t> </a:t>
            </a:r>
            <a:r>
              <a:rPr lang="de-DE" dirty="0" err="1"/>
              <a:t>to’plami</a:t>
            </a:r>
            <a:r>
              <a:rPr lang="de-DE" b="1" cap="all" dirty="0"/>
              <a:t>)</a:t>
            </a:r>
            <a:r>
              <a:rPr lang="de-DE" dirty="0"/>
              <a:t> </a:t>
            </a:r>
            <a:r>
              <a:rPr lang="de-DE" dirty="0" err="1"/>
              <a:t>savollarga</a:t>
            </a:r>
            <a:r>
              <a:rPr lang="de-DE" dirty="0"/>
              <a:t> </a:t>
            </a:r>
            <a:r>
              <a:rPr lang="de-DE" dirty="0" err="1"/>
              <a:t>javob</a:t>
            </a:r>
            <a:r>
              <a:rPr lang="de-DE" dirty="0"/>
              <a:t> </a:t>
            </a:r>
            <a:r>
              <a:rPr lang="de-DE" dirty="0" err="1"/>
              <a:t>beruvchi</a:t>
            </a:r>
            <a:r>
              <a:rPr lang="de-DE" dirty="0"/>
              <a:t> </a:t>
            </a:r>
            <a:r>
              <a:rPr lang="de-DE" dirty="0" err="1"/>
              <a:t>va</a:t>
            </a:r>
            <a:r>
              <a:rPr lang="de-DE" dirty="0"/>
              <a:t> Internet </a:t>
            </a:r>
            <a:r>
              <a:rPr lang="de-DE" dirty="0" err="1"/>
              <a:t>haqidagi</a:t>
            </a:r>
            <a:r>
              <a:rPr lang="de-DE" dirty="0"/>
              <a:t> </a:t>
            </a:r>
            <a:r>
              <a:rPr lang="de-DE" dirty="0" err="1"/>
              <a:t>ma’lumotlarni</a:t>
            </a:r>
            <a:r>
              <a:rPr lang="de-DE" dirty="0"/>
              <a:t> </a:t>
            </a:r>
            <a:r>
              <a:rPr lang="de-DE" dirty="0" err="1"/>
              <a:t>jo’natuvchi</a:t>
            </a:r>
            <a:r>
              <a:rPr lang="de-DE" dirty="0"/>
              <a:t> </a:t>
            </a:r>
            <a:r>
              <a:rPr lang="de-DE" dirty="0" err="1"/>
              <a:t>guruhga</a:t>
            </a:r>
            <a:r>
              <a:rPr lang="de-DE" dirty="0"/>
              <a:t> </a:t>
            </a:r>
            <a:r>
              <a:rPr lang="de-DE" dirty="0" err="1"/>
              <a:t>rahbarlik</a:t>
            </a:r>
            <a:r>
              <a:rPr lang="de-DE" dirty="0"/>
              <a:t> </a:t>
            </a:r>
            <a:r>
              <a:rPr lang="de-DE" dirty="0" err="1"/>
              <a:t>qiladi</a:t>
            </a:r>
            <a:r>
              <a:rPr lang="de-DE" dirty="0"/>
              <a:t>. U </a:t>
            </a:r>
            <a:r>
              <a:rPr lang="de-DE" dirty="0" err="1"/>
              <a:t>xohishga</a:t>
            </a:r>
            <a:r>
              <a:rPr lang="de-DE" dirty="0"/>
              <a:t> </a:t>
            </a:r>
            <a:r>
              <a:rPr lang="de-DE" dirty="0" err="1"/>
              <a:t>ko’ra</a:t>
            </a:r>
            <a:r>
              <a:rPr lang="de-DE" dirty="0"/>
              <a:t> </a:t>
            </a:r>
            <a:r>
              <a:rPr lang="de-DE" dirty="0" err="1"/>
              <a:t>sizning</a:t>
            </a:r>
            <a:r>
              <a:rPr lang="de-DE" dirty="0"/>
              <a:t> Internet </a:t>
            </a:r>
            <a:r>
              <a:rPr lang="de-DE" dirty="0" err="1"/>
              <a:t>xizmat</a:t>
            </a:r>
            <a:r>
              <a:rPr lang="de-DE" dirty="0"/>
              <a:t> </a:t>
            </a:r>
            <a:r>
              <a:rPr lang="de-DE" dirty="0" err="1"/>
              <a:t>doirangizga</a:t>
            </a:r>
            <a:r>
              <a:rPr lang="de-DE" dirty="0"/>
              <a:t> </a:t>
            </a:r>
            <a:r>
              <a:rPr lang="de-DE" dirty="0" err="1"/>
              <a:t>oid</a:t>
            </a:r>
            <a:r>
              <a:rPr lang="de-DE" dirty="0"/>
              <a:t> </a:t>
            </a:r>
            <a:r>
              <a:rPr lang="de-DE" dirty="0" err="1"/>
              <a:t>servis-provayderlar</a:t>
            </a:r>
            <a:r>
              <a:rPr lang="de-DE" dirty="0"/>
              <a:t> </a:t>
            </a:r>
            <a:r>
              <a:rPr lang="de-DE" dirty="0" err="1"/>
              <a:t>ro’yxatini</a:t>
            </a:r>
            <a:r>
              <a:rPr lang="de-DE" dirty="0"/>
              <a:t> </a:t>
            </a:r>
            <a:r>
              <a:rPr lang="de-DE" dirty="0" err="1"/>
              <a:t>yuboradi</a:t>
            </a:r>
            <a:r>
              <a:rPr lang="de-DE" dirty="0"/>
              <a:t> </a:t>
            </a:r>
            <a:r>
              <a:rPr lang="de-DE" dirty="0" err="1"/>
              <a:t>va</a:t>
            </a:r>
            <a:r>
              <a:rPr lang="de-DE" dirty="0"/>
              <a:t> </a:t>
            </a:r>
            <a:r>
              <a:rPr lang="de-DE" dirty="0" err="1"/>
              <a:t>uning</a:t>
            </a:r>
            <a:r>
              <a:rPr lang="de-DE" dirty="0"/>
              <a:t> </a:t>
            </a:r>
            <a:r>
              <a:rPr lang="de-DE" b="1" dirty="0" err="1"/>
              <a:t>e-mail</a:t>
            </a:r>
            <a:r>
              <a:rPr lang="de-DE" dirty="0"/>
              <a:t> </a:t>
            </a:r>
            <a:r>
              <a:rPr lang="de-DE" dirty="0" err="1"/>
              <a:t>manzili</a:t>
            </a:r>
            <a:r>
              <a:rPr lang="de-DE" dirty="0"/>
              <a:t> </a:t>
            </a:r>
            <a:r>
              <a:rPr lang="de-DE" b="1" dirty="0" err="1"/>
              <a:t>internic-net</a:t>
            </a:r>
            <a:r>
              <a:rPr lang="de-DE" b="1" dirty="0"/>
              <a:t>.</a:t>
            </a:r>
            <a:endParaRPr lang="ru-RU" dirty="0"/>
          </a:p>
        </p:txBody>
      </p:sp>
    </p:spTree>
    <p:extLst>
      <p:ext uri="{BB962C8B-B14F-4D97-AF65-F5344CB8AC3E}">
        <p14:creationId xmlns:p14="http://schemas.microsoft.com/office/powerpoint/2010/main" val="6667737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3322709"/>
          </a:xfrm>
        </p:spPr>
        <p:txBody>
          <a:bodyPr>
            <a:normAutofit fontScale="90000"/>
          </a:bodyPr>
          <a:lstStyle/>
          <a:p>
            <a:pPr algn="ctr"/>
            <a:r>
              <a:rPr lang="uz-Cyrl-UZ" b="1" dirty="0"/>
              <a:t>Gipermatn va gipermedia. Web sahifalarni o‘qish vositalari. Web serverlar. Internet texnologiyalarida xuquqiy masalalar. Joomla, -1C-Bistriks, Drupal  tizimlarida dinamik saytlarni yaratish texnologiyalari</a:t>
            </a:r>
            <a:endParaRPr lang="ru-RU" dirty="0"/>
          </a:p>
        </p:txBody>
      </p:sp>
      <p:sp>
        <p:nvSpPr>
          <p:cNvPr id="3" name="Объект 2"/>
          <p:cNvSpPr>
            <a:spLocks noGrp="1"/>
          </p:cNvSpPr>
          <p:nvPr>
            <p:ph sz="quarter" idx="1"/>
          </p:nvPr>
        </p:nvSpPr>
        <p:spPr>
          <a:xfrm>
            <a:off x="914400" y="4293096"/>
            <a:ext cx="7772400" cy="1726704"/>
          </a:xfrm>
        </p:spPr>
        <p:txBody>
          <a:bodyPr/>
          <a:lstStyle/>
          <a:p>
            <a:pPr algn="ctr"/>
            <a:endParaRPr lang="ru-RU" dirty="0"/>
          </a:p>
        </p:txBody>
      </p:sp>
    </p:spTree>
    <p:extLst>
      <p:ext uri="{BB962C8B-B14F-4D97-AF65-F5344CB8AC3E}">
        <p14:creationId xmlns:p14="http://schemas.microsoft.com/office/powerpoint/2010/main" val="19450364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b="1" dirty="0"/>
              <a:t>Gipermatn </a:t>
            </a:r>
            <a:r>
              <a:rPr lang="en-US" b="1" dirty="0" err="1"/>
              <a:t>va</a:t>
            </a:r>
            <a:r>
              <a:rPr lang="en-US" b="1" dirty="0"/>
              <a:t> </a:t>
            </a:r>
            <a:r>
              <a:rPr lang="en-US" b="1" dirty="0" err="1"/>
              <a:t>gipermedia</a:t>
            </a:r>
            <a:endParaRPr lang="ru-RU" dirty="0"/>
          </a:p>
          <a:p>
            <a:r>
              <a:rPr lang="en-US" dirty="0"/>
              <a:t>WWW (</a:t>
            </a:r>
            <a:r>
              <a:rPr lang="en-US" dirty="0" err="1"/>
              <a:t>kiskacha</a:t>
            </a:r>
            <a:r>
              <a:rPr lang="en-US" dirty="0"/>
              <a:t> - Web) </a:t>
            </a:r>
            <a:r>
              <a:rPr lang="en-US" dirty="0" err="1"/>
              <a:t>sistemasida</a:t>
            </a:r>
            <a:r>
              <a:rPr lang="en-US" dirty="0"/>
              <a:t> </a:t>
            </a:r>
            <a:r>
              <a:rPr lang="en-US" dirty="0" err="1"/>
              <a:t>ma’lumotlar</a:t>
            </a:r>
            <a:r>
              <a:rPr lang="en-US" dirty="0"/>
              <a:t> </a:t>
            </a:r>
            <a:r>
              <a:rPr lang="en-US" b="1" i="1" dirty="0" err="1"/>
              <a:t>giperm</a:t>
            </a:r>
            <a:r>
              <a:rPr lang="uz-Cyrl-UZ" b="1" i="1" dirty="0"/>
              <a:t>a</a:t>
            </a:r>
            <a:r>
              <a:rPr lang="en-US" b="1" i="1" dirty="0" err="1"/>
              <a:t>tnli</a:t>
            </a:r>
            <a:r>
              <a:rPr lang="en-US" b="1" i="1" dirty="0"/>
              <a:t> </a:t>
            </a:r>
            <a:r>
              <a:rPr lang="en-US" dirty="0" err="1"/>
              <a:t>xujjatlar</a:t>
            </a:r>
            <a:r>
              <a:rPr lang="en-US" dirty="0"/>
              <a:t> </a:t>
            </a:r>
            <a:r>
              <a:rPr lang="en-US" dirty="0" err="1"/>
              <a:t>shaklida</a:t>
            </a:r>
            <a:r>
              <a:rPr lang="en-US" dirty="0"/>
              <a:t> </a:t>
            </a:r>
            <a:r>
              <a:rPr lang="en-US" dirty="0" err="1"/>
              <a:t>olinadi</a:t>
            </a:r>
            <a:r>
              <a:rPr lang="en-US" dirty="0"/>
              <a:t>. </a:t>
            </a:r>
            <a:endParaRPr lang="ru-RU" dirty="0"/>
          </a:p>
          <a:p>
            <a:r>
              <a:rPr lang="uz-Cyrl-UZ" b="1" dirty="0"/>
              <a:t>Gipermatn - </a:t>
            </a:r>
            <a:r>
              <a:rPr lang="uz-Cyrl-UZ" i="1" dirty="0"/>
              <a:t>ingl: hypertext, rus: gipertekst – bu:</a:t>
            </a:r>
            <a:endParaRPr lang="ru-RU" dirty="0"/>
          </a:p>
          <a:p>
            <a:r>
              <a:rPr lang="uz-Cyrl-UZ" dirty="0"/>
              <a:t>1 Matnni kompьyuterda ifodalash shakli. Unda ajratilgan tushunchalar, ob’ektlar va bo’limlar orasidagi ma’noli bog’lanishlar avtomatik tarzda qo’llab-quvvatlanadi.</a:t>
            </a:r>
            <a:endParaRPr lang="ru-RU" dirty="0"/>
          </a:p>
          <a:p>
            <a:r>
              <a:rPr lang="uz-Cyrl-UZ" dirty="0"/>
              <a:t>2 Displeyning ekraniga gipermatnni chiqaradigan va ma’noli aloqalar bo’yicha o’tishlarni amalga oshiradigan axborot dasturi. Gipermatn klaviatura yoki sichqoncha yordamida, matnning rang bilan ajratilgan qismi – murojaatni shu zahotiyoq ekranga chiqaradi.</a:t>
            </a:r>
            <a:endParaRPr lang="ru-RU" dirty="0"/>
          </a:p>
        </p:txBody>
      </p:sp>
    </p:spTree>
    <p:extLst>
      <p:ext uri="{BB962C8B-B14F-4D97-AF65-F5344CB8AC3E}">
        <p14:creationId xmlns:p14="http://schemas.microsoft.com/office/powerpoint/2010/main" val="19525320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dirty="0" err="1"/>
              <a:t>Zamonaviy</a:t>
            </a:r>
            <a:r>
              <a:rPr lang="en-US" dirty="0"/>
              <a:t> </a:t>
            </a:r>
            <a:r>
              <a:rPr lang="en-US" dirty="0" err="1"/>
              <a:t>dasturiy</a:t>
            </a:r>
            <a:r>
              <a:rPr lang="en-US" dirty="0"/>
              <a:t> </a:t>
            </a:r>
            <a:r>
              <a:rPr lang="en-US" dirty="0" err="1"/>
              <a:t>vositalarning</a:t>
            </a:r>
            <a:r>
              <a:rPr lang="en-US" dirty="0"/>
              <a:t> </a:t>
            </a:r>
            <a:r>
              <a:rPr lang="en-US" dirty="0" err="1"/>
              <a:t>so’rov</a:t>
            </a:r>
            <a:r>
              <a:rPr lang="en-US" dirty="0"/>
              <a:t> (Help) </a:t>
            </a:r>
            <a:r>
              <a:rPr lang="en-US" dirty="0" err="1"/>
              <a:t>tizimlari</a:t>
            </a:r>
            <a:r>
              <a:rPr lang="en-US" dirty="0"/>
              <a:t> </a:t>
            </a:r>
            <a:r>
              <a:rPr lang="en-US" dirty="0" err="1"/>
              <a:t>gipermatn</a:t>
            </a:r>
            <a:r>
              <a:rPr lang="en-US" dirty="0"/>
              <a:t> </a:t>
            </a:r>
            <a:r>
              <a:rPr lang="en-US" dirty="0" err="1"/>
              <a:t>ko’rinishida</a:t>
            </a:r>
            <a:r>
              <a:rPr lang="en-US" dirty="0"/>
              <a:t> </a:t>
            </a:r>
            <a:r>
              <a:rPr lang="en-US" dirty="0" err="1"/>
              <a:t>yaratilmoqda</a:t>
            </a:r>
            <a:r>
              <a:rPr lang="en-US" dirty="0"/>
              <a:t>. </a:t>
            </a:r>
            <a:r>
              <a:rPr lang="en-US" dirty="0" err="1"/>
              <a:t>Gipermatnlar</a:t>
            </a:r>
            <a:r>
              <a:rPr lang="en-US" dirty="0"/>
              <a:t> </a:t>
            </a:r>
            <a:r>
              <a:rPr lang="en-US" dirty="0" err="1"/>
              <a:t>ta’lim</a:t>
            </a:r>
            <a:r>
              <a:rPr lang="en-US" dirty="0"/>
              <a:t> </a:t>
            </a:r>
            <a:r>
              <a:rPr lang="en-US" dirty="0" err="1"/>
              <a:t>tizimlarida</a:t>
            </a:r>
            <a:r>
              <a:rPr lang="en-US" dirty="0"/>
              <a:t>, </a:t>
            </a:r>
            <a:r>
              <a:rPr lang="en-US" dirty="0" err="1"/>
              <a:t>izohli</a:t>
            </a:r>
            <a:r>
              <a:rPr lang="en-US" dirty="0"/>
              <a:t> </a:t>
            </a:r>
            <a:r>
              <a:rPr lang="en-US" dirty="0" err="1"/>
              <a:t>lug’atlarda</a:t>
            </a:r>
            <a:r>
              <a:rPr lang="en-US" dirty="0"/>
              <a:t> </a:t>
            </a:r>
            <a:r>
              <a:rPr lang="en-US" dirty="0" err="1"/>
              <a:t>va</a:t>
            </a:r>
            <a:r>
              <a:rPr lang="en-US" dirty="0"/>
              <a:t> </a:t>
            </a:r>
            <a:r>
              <a:rPr lang="en-US" dirty="0" err="1"/>
              <a:t>masofaviy</a:t>
            </a:r>
            <a:r>
              <a:rPr lang="en-US" dirty="0"/>
              <a:t> </a:t>
            </a:r>
            <a:r>
              <a:rPr lang="en-US" dirty="0" err="1"/>
              <a:t>o’qitishda</a:t>
            </a:r>
            <a:r>
              <a:rPr lang="en-US" dirty="0"/>
              <a:t> </a:t>
            </a:r>
            <a:r>
              <a:rPr lang="en-US" dirty="0" err="1"/>
              <a:t>keng</a:t>
            </a:r>
            <a:r>
              <a:rPr lang="en-US" dirty="0"/>
              <a:t> </a:t>
            </a:r>
            <a:r>
              <a:rPr lang="en-US" dirty="0" err="1"/>
              <a:t>ishlatilmoqda</a:t>
            </a:r>
            <a:endParaRPr lang="ru-RU" dirty="0"/>
          </a:p>
          <a:p>
            <a:r>
              <a:rPr lang="uz-Cyrl-UZ" dirty="0"/>
              <a:t>Gipermatn boshka matnli xujjatlarga yul kursatuvchi matndir. </a:t>
            </a:r>
            <a:r>
              <a:rPr lang="en-US" dirty="0"/>
              <a:t>Bu </a:t>
            </a:r>
            <a:r>
              <a:rPr lang="en-US" dirty="0" err="1"/>
              <a:t>esa</a:t>
            </a:r>
            <a:r>
              <a:rPr lang="en-US" dirty="0"/>
              <a:t> </a:t>
            </a:r>
            <a:r>
              <a:rPr lang="en-US" dirty="0" err="1"/>
              <a:t>boshka</a:t>
            </a:r>
            <a:r>
              <a:rPr lang="en-US" dirty="0"/>
              <a:t> </a:t>
            </a:r>
            <a:r>
              <a:rPr lang="en-US" dirty="0" err="1"/>
              <a:t>matnlarga</a:t>
            </a:r>
            <a:r>
              <a:rPr lang="en-US" dirty="0"/>
              <a:t> (</a:t>
            </a:r>
            <a:r>
              <a:rPr lang="en-US" dirty="0" err="1"/>
              <a:t>bu</a:t>
            </a:r>
            <a:r>
              <a:rPr lang="en-US" dirty="0"/>
              <a:t> </a:t>
            </a:r>
            <a:r>
              <a:rPr lang="en-US" dirty="0" err="1"/>
              <a:t>matnlar</a:t>
            </a:r>
            <a:r>
              <a:rPr lang="en-US" dirty="0"/>
              <a:t> </a:t>
            </a:r>
            <a:r>
              <a:rPr lang="en-US" dirty="0" err="1"/>
              <a:t>kaysi</a:t>
            </a:r>
            <a:r>
              <a:rPr lang="en-US" dirty="0"/>
              <a:t> </a:t>
            </a:r>
            <a:r>
              <a:rPr lang="en-US" dirty="0" err="1"/>
              <a:t>mamlakatning</a:t>
            </a:r>
            <a:r>
              <a:rPr lang="en-US" dirty="0"/>
              <a:t> </a:t>
            </a:r>
            <a:r>
              <a:rPr lang="en-US" dirty="0" err="1"/>
              <a:t>serverida</a:t>
            </a:r>
            <a:r>
              <a:rPr lang="en-US" dirty="0"/>
              <a:t> </a:t>
            </a:r>
            <a:r>
              <a:rPr lang="en-US" dirty="0" err="1"/>
              <a:t>turishidan</a:t>
            </a:r>
            <a:r>
              <a:rPr lang="en-US" dirty="0"/>
              <a:t> </a:t>
            </a:r>
            <a:r>
              <a:rPr lang="en-US" dirty="0" err="1"/>
              <a:t>kat’i</a:t>
            </a:r>
            <a:r>
              <a:rPr lang="en-US" dirty="0"/>
              <a:t> </a:t>
            </a:r>
            <a:r>
              <a:rPr lang="en-US" dirty="0" err="1"/>
              <a:t>nazar</a:t>
            </a:r>
            <a:r>
              <a:rPr lang="en-US" dirty="0"/>
              <a:t>) </a:t>
            </a:r>
            <a:r>
              <a:rPr lang="en-US" dirty="0" err="1"/>
              <a:t>tezda</a:t>
            </a:r>
            <a:r>
              <a:rPr lang="en-US" dirty="0"/>
              <a:t> </a:t>
            </a:r>
            <a:r>
              <a:rPr lang="en-US" dirty="0" err="1"/>
              <a:t>utish</a:t>
            </a:r>
            <a:r>
              <a:rPr lang="en-US" dirty="0"/>
              <a:t> </a:t>
            </a:r>
            <a:r>
              <a:rPr lang="en-US" dirty="0" err="1"/>
              <a:t>imkonini</a:t>
            </a:r>
            <a:r>
              <a:rPr lang="en-US" dirty="0"/>
              <a:t> </a:t>
            </a:r>
            <a:r>
              <a:rPr lang="en-US" dirty="0" err="1"/>
              <a:t>beradi</a:t>
            </a:r>
            <a:r>
              <a:rPr lang="en-US" dirty="0"/>
              <a:t>. </a:t>
            </a:r>
            <a:r>
              <a:rPr lang="en-US" dirty="0" err="1"/>
              <a:t>Matnlar</a:t>
            </a:r>
            <a:r>
              <a:rPr lang="en-US" dirty="0"/>
              <a:t> </a:t>
            </a:r>
            <a:r>
              <a:rPr lang="en-US" dirty="0" err="1"/>
              <a:t>bilan</a:t>
            </a:r>
            <a:r>
              <a:rPr lang="en-US" dirty="0"/>
              <a:t> </a:t>
            </a:r>
            <a:r>
              <a:rPr lang="en-US" dirty="0" err="1"/>
              <a:t>bir</a:t>
            </a:r>
            <a:r>
              <a:rPr lang="en-US" dirty="0"/>
              <a:t> </a:t>
            </a:r>
            <a:r>
              <a:rPr lang="en-US" dirty="0" err="1"/>
              <a:t>katorda</a:t>
            </a:r>
            <a:r>
              <a:rPr lang="en-US" dirty="0"/>
              <a:t> WWW </a:t>
            </a:r>
            <a:r>
              <a:rPr lang="en-US" dirty="0" err="1"/>
              <a:t>xujjatlarida</a:t>
            </a:r>
            <a:r>
              <a:rPr lang="en-US" dirty="0"/>
              <a:t> </a:t>
            </a:r>
            <a:r>
              <a:rPr lang="en-US" dirty="0" err="1"/>
              <a:t>rangli</a:t>
            </a:r>
            <a:r>
              <a:rPr lang="en-US" dirty="0"/>
              <a:t> </a:t>
            </a:r>
            <a:r>
              <a:rPr lang="en-US" dirty="0" err="1"/>
              <a:t>xarakatdagi</a:t>
            </a:r>
            <a:r>
              <a:rPr lang="en-US" dirty="0"/>
              <a:t> </a:t>
            </a:r>
            <a:r>
              <a:rPr lang="en-US" dirty="0" err="1"/>
              <a:t>tasvirlarni</a:t>
            </a:r>
            <a:r>
              <a:rPr lang="en-US" dirty="0"/>
              <a:t>, </a:t>
            </a:r>
            <a:r>
              <a:rPr lang="en-US" dirty="0" err="1"/>
              <a:t>turli</a:t>
            </a:r>
            <a:r>
              <a:rPr lang="en-US" dirty="0"/>
              <a:t> video </a:t>
            </a:r>
            <a:r>
              <a:rPr lang="en-US" dirty="0" err="1"/>
              <a:t>kliplarni</a:t>
            </a:r>
            <a:r>
              <a:rPr lang="en-US" dirty="0"/>
              <a:t>, </a:t>
            </a:r>
            <a:r>
              <a:rPr lang="en-US" dirty="0" err="1"/>
              <a:t>umuman</a:t>
            </a:r>
            <a:r>
              <a:rPr lang="en-US" dirty="0"/>
              <a:t> </a:t>
            </a:r>
            <a:r>
              <a:rPr lang="en-US" dirty="0" err="1"/>
              <a:t>mul</a:t>
            </a:r>
            <a:r>
              <a:rPr lang="ru-RU" dirty="0"/>
              <a:t>ь</a:t>
            </a:r>
            <a:r>
              <a:rPr lang="en-US" dirty="0" err="1"/>
              <a:t>timedia</a:t>
            </a:r>
            <a:r>
              <a:rPr lang="en-US" dirty="0"/>
              <a:t> </a:t>
            </a:r>
            <a:r>
              <a:rPr lang="en-US" dirty="0" err="1"/>
              <a:t>ma’lumotlarini</a:t>
            </a:r>
            <a:r>
              <a:rPr lang="en-US" dirty="0"/>
              <a:t> </a:t>
            </a:r>
            <a:r>
              <a:rPr lang="en-US" dirty="0" err="1"/>
              <a:t>xam</a:t>
            </a:r>
            <a:r>
              <a:rPr lang="en-US" dirty="0"/>
              <a:t> </a:t>
            </a:r>
            <a:r>
              <a:rPr lang="en-US" dirty="0" err="1"/>
              <a:t>kurish</a:t>
            </a:r>
            <a:r>
              <a:rPr lang="en-US" dirty="0"/>
              <a:t> </a:t>
            </a:r>
            <a:r>
              <a:rPr lang="en-US" dirty="0" err="1"/>
              <a:t>mumkin</a:t>
            </a:r>
            <a:r>
              <a:rPr lang="en-US" dirty="0"/>
              <a:t>. </a:t>
            </a:r>
            <a:r>
              <a:rPr lang="en-US" dirty="0" err="1"/>
              <a:t>Matndan</a:t>
            </a:r>
            <a:r>
              <a:rPr lang="en-US" dirty="0"/>
              <a:t> </a:t>
            </a:r>
            <a:r>
              <a:rPr lang="en-US" dirty="0" err="1"/>
              <a:t>tashkari</a:t>
            </a:r>
            <a:r>
              <a:rPr lang="en-US" dirty="0"/>
              <a:t> </a:t>
            </a:r>
            <a:r>
              <a:rPr lang="en-US" dirty="0" err="1"/>
              <a:t>boshka</a:t>
            </a:r>
            <a:r>
              <a:rPr lang="en-US" dirty="0"/>
              <a:t> </a:t>
            </a:r>
            <a:r>
              <a:rPr lang="en-US" dirty="0" err="1"/>
              <a:t>shakldagi</a:t>
            </a:r>
            <a:r>
              <a:rPr lang="en-US" dirty="0"/>
              <a:t> </a:t>
            </a:r>
            <a:r>
              <a:rPr lang="en-US" dirty="0" err="1"/>
              <a:t>ma’lumotlar</a:t>
            </a:r>
            <a:r>
              <a:rPr lang="en-US" dirty="0"/>
              <a:t> </a:t>
            </a:r>
            <a:r>
              <a:rPr lang="en-US" dirty="0" err="1"/>
              <a:t>ni</a:t>
            </a:r>
            <a:r>
              <a:rPr lang="en-US" dirty="0"/>
              <a:t> </a:t>
            </a:r>
            <a:r>
              <a:rPr lang="en-US" dirty="0" err="1"/>
              <a:t>xam</a:t>
            </a:r>
            <a:r>
              <a:rPr lang="en-US" dirty="0"/>
              <a:t> </a:t>
            </a:r>
            <a:r>
              <a:rPr lang="en-US" dirty="0" err="1"/>
              <a:t>beruvchi</a:t>
            </a:r>
            <a:r>
              <a:rPr lang="en-US" dirty="0"/>
              <a:t> </a:t>
            </a:r>
            <a:r>
              <a:rPr lang="en-US" dirty="0" err="1"/>
              <a:t>xujjatlar</a:t>
            </a:r>
            <a:r>
              <a:rPr lang="en-US" dirty="0"/>
              <a:t> </a:t>
            </a:r>
            <a:r>
              <a:rPr lang="en-US" b="1" i="1" dirty="0" err="1"/>
              <a:t>gipermedi</a:t>
            </a:r>
            <a:r>
              <a:rPr lang="uz-Cyrl-UZ" b="1" i="1" dirty="0"/>
              <a:t>a </a:t>
            </a:r>
            <a:r>
              <a:rPr lang="en-US" dirty="0" err="1"/>
              <a:t>xujjatlari</a:t>
            </a:r>
            <a:r>
              <a:rPr lang="en-US" dirty="0"/>
              <a:t> </a:t>
            </a:r>
            <a:r>
              <a:rPr lang="en-US" dirty="0" err="1"/>
              <a:t>deyiladi</a:t>
            </a:r>
            <a:r>
              <a:rPr lang="en-US" dirty="0"/>
              <a:t>.</a:t>
            </a:r>
            <a:endParaRPr lang="ru-RU" dirty="0"/>
          </a:p>
          <a:p>
            <a:r>
              <a:rPr lang="en-US" dirty="0"/>
              <a:t>Web - Internet </a:t>
            </a:r>
            <a:r>
              <a:rPr lang="en-US" dirty="0" err="1"/>
              <a:t>tarmoklarida</a:t>
            </a:r>
            <a:r>
              <a:rPr lang="en-US" dirty="0"/>
              <a:t> </a:t>
            </a:r>
            <a:r>
              <a:rPr lang="en-US" dirty="0" err="1"/>
              <a:t>joylashgan</a:t>
            </a:r>
            <a:r>
              <a:rPr lang="en-US" dirty="0"/>
              <a:t> </a:t>
            </a:r>
            <a:r>
              <a:rPr lang="en-US" dirty="0" err="1"/>
              <a:t>fayllar</a:t>
            </a:r>
            <a:r>
              <a:rPr lang="en-US" dirty="0"/>
              <a:t> </a:t>
            </a:r>
            <a:r>
              <a:rPr lang="en-US" dirty="0" err="1"/>
              <a:t>tuplami</a:t>
            </a:r>
            <a:r>
              <a:rPr lang="en-US" dirty="0"/>
              <a:t> </a:t>
            </a:r>
            <a:r>
              <a:rPr lang="en-US" dirty="0" err="1"/>
              <a:t>bulib</a:t>
            </a:r>
            <a:r>
              <a:rPr lang="en-US" dirty="0"/>
              <a:t>. </a:t>
            </a:r>
            <a:r>
              <a:rPr lang="en-US" dirty="0" err="1"/>
              <a:t>ularning</a:t>
            </a:r>
            <a:r>
              <a:rPr lang="en-US" dirty="0"/>
              <a:t> </a:t>
            </a:r>
            <a:r>
              <a:rPr lang="en-US" dirty="0" err="1"/>
              <a:t>soni</a:t>
            </a:r>
            <a:r>
              <a:rPr lang="en-US" dirty="0"/>
              <a:t> </a:t>
            </a:r>
            <a:r>
              <a:rPr lang="en-US" dirty="0" err="1"/>
              <a:t>soat</a:t>
            </a:r>
            <a:r>
              <a:rPr lang="en-US" dirty="0"/>
              <a:t> </a:t>
            </a:r>
            <a:r>
              <a:rPr lang="en-US" dirty="0" err="1"/>
              <a:t>sayin</a:t>
            </a:r>
            <a:r>
              <a:rPr lang="en-US" dirty="0"/>
              <a:t> </a:t>
            </a:r>
            <a:r>
              <a:rPr lang="en-US" dirty="0" err="1"/>
              <a:t>kupayib</a:t>
            </a:r>
            <a:r>
              <a:rPr lang="en-US" dirty="0"/>
              <a:t> </a:t>
            </a:r>
            <a:r>
              <a:rPr lang="en-US" dirty="0" err="1"/>
              <a:t>bormo</a:t>
            </a:r>
            <a:r>
              <a:rPr lang="uz-Cyrl-UZ" dirty="0"/>
              <a:t>q</a:t>
            </a:r>
            <a:r>
              <a:rPr lang="en-US" dirty="0"/>
              <a:t>da. Bu </a:t>
            </a:r>
            <a:r>
              <a:rPr lang="en-US" dirty="0" err="1"/>
              <a:t>fayllarda</a:t>
            </a:r>
            <a:r>
              <a:rPr lang="en-US" dirty="0"/>
              <a:t> </a:t>
            </a:r>
            <a:r>
              <a:rPr lang="en-US" dirty="0" err="1"/>
              <a:t>ma’lumotlarning</a:t>
            </a:r>
            <a:r>
              <a:rPr lang="en-US" dirty="0"/>
              <a:t> </a:t>
            </a:r>
            <a:r>
              <a:rPr lang="en-US" dirty="0" err="1"/>
              <a:t>turli</a:t>
            </a:r>
            <a:r>
              <a:rPr lang="en-US" dirty="0"/>
              <a:t> </a:t>
            </a:r>
            <a:r>
              <a:rPr lang="en-US" dirty="0" err="1"/>
              <a:t>xillarini</a:t>
            </a:r>
            <a:r>
              <a:rPr lang="en-US" dirty="0"/>
              <a:t>; </a:t>
            </a:r>
            <a:r>
              <a:rPr lang="en-US" dirty="0" err="1"/>
              <a:t>matn</a:t>
            </a:r>
            <a:r>
              <a:rPr lang="en-US" dirty="0"/>
              <a:t>. </a:t>
            </a:r>
            <a:r>
              <a:rPr lang="en-US" dirty="0" err="1"/>
              <a:t>grafik</a:t>
            </a:r>
            <a:r>
              <a:rPr lang="en-US" dirty="0"/>
              <a:t>, </a:t>
            </a:r>
            <a:r>
              <a:rPr lang="en-US" dirty="0" err="1"/>
              <a:t>tasvirlar</a:t>
            </a:r>
            <a:r>
              <a:rPr lang="en-US" dirty="0"/>
              <a:t>. video, audio </a:t>
            </a:r>
            <a:r>
              <a:rPr lang="en-US" dirty="0" err="1"/>
              <a:t>ma’lumotlarini</a:t>
            </a:r>
            <a:r>
              <a:rPr lang="en-US" dirty="0"/>
              <a:t> </a:t>
            </a:r>
            <a:r>
              <a:rPr lang="en-US" dirty="0" err="1"/>
              <a:t>uchratish</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3865608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b="1" dirty="0"/>
              <a:t>Giperishorat - </a:t>
            </a:r>
            <a:r>
              <a:rPr lang="uz-Cyrl-UZ" i="1" dirty="0"/>
              <a:t>ingl: hyperlink, rus: giperssыlka - </a:t>
            </a:r>
            <a:endParaRPr lang="ru-RU" dirty="0"/>
          </a:p>
          <a:p>
            <a:r>
              <a:rPr lang="uz-Cyrl-UZ" dirty="0"/>
              <a:t>1 Aktiv (rang bilan ajratilgan) matn, veb- sahifadagi tasvir yoki tugma. Uni chertish (giperishoratni faollashtirish) boshqa sahifaga o’tishga yoki galdagi sahifaning boshqa qismiga o’tishga olib keladi.</a:t>
            </a:r>
            <a:endParaRPr lang="ru-RU" dirty="0"/>
          </a:p>
          <a:p>
            <a:r>
              <a:rPr lang="uz-Cyrl-UZ" dirty="0"/>
              <a:t>2 Gipermatn shaklida amalga oshirilgan, hujjatdagi yozuvlar yoki turli hujjatlar orasidagi aloqa. Aloqa joyi biror usul bilan (masalan, rang bilan, shrift bilan va h.k.) ajratiladi. </a:t>
            </a:r>
            <a:endParaRPr lang="ru-RU" dirty="0"/>
          </a:p>
          <a:p>
            <a:r>
              <a:rPr lang="uz-Cyrl-UZ" dirty="0"/>
              <a:t>Matnlarda </a:t>
            </a:r>
            <a:r>
              <a:rPr lang="uz-Cyrl-UZ" b="1" i="1" dirty="0"/>
              <a:t>kalit suzlar </a:t>
            </a:r>
            <a:r>
              <a:rPr lang="uz-Cyrl-UZ" dirty="0"/>
              <a:t>deb ataluvchi suzlar orkali dunyoning ixtiyoriy burchagida Internet doirasida joylashgan ma’lumotlarga murojaat kilish va u orkali ma’lumotlar ni topish </a:t>
            </a:r>
            <a:r>
              <a:rPr lang="uz-Cyrl-UZ" b="1" i="1" dirty="0"/>
              <a:t>gipermurojaat </a:t>
            </a:r>
            <a:r>
              <a:rPr lang="uz-Cyrl-UZ" dirty="0"/>
              <a:t>deb ataladi.</a:t>
            </a:r>
            <a:endParaRPr lang="ru-RU" dirty="0"/>
          </a:p>
        </p:txBody>
      </p:sp>
    </p:spTree>
    <p:extLst>
      <p:ext uri="{BB962C8B-B14F-4D97-AF65-F5344CB8AC3E}">
        <p14:creationId xmlns:p14="http://schemas.microsoft.com/office/powerpoint/2010/main" val="778315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1238</TotalTime>
  <Words>3418</Words>
  <Application>Microsoft Office PowerPoint</Application>
  <PresentationFormat>Экран (4:3)</PresentationFormat>
  <Paragraphs>139</Paragraphs>
  <Slides>42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42</vt:i4>
      </vt:variant>
    </vt:vector>
  </HeadingPairs>
  <TitlesOfParts>
    <vt:vector size="43" baseType="lpstr">
      <vt:lpstr>unesco</vt:lpstr>
      <vt:lpstr>Texnik tizimlarda internet texnologiyalari</vt:lpstr>
      <vt:lpstr>Reja:</vt:lpstr>
      <vt:lpstr>Tarmoqda ma’lumotlarni uzatish tizimlari (FTP, Gopher)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Proxy-serverlar. Izlash tizimlari </vt:lpstr>
      <vt:lpstr>Презентация PowerPoint</vt:lpstr>
      <vt:lpstr>Презентация PowerPoint</vt:lpstr>
      <vt:lpstr>Презентация PowerPoint</vt:lpstr>
      <vt:lpstr>Презентация PowerPoint</vt:lpstr>
      <vt:lpstr>Презентация PowerPoint</vt:lpstr>
      <vt:lpstr>Internet xizmatlari (E-mail, Telnet, Usenet, IRC)</vt:lpstr>
      <vt:lpstr>Презентация PowerPoint</vt:lpstr>
      <vt:lpstr>Презентация PowerPoint</vt:lpstr>
      <vt:lpstr>Презентация PowerPoint</vt:lpstr>
      <vt:lpstr>IRC</vt:lpstr>
      <vt:lpstr>Презентация PowerPoint</vt:lpstr>
      <vt:lpstr>WHOIS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Telekonferentsiyalar InterNIC - ma’lumotlar markazi</vt:lpstr>
      <vt:lpstr>Презентация PowerPoint</vt:lpstr>
      <vt:lpstr>Презентация PowerPoint</vt:lpstr>
      <vt:lpstr>Презентация PowerPoint</vt:lpstr>
      <vt:lpstr>InterNIC - ma’lumotlar markazi</vt:lpstr>
      <vt:lpstr>Презентация PowerPoint</vt:lpstr>
      <vt:lpstr>Gipermatn va gipermedia. Web sahifalarni o‘qish vositalari. Web serverlar. Internet texnologiyalarida xuquqiy masalalar. Joomla, -1C-Bistriks, Drupal  tizimlarida dinamik saytlarni yaratish texnologiyalari</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44</cp:revision>
  <dcterms:created xsi:type="dcterms:W3CDTF">2018-09-19T13:21:03Z</dcterms:created>
  <dcterms:modified xsi:type="dcterms:W3CDTF">2018-11-05T07:46:52Z</dcterms:modified>
</cp:coreProperties>
</file>