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46" d="100"/>
          <a:sy n="46" d="100"/>
        </p:scale>
        <p:origin x="-1206" y="-84"/>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bg>
      <p:bgRef idx="1003">
        <a:schemeClr val="bg1"/>
      </p:bgRef>
    </p:bg>
    <p:spTree>
      <p:nvGrpSpPr>
        <p:cNvPr id="1" name=""/>
        <p:cNvGrpSpPr/>
        <p:nvPr/>
      </p:nvGrpSpPr>
      <p:grpSpPr>
        <a:xfrm>
          <a:off x="0" y="0"/>
          <a:ext cx="0" cy="0"/>
          <a:chOff x="0" y="0"/>
          <a:chExt cx="0" cy="0"/>
        </a:xfrm>
      </p:grpSpPr>
      <p:sp>
        <p:nvSpPr>
          <p:cNvPr id="12" name="Прямоугольник 11"/>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3" name="Скругленный прямоугольник 12"/>
          <p:cNvSpPr/>
          <p:nvPr/>
        </p:nvSpPr>
        <p:spPr>
          <a:xfrm>
            <a:off x="65313" y="69757"/>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9" name="Подзаголовок 8"/>
          <p:cNvSpPr>
            <a:spLocks noGrp="1"/>
          </p:cNvSpPr>
          <p:nvPr>
            <p:ph type="subTitle" idx="1"/>
          </p:nvPr>
        </p:nvSpPr>
        <p:spPr>
          <a:xfrm>
            <a:off x="1295400" y="3200400"/>
            <a:ext cx="6400800" cy="1600200"/>
          </a:xfrm>
        </p:spPr>
        <p:txBody>
          <a:bodyPr/>
          <a:lstStyle>
            <a:lvl1pPr marL="0" indent="0" algn="ctr">
              <a:buNone/>
              <a:defRPr sz="26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28" name="Дата 27"/>
          <p:cNvSpPr>
            <a:spLocks noGrp="1"/>
          </p:cNvSpPr>
          <p:nvPr>
            <p:ph type="dt" sz="half" idx="10"/>
          </p:nvPr>
        </p:nvSpPr>
        <p:spPr/>
        <p:txBody>
          <a:bodyPr/>
          <a:lstStyle/>
          <a:p>
            <a:fld id="{37BBFBB0-1BF9-4A91-B69E-D12E81261FAF}" type="datetimeFigureOut">
              <a:rPr lang="ru-RU" smtClean="0"/>
              <a:t>05.11.2018</a:t>
            </a:fld>
            <a:endParaRPr lang="ru-RU"/>
          </a:p>
        </p:txBody>
      </p:sp>
      <p:sp>
        <p:nvSpPr>
          <p:cNvPr id="17" name="Нижний колонтитул 16"/>
          <p:cNvSpPr>
            <a:spLocks noGrp="1"/>
          </p:cNvSpPr>
          <p:nvPr>
            <p:ph type="ftr" sz="quarter" idx="11"/>
          </p:nvPr>
        </p:nvSpPr>
        <p:spPr/>
        <p:txBody>
          <a:bodyPr/>
          <a:lstStyle/>
          <a:p>
            <a:endParaRPr lang="ru-RU"/>
          </a:p>
        </p:txBody>
      </p:sp>
      <p:sp>
        <p:nvSpPr>
          <p:cNvPr id="29" name="Номер слайда 28"/>
          <p:cNvSpPr>
            <a:spLocks noGrp="1"/>
          </p:cNvSpPr>
          <p:nvPr>
            <p:ph type="sldNum" sz="quarter" idx="12"/>
          </p:nvPr>
        </p:nvSpPr>
        <p:spPr/>
        <p:txBody>
          <a:bodyPr lIns="0" tIns="0" rIns="0" bIns="0">
            <a:noAutofit/>
          </a:bodyPr>
          <a:lstStyle>
            <a:lvl1pPr>
              <a:defRPr sz="1400">
                <a:solidFill>
                  <a:srgbClr val="FFFFFF"/>
                </a:solidFill>
              </a:defRPr>
            </a:lvl1pPr>
          </a:lstStyle>
          <a:p>
            <a:fld id="{238ABF8C-172D-4CBA-8B29-BDF06B587C20}" type="slidenum">
              <a:rPr lang="ru-RU" smtClean="0"/>
              <a:t>‹#›</a:t>
            </a:fld>
            <a:endParaRPr lang="ru-RU"/>
          </a:p>
        </p:txBody>
      </p:sp>
      <p:sp>
        <p:nvSpPr>
          <p:cNvPr id="7" name="Прямоугольник 6"/>
          <p:cNvSpPr/>
          <p:nvPr/>
        </p:nvSpPr>
        <p:spPr>
          <a:xfrm>
            <a:off x="62932" y="1449305"/>
            <a:ext cx="9021537" cy="1527349"/>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Прямоугольник 9"/>
          <p:cNvSpPr/>
          <p:nvPr/>
        </p:nvSpPr>
        <p:spPr>
          <a:xfrm>
            <a:off x="62932" y="1396720"/>
            <a:ext cx="9021537" cy="120580"/>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Прямоугольник 10"/>
          <p:cNvSpPr/>
          <p:nvPr/>
        </p:nvSpPr>
        <p:spPr>
          <a:xfrm>
            <a:off x="62932" y="2976649"/>
            <a:ext cx="9021537" cy="110532"/>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Заголовок 7"/>
          <p:cNvSpPr>
            <a:spLocks noGrp="1"/>
          </p:cNvSpPr>
          <p:nvPr>
            <p:ph type="ctrTitle"/>
          </p:nvPr>
        </p:nvSpPr>
        <p:spPr>
          <a:xfrm>
            <a:off x="457200" y="1505932"/>
            <a:ext cx="8229600" cy="1470025"/>
          </a:xfrm>
        </p:spPr>
        <p:txBody>
          <a:bodyPr anchor="ctr"/>
          <a:lstStyle>
            <a:lvl1pPr algn="ctr">
              <a:defRPr lang="en-US" dirty="0">
                <a:solidFill>
                  <a:srgbClr val="FFFFFF"/>
                </a:solidFill>
              </a:defRPr>
            </a:lvl1pPr>
          </a:lstStyle>
          <a:p>
            <a:r>
              <a:rPr kumimoji="0" lang="ru-RU" smtClean="0"/>
              <a:t>Образец заголовка</a:t>
            </a:r>
            <a:endParaRPr kumimoji="0" lang="en-US"/>
          </a:p>
        </p:txBody>
      </p:sp>
      <p:pic>
        <p:nvPicPr>
          <p:cNvPr id="102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2263" y="404665"/>
            <a:ext cx="8497887" cy="7254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99592" y="682355"/>
            <a:ext cx="7772400" cy="802431"/>
          </a:xfrm>
        </p:spPr>
        <p:txBody>
          <a:bodyPr/>
          <a:lstStyle/>
          <a:p>
            <a:r>
              <a:rPr kumimoji="0" lang="ru-RU" smtClean="0"/>
              <a:t>Образец заголовка</a:t>
            </a:r>
            <a:endParaRPr kumimoji="0" lang="en-US"/>
          </a:p>
        </p:txBody>
      </p:sp>
      <p:sp>
        <p:nvSpPr>
          <p:cNvPr id="4" name="Дата 3"/>
          <p:cNvSpPr>
            <a:spLocks noGrp="1"/>
          </p:cNvSpPr>
          <p:nvPr>
            <p:ph type="dt" sz="half" idx="10"/>
          </p:nvPr>
        </p:nvSpPr>
        <p:spPr/>
        <p:txBody>
          <a:bodyPr/>
          <a:lstStyle/>
          <a:p>
            <a:fld id="{37BBFBB0-1BF9-4A91-B69E-D12E81261FAF}" type="datetimeFigureOut">
              <a:rPr lang="ru-RU" smtClean="0"/>
              <a:t>05.11.2018</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238ABF8C-172D-4CBA-8B29-BDF06B587C20}" type="slidenum">
              <a:rPr lang="ru-RU" smtClean="0"/>
              <a:t>‹#›</a:t>
            </a:fld>
            <a:endParaRPr lang="ru-RU"/>
          </a:p>
        </p:txBody>
      </p:sp>
      <p:sp>
        <p:nvSpPr>
          <p:cNvPr id="8" name="Объект 7"/>
          <p:cNvSpPr>
            <a:spLocks noGrp="1"/>
          </p:cNvSpPr>
          <p:nvPr>
            <p:ph sz="quarter" idx="1"/>
          </p:nvPr>
        </p:nvSpPr>
        <p:spPr>
          <a:xfrm>
            <a:off x="914400" y="1556792"/>
            <a:ext cx="7772400" cy="4463008"/>
          </a:xfrm>
        </p:spPr>
        <p:txBody>
          <a:bodyPr vert="horz"/>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31789" y="188640"/>
            <a:ext cx="8480425" cy="493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bg>
      <p:bgRef idx="1003">
        <a:schemeClr val="bg1"/>
      </p:bgRef>
    </p:bg>
    <p:spTree>
      <p:nvGrpSpPr>
        <p:cNvPr id="1" name=""/>
        <p:cNvGrpSpPr/>
        <p:nvPr/>
      </p:nvGrpSpPr>
      <p:grpSpPr>
        <a:xfrm>
          <a:off x="0" y="0"/>
          <a:ext cx="0" cy="0"/>
          <a:chOff x="0" y="0"/>
          <a:chExt cx="0" cy="0"/>
        </a:xfrm>
      </p:grpSpPr>
      <p:sp>
        <p:nvSpPr>
          <p:cNvPr id="11" name="Прямоугольник 10"/>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0" name="Скругленный прямоугольник 9"/>
          <p:cNvSpPr/>
          <p:nvPr/>
        </p:nvSpPr>
        <p:spPr>
          <a:xfrm>
            <a:off x="65313" y="69757"/>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3">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Заголовок 1"/>
          <p:cNvSpPr>
            <a:spLocks noGrp="1"/>
          </p:cNvSpPr>
          <p:nvPr>
            <p:ph type="title"/>
          </p:nvPr>
        </p:nvSpPr>
        <p:spPr>
          <a:xfrm>
            <a:off x="722313" y="952502"/>
            <a:ext cx="7772400" cy="1362075"/>
          </a:xfrm>
        </p:spPr>
        <p:txBody>
          <a:bodyPr anchor="b" anchorCtr="0"/>
          <a:lstStyle>
            <a:lvl1pPr algn="l">
              <a:buNone/>
              <a:defRPr sz="4000" b="0" cap="none"/>
            </a:lvl1pPr>
          </a:lstStyle>
          <a:p>
            <a:r>
              <a:rPr kumimoji="0" lang="ru-RU" smtClean="0"/>
              <a:t>Образец заголовка</a:t>
            </a:r>
            <a:endParaRPr kumimoji="0" lang="en-US"/>
          </a:p>
        </p:txBody>
      </p:sp>
      <p:sp>
        <p:nvSpPr>
          <p:cNvPr id="3" name="Текст 2"/>
          <p:cNvSpPr>
            <a:spLocks noGrp="1"/>
          </p:cNvSpPr>
          <p:nvPr>
            <p:ph type="body" idx="1"/>
          </p:nvPr>
        </p:nvSpPr>
        <p:spPr>
          <a:xfrm>
            <a:off x="722313" y="2547938"/>
            <a:ext cx="7772400" cy="1338262"/>
          </a:xfrm>
        </p:spPr>
        <p:txBody>
          <a:bodyPr anchor="t" anchorCtr="0"/>
          <a:lstStyle>
            <a:lvl1pPr marL="0" indent="0">
              <a:buNone/>
              <a:defRPr sz="24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p>
            <a:fld id="{37BBFBB0-1BF9-4A91-B69E-D12E81261FAF}" type="datetimeFigureOut">
              <a:rPr lang="ru-RU" smtClean="0"/>
              <a:t>05.11.2018</a:t>
            </a:fld>
            <a:endParaRPr lang="ru-RU"/>
          </a:p>
        </p:txBody>
      </p:sp>
      <p:sp>
        <p:nvSpPr>
          <p:cNvPr id="5" name="Нижний колонтитул 4"/>
          <p:cNvSpPr>
            <a:spLocks noGrp="1"/>
          </p:cNvSpPr>
          <p:nvPr>
            <p:ph type="ftr" sz="quarter" idx="11"/>
          </p:nvPr>
        </p:nvSpPr>
        <p:spPr>
          <a:xfrm>
            <a:off x="800100" y="6172200"/>
            <a:ext cx="4000500" cy="457200"/>
          </a:xfrm>
        </p:spPr>
        <p:txBody>
          <a:bodyPr/>
          <a:lstStyle/>
          <a:p>
            <a:endParaRPr lang="ru-RU"/>
          </a:p>
        </p:txBody>
      </p:sp>
      <p:sp>
        <p:nvSpPr>
          <p:cNvPr id="7" name="Прямоугольник 6"/>
          <p:cNvSpPr/>
          <p:nvPr/>
        </p:nvSpPr>
        <p:spPr>
          <a:xfrm flipV="1">
            <a:off x="69413" y="2376830"/>
            <a:ext cx="9013515"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Прямоугольник 7"/>
          <p:cNvSpPr/>
          <p:nvPr/>
        </p:nvSpPr>
        <p:spPr>
          <a:xfrm>
            <a:off x="69147" y="2341477"/>
            <a:ext cx="9013781"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Прямоугольник 8"/>
          <p:cNvSpPr/>
          <p:nvPr/>
        </p:nvSpPr>
        <p:spPr>
          <a:xfrm>
            <a:off x="68307" y="2468880"/>
            <a:ext cx="9014621" cy="45720"/>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Номер слайда 5"/>
          <p:cNvSpPr>
            <a:spLocks noGrp="1"/>
          </p:cNvSpPr>
          <p:nvPr>
            <p:ph type="sldNum" sz="quarter" idx="12"/>
          </p:nvPr>
        </p:nvSpPr>
        <p:spPr>
          <a:xfrm>
            <a:off x="146304" y="6208776"/>
            <a:ext cx="457200" cy="457200"/>
          </a:xfrm>
        </p:spPr>
        <p:txBody>
          <a:bodyPr/>
          <a:lstStyle/>
          <a:p>
            <a:fld id="{238ABF8C-172D-4CBA-8B29-BDF06B587C20}" type="slidenum">
              <a:rPr lang="ru-RU" smtClean="0"/>
              <a:t>‹#›</a:t>
            </a:fld>
            <a:endParaRPr lang="ru-RU"/>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99592" y="682355"/>
            <a:ext cx="7772400" cy="802431"/>
          </a:xfrm>
        </p:spPr>
        <p:txBody>
          <a:bodyPr/>
          <a:lstStyle/>
          <a:p>
            <a:r>
              <a:rPr kumimoji="0" lang="ru-RU" smtClean="0"/>
              <a:t>Образец заголовка</a:t>
            </a:r>
            <a:endParaRPr kumimoji="0" lang="en-US" dirty="0"/>
          </a:p>
        </p:txBody>
      </p:sp>
      <p:sp>
        <p:nvSpPr>
          <p:cNvPr id="5" name="Дата 4"/>
          <p:cNvSpPr>
            <a:spLocks noGrp="1"/>
          </p:cNvSpPr>
          <p:nvPr>
            <p:ph type="dt" sz="half" idx="10"/>
          </p:nvPr>
        </p:nvSpPr>
        <p:spPr/>
        <p:txBody>
          <a:bodyPr/>
          <a:lstStyle/>
          <a:p>
            <a:fld id="{37BBFBB0-1BF9-4A91-B69E-D12E81261FAF}" type="datetimeFigureOut">
              <a:rPr lang="ru-RU" smtClean="0"/>
              <a:t>05.11.2018</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238ABF8C-172D-4CBA-8B29-BDF06B587C20}" type="slidenum">
              <a:rPr lang="ru-RU" smtClean="0"/>
              <a:t>‹#›</a:t>
            </a:fld>
            <a:endParaRPr lang="ru-RU"/>
          </a:p>
        </p:txBody>
      </p:sp>
      <p:sp>
        <p:nvSpPr>
          <p:cNvPr id="9" name="Объект 8"/>
          <p:cNvSpPr>
            <a:spLocks noGrp="1"/>
          </p:cNvSpPr>
          <p:nvPr>
            <p:ph sz="quarter" idx="1"/>
          </p:nvPr>
        </p:nvSpPr>
        <p:spPr>
          <a:xfrm>
            <a:off x="914400" y="1556792"/>
            <a:ext cx="3749040" cy="4463008"/>
          </a:xfrm>
        </p:spPr>
        <p:txBody>
          <a:bodyPr vert="horz"/>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dirty="0"/>
          </a:p>
        </p:txBody>
      </p:sp>
      <p:sp>
        <p:nvSpPr>
          <p:cNvPr id="11" name="Объект 10"/>
          <p:cNvSpPr>
            <a:spLocks noGrp="1"/>
          </p:cNvSpPr>
          <p:nvPr>
            <p:ph sz="quarter" idx="2"/>
          </p:nvPr>
        </p:nvSpPr>
        <p:spPr>
          <a:xfrm>
            <a:off x="4933950" y="1556792"/>
            <a:ext cx="3749040" cy="4463008"/>
          </a:xfrm>
        </p:spPr>
        <p:txBody>
          <a:bodyPr vert="horz"/>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pic>
        <p:nvPicPr>
          <p:cNvPr id="1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31789" y="188640"/>
            <a:ext cx="8480425" cy="493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14400" y="273050"/>
            <a:ext cx="7772400" cy="1143000"/>
          </a:xfrm>
        </p:spPr>
        <p:txBody>
          <a:bodyPr anchor="b" anchorCtr="0"/>
          <a:lstStyle>
            <a:lvl1pPr>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9144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9530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7" name="Дата 6"/>
          <p:cNvSpPr>
            <a:spLocks noGrp="1"/>
          </p:cNvSpPr>
          <p:nvPr>
            <p:ph type="dt" sz="half" idx="10"/>
          </p:nvPr>
        </p:nvSpPr>
        <p:spPr/>
        <p:txBody>
          <a:bodyPr/>
          <a:lstStyle/>
          <a:p>
            <a:fld id="{37BBFBB0-1BF9-4A91-B69E-D12E81261FAF}" type="datetimeFigureOut">
              <a:rPr lang="ru-RU" smtClean="0"/>
              <a:t>05.11.2018</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238ABF8C-172D-4CBA-8B29-BDF06B587C20}" type="slidenum">
              <a:rPr lang="ru-RU" smtClean="0"/>
              <a:t>‹#›</a:t>
            </a:fld>
            <a:endParaRPr lang="ru-RU"/>
          </a:p>
        </p:txBody>
      </p:sp>
      <p:sp>
        <p:nvSpPr>
          <p:cNvPr id="11" name="Объект 10"/>
          <p:cNvSpPr>
            <a:spLocks noGrp="1"/>
          </p:cNvSpPr>
          <p:nvPr>
            <p:ph sz="half" idx="2"/>
          </p:nvPr>
        </p:nvSpPr>
        <p:spPr>
          <a:xfrm>
            <a:off x="914400" y="2247900"/>
            <a:ext cx="3733800" cy="3886200"/>
          </a:xfrm>
        </p:spPr>
        <p:txBody>
          <a:bodyPr vert="horz"/>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3" name="Объект 12"/>
          <p:cNvSpPr>
            <a:spLocks noGrp="1"/>
          </p:cNvSpPr>
          <p:nvPr>
            <p:ph sz="half" idx="4"/>
          </p:nvPr>
        </p:nvSpPr>
        <p:spPr>
          <a:xfrm>
            <a:off x="4953000" y="2247900"/>
            <a:ext cx="3733800" cy="3886200"/>
          </a:xfrm>
        </p:spPr>
        <p:txBody>
          <a:bodyPr vert="horz"/>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p>
            <a:fld id="{37BBFBB0-1BF9-4A91-B69E-D12E81261FAF}" type="datetimeFigureOut">
              <a:rPr lang="ru-RU" smtClean="0"/>
              <a:t>05.11.2018</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238ABF8C-172D-4CBA-8B29-BDF06B587C20}" type="slidenum">
              <a:rPr lang="ru-RU" smtClean="0"/>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37BBFBB0-1BF9-4A91-B69E-D12E81261FAF}" type="datetimeFigureOut">
              <a:rPr lang="ru-RU" smtClean="0"/>
              <a:t>05.11.2018</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238ABF8C-172D-4CBA-8B29-BDF06B587C20}" type="slidenum">
              <a:rPr lang="ru-RU" smtClean="0"/>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8" name="Прямоугольник 7"/>
          <p:cNvSpPr/>
          <p:nvPr/>
        </p:nvSpPr>
        <p:spPr>
          <a:xfrm>
            <a:off x="0" y="0"/>
            <a:ext cx="9144000" cy="6858000"/>
          </a:xfrm>
          <a:prstGeom prst="rect">
            <a:avLst/>
          </a:prstGeom>
          <a:solidFill>
            <a:srgbClr val="FFFFFF"/>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9" name="Скругленный прямоугольник 8"/>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Заголовок 1"/>
          <p:cNvSpPr>
            <a:spLocks noGrp="1"/>
          </p:cNvSpPr>
          <p:nvPr>
            <p:ph type="title"/>
          </p:nvPr>
        </p:nvSpPr>
        <p:spPr>
          <a:xfrm>
            <a:off x="914400" y="273050"/>
            <a:ext cx="7772400" cy="1143000"/>
          </a:xfrm>
        </p:spPr>
        <p:txBody>
          <a:bodyPr anchor="b" anchorCtr="0"/>
          <a:lstStyle>
            <a:lvl1pPr algn="l">
              <a:buNone/>
              <a:defRPr sz="4000" b="0"/>
            </a:lvl1pPr>
          </a:lstStyle>
          <a:p>
            <a:r>
              <a:rPr kumimoji="0" lang="ru-RU" smtClean="0"/>
              <a:t>Образец заголовка</a:t>
            </a:r>
            <a:endParaRPr kumimoji="0" lang="en-US"/>
          </a:p>
        </p:txBody>
      </p:sp>
      <p:sp>
        <p:nvSpPr>
          <p:cNvPr id="3" name="Текст 2"/>
          <p:cNvSpPr>
            <a:spLocks noGrp="1"/>
          </p:cNvSpPr>
          <p:nvPr>
            <p:ph type="body" idx="2"/>
          </p:nvPr>
        </p:nvSpPr>
        <p:spPr>
          <a:xfrm>
            <a:off x="914400" y="1600200"/>
            <a:ext cx="1905000" cy="4495800"/>
          </a:xfrm>
        </p:spPr>
        <p:txBody>
          <a:bodyPr/>
          <a:lstStyle>
            <a:lvl1pPr marL="0" indent="0">
              <a:buNone/>
              <a:defRPr sz="1800"/>
            </a:lvl1pPr>
            <a:lvl2pPr>
              <a:buNone/>
              <a:defRPr sz="1200"/>
            </a:lvl2pPr>
            <a:lvl3pPr>
              <a:buNone/>
              <a:defRPr sz="1000"/>
            </a:lvl3pPr>
            <a:lvl4pPr>
              <a:buNone/>
              <a:defRPr sz="900"/>
            </a:lvl4pPr>
            <a:lvl5pPr>
              <a:buNone/>
              <a:defRPr sz="900"/>
            </a:lvl5pPr>
          </a:lstStyle>
          <a:p>
            <a:pPr lvl="0" eaLnBrk="1" latinLnBrk="0" hangingPunct="1"/>
            <a:r>
              <a:rPr kumimoji="0" lang="ru-RU" smtClean="0"/>
              <a:t>Образец текста</a:t>
            </a:r>
          </a:p>
        </p:txBody>
      </p:sp>
      <p:sp>
        <p:nvSpPr>
          <p:cNvPr id="5" name="Дата 4"/>
          <p:cNvSpPr>
            <a:spLocks noGrp="1"/>
          </p:cNvSpPr>
          <p:nvPr>
            <p:ph type="dt" sz="half" idx="10"/>
          </p:nvPr>
        </p:nvSpPr>
        <p:spPr/>
        <p:txBody>
          <a:bodyPr/>
          <a:lstStyle/>
          <a:p>
            <a:fld id="{37BBFBB0-1BF9-4A91-B69E-D12E81261FAF}" type="datetimeFigureOut">
              <a:rPr lang="ru-RU" smtClean="0"/>
              <a:t>05.11.2018</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238ABF8C-172D-4CBA-8B29-BDF06B587C20}" type="slidenum">
              <a:rPr lang="ru-RU" smtClean="0"/>
              <a:t>‹#›</a:t>
            </a:fld>
            <a:endParaRPr lang="ru-RU"/>
          </a:p>
        </p:txBody>
      </p:sp>
      <p:sp>
        <p:nvSpPr>
          <p:cNvPr id="11" name="Объект 10"/>
          <p:cNvSpPr>
            <a:spLocks noGrp="1"/>
          </p:cNvSpPr>
          <p:nvPr>
            <p:ph sz="quarter" idx="1"/>
          </p:nvPr>
        </p:nvSpPr>
        <p:spPr>
          <a:xfrm>
            <a:off x="2971800" y="1600200"/>
            <a:ext cx="5715000" cy="4495800"/>
          </a:xfrm>
        </p:spPr>
        <p:txBody>
          <a:bodyPr vert="horz"/>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14400" y="4900550"/>
            <a:ext cx="7315200" cy="522288"/>
          </a:xfrm>
        </p:spPr>
        <p:txBody>
          <a:bodyPr anchor="ctr">
            <a:noAutofit/>
          </a:bodyPr>
          <a:lstStyle>
            <a:lvl1pPr algn="l">
              <a:buNone/>
              <a:defRPr sz="2800" b="0"/>
            </a:lvl1pPr>
          </a:lstStyle>
          <a:p>
            <a:r>
              <a:rPr kumimoji="0" lang="ru-RU" smtClean="0"/>
              <a:t>Образец заголовка</a:t>
            </a:r>
            <a:endParaRPr kumimoji="0" lang="en-US"/>
          </a:p>
        </p:txBody>
      </p:sp>
      <p:sp>
        <p:nvSpPr>
          <p:cNvPr id="4" name="Текст 3"/>
          <p:cNvSpPr>
            <a:spLocks noGrp="1"/>
          </p:cNvSpPr>
          <p:nvPr>
            <p:ph type="body" sz="half" idx="2"/>
          </p:nvPr>
        </p:nvSpPr>
        <p:spPr>
          <a:xfrm>
            <a:off x="914400" y="5445825"/>
            <a:ext cx="7315200" cy="685800"/>
          </a:xfrm>
        </p:spPr>
        <p:txBody>
          <a:bodyPr/>
          <a:lstStyle>
            <a:lvl1pPr marL="0" indent="0">
              <a:buFontTx/>
              <a:buNone/>
              <a:defRPr sz="16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
        <p:nvSpPr>
          <p:cNvPr id="5" name="Дата 4"/>
          <p:cNvSpPr>
            <a:spLocks noGrp="1"/>
          </p:cNvSpPr>
          <p:nvPr>
            <p:ph type="dt" sz="half" idx="10"/>
          </p:nvPr>
        </p:nvSpPr>
        <p:spPr/>
        <p:txBody>
          <a:bodyPr/>
          <a:lstStyle/>
          <a:p>
            <a:fld id="{37BBFBB0-1BF9-4A91-B69E-D12E81261FAF}" type="datetimeFigureOut">
              <a:rPr lang="ru-RU" smtClean="0"/>
              <a:t>05.11.2018</a:t>
            </a:fld>
            <a:endParaRPr lang="ru-RU"/>
          </a:p>
        </p:txBody>
      </p:sp>
      <p:sp>
        <p:nvSpPr>
          <p:cNvPr id="6" name="Нижний колонтитул 5"/>
          <p:cNvSpPr>
            <a:spLocks noGrp="1"/>
          </p:cNvSpPr>
          <p:nvPr>
            <p:ph type="ftr" sz="quarter" idx="11"/>
          </p:nvPr>
        </p:nvSpPr>
        <p:spPr>
          <a:xfrm>
            <a:off x="914400" y="6172200"/>
            <a:ext cx="3886200" cy="457200"/>
          </a:xfrm>
        </p:spPr>
        <p:txBody>
          <a:bodyPr/>
          <a:lstStyle/>
          <a:p>
            <a:endParaRPr lang="ru-RU"/>
          </a:p>
        </p:txBody>
      </p:sp>
      <p:sp>
        <p:nvSpPr>
          <p:cNvPr id="7" name="Номер слайда 6"/>
          <p:cNvSpPr>
            <a:spLocks noGrp="1"/>
          </p:cNvSpPr>
          <p:nvPr>
            <p:ph type="sldNum" sz="quarter" idx="12"/>
          </p:nvPr>
        </p:nvSpPr>
        <p:spPr>
          <a:xfrm>
            <a:off x="146304" y="6208776"/>
            <a:ext cx="457200" cy="457200"/>
          </a:xfrm>
        </p:spPr>
        <p:txBody>
          <a:bodyPr/>
          <a:lstStyle/>
          <a:p>
            <a:fld id="{238ABF8C-172D-4CBA-8B29-BDF06B587C20}" type="slidenum">
              <a:rPr lang="ru-RU" smtClean="0"/>
              <a:t>‹#›</a:t>
            </a:fld>
            <a:endParaRPr lang="ru-RU"/>
          </a:p>
        </p:txBody>
      </p:sp>
      <p:sp>
        <p:nvSpPr>
          <p:cNvPr id="11" name="Прямоугольник 10"/>
          <p:cNvSpPr/>
          <p:nvPr/>
        </p:nvSpPr>
        <p:spPr>
          <a:xfrm flipV="1">
            <a:off x="68307" y="4683555"/>
            <a:ext cx="9006840"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Прямоугольник 11"/>
          <p:cNvSpPr/>
          <p:nvPr/>
        </p:nvSpPr>
        <p:spPr>
          <a:xfrm>
            <a:off x="68509" y="4650476"/>
            <a:ext cx="9006639"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Прямоугольник 12"/>
          <p:cNvSpPr/>
          <p:nvPr/>
        </p:nvSpPr>
        <p:spPr>
          <a:xfrm>
            <a:off x="68511" y="4773226"/>
            <a:ext cx="9006637" cy="48807"/>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 name="Рисунок 2"/>
          <p:cNvSpPr>
            <a:spLocks noGrp="1"/>
          </p:cNvSpPr>
          <p:nvPr>
            <p:ph type="pic" idx="1"/>
          </p:nvPr>
        </p:nvSpPr>
        <p:spPr>
          <a:xfrm>
            <a:off x="68309" y="66677"/>
            <a:ext cx="9001873" cy="4581525"/>
          </a:xfrm>
          <a:prstGeom prst="round2SameRect">
            <a:avLst>
              <a:gd name="adj1" fmla="val 7101"/>
              <a:gd name="adj2" fmla="val 0"/>
            </a:avLst>
          </a:prstGeom>
          <a:solidFill>
            <a:schemeClr val="bg2"/>
          </a:solidFill>
          <a:ln w="6350">
            <a:solidFill>
              <a:schemeClr val="tx1"/>
            </a:solidFill>
          </a:ln>
        </p:spPr>
        <p:txBody>
          <a:bodyPr/>
          <a:lstStyle>
            <a:lvl1pPr marL="0" indent="0">
              <a:buNone/>
              <a:defRPr sz="3200"/>
            </a:lvl1pPr>
          </a:lstStyle>
          <a:p>
            <a:r>
              <a:rPr kumimoji="0" lang="ru-RU" smtClean="0"/>
              <a:t>Вставка рисунка</a:t>
            </a:r>
            <a:endParaRPr kumimoji="0"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37BBFBB0-1BF9-4A91-B69E-D12E81261FAF}" type="datetimeFigureOut">
              <a:rPr lang="ru-RU" smtClean="0"/>
              <a:t>05.11.2018</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238ABF8C-172D-4CBA-8B29-BDF06B587C20}" type="slidenum">
              <a:rPr lang="ru-RU" smtClean="0"/>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43"/>
            <a:ext cx="2011680" cy="5851525"/>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914400" y="274642"/>
            <a:ext cx="5562600" cy="5851525"/>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37BBFBB0-1BF9-4A91-B69E-D12E81261FAF}" type="datetimeFigureOut">
              <a:rPr lang="ru-RU" smtClean="0"/>
              <a:t>05.11.2018</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238ABF8C-172D-4CBA-8B29-BDF06B587C20}" type="slidenum">
              <a:rPr lang="ru-RU" smtClean="0"/>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Прямоугольник 8"/>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8" name="Скругленный прямоугольник 7"/>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2" name="Заголовок 21"/>
          <p:cNvSpPr>
            <a:spLocks noGrp="1"/>
          </p:cNvSpPr>
          <p:nvPr>
            <p:ph type="title"/>
          </p:nvPr>
        </p:nvSpPr>
        <p:spPr>
          <a:xfrm>
            <a:off x="914400" y="274638"/>
            <a:ext cx="7772400" cy="1143000"/>
          </a:xfrm>
          <a:prstGeom prst="rect">
            <a:avLst/>
          </a:prstGeom>
        </p:spPr>
        <p:txBody>
          <a:bodyPr bIns="91440" anchor="b" anchorCtr="0">
            <a:normAutofit/>
          </a:bodyPr>
          <a:lstStyle/>
          <a:p>
            <a:r>
              <a:rPr kumimoji="0" lang="ru-RU" smtClean="0"/>
              <a:t>Образец заголовка</a:t>
            </a:r>
            <a:endParaRPr kumimoji="0" lang="en-US"/>
          </a:p>
        </p:txBody>
      </p:sp>
      <p:sp>
        <p:nvSpPr>
          <p:cNvPr id="13" name="Текст 12"/>
          <p:cNvSpPr>
            <a:spLocks noGrp="1"/>
          </p:cNvSpPr>
          <p:nvPr>
            <p:ph type="body" idx="1"/>
          </p:nvPr>
        </p:nvSpPr>
        <p:spPr>
          <a:xfrm>
            <a:off x="914400" y="1447800"/>
            <a:ext cx="7772400" cy="4572000"/>
          </a:xfrm>
          <a:prstGeom prst="rect">
            <a:avLst/>
          </a:prstGeom>
        </p:spPr>
        <p:txBody>
          <a:bodyPr>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4" name="Дата 13"/>
          <p:cNvSpPr>
            <a:spLocks noGrp="1"/>
          </p:cNvSpPr>
          <p:nvPr>
            <p:ph type="dt" sz="half" idx="2"/>
          </p:nvPr>
        </p:nvSpPr>
        <p:spPr>
          <a:xfrm>
            <a:off x="6172200" y="6191250"/>
            <a:ext cx="2476500" cy="476250"/>
          </a:xfrm>
          <a:prstGeom prst="rect">
            <a:avLst/>
          </a:prstGeom>
        </p:spPr>
        <p:txBody>
          <a:bodyPr anchor="ctr" anchorCtr="0"/>
          <a:lstStyle>
            <a:lvl1pPr algn="r" eaLnBrk="1" latinLnBrk="0" hangingPunct="1">
              <a:defRPr kumimoji="0" sz="1400">
                <a:solidFill>
                  <a:schemeClr val="tx2"/>
                </a:solidFill>
              </a:defRPr>
            </a:lvl1pPr>
          </a:lstStyle>
          <a:p>
            <a:fld id="{37BBFBB0-1BF9-4A91-B69E-D12E81261FAF}" type="datetimeFigureOut">
              <a:rPr lang="ru-RU" smtClean="0"/>
              <a:t>05.11.2018</a:t>
            </a:fld>
            <a:endParaRPr lang="ru-RU"/>
          </a:p>
        </p:txBody>
      </p:sp>
      <p:sp>
        <p:nvSpPr>
          <p:cNvPr id="3" name="Нижний колонтитул 2"/>
          <p:cNvSpPr>
            <a:spLocks noGrp="1"/>
          </p:cNvSpPr>
          <p:nvPr>
            <p:ph type="ftr" sz="quarter" idx="3"/>
          </p:nvPr>
        </p:nvSpPr>
        <p:spPr>
          <a:xfrm>
            <a:off x="914400" y="6172200"/>
            <a:ext cx="3962400" cy="457200"/>
          </a:xfrm>
          <a:prstGeom prst="rect">
            <a:avLst/>
          </a:prstGeom>
        </p:spPr>
        <p:txBody>
          <a:bodyPr anchor="ctr" anchorCtr="0"/>
          <a:lstStyle>
            <a:lvl1pPr eaLnBrk="1" latinLnBrk="0" hangingPunct="1">
              <a:defRPr kumimoji="0" sz="1400">
                <a:solidFill>
                  <a:schemeClr val="tx2"/>
                </a:solidFill>
              </a:defRPr>
            </a:lvl1pPr>
          </a:lstStyle>
          <a:p>
            <a:endParaRPr lang="ru-RU"/>
          </a:p>
        </p:txBody>
      </p:sp>
      <p:sp>
        <p:nvSpPr>
          <p:cNvPr id="23" name="Номер слайда 22"/>
          <p:cNvSpPr>
            <a:spLocks noGrp="1"/>
          </p:cNvSpPr>
          <p:nvPr>
            <p:ph type="sldNum" sz="quarter" idx="4"/>
          </p:nvPr>
        </p:nvSpPr>
        <p:spPr>
          <a:xfrm>
            <a:off x="146304" y="6210300"/>
            <a:ext cx="457200" cy="457200"/>
          </a:xfrm>
          <a:prstGeom prst="ellipse">
            <a:avLst/>
          </a:prstGeom>
          <a:solidFill>
            <a:schemeClr val="accent1"/>
          </a:solidFill>
        </p:spPr>
        <p:txBody>
          <a:bodyPr wrap="none" lIns="0" tIns="0" rIns="0" bIns="0" anchor="ctr" anchorCtr="1">
            <a:noAutofit/>
          </a:bodyPr>
          <a:lstStyle>
            <a:lvl1pPr algn="ctr" eaLnBrk="1" latinLnBrk="0" hangingPunct="1">
              <a:defRPr kumimoji="0" sz="1400">
                <a:solidFill>
                  <a:srgbClr val="FFFFFF"/>
                </a:solidFill>
                <a:latin typeface="+mj-lt"/>
                <a:ea typeface="+mj-ea"/>
                <a:cs typeface="+mj-cs"/>
              </a:defRPr>
            </a:lvl1pPr>
          </a:lstStyle>
          <a:p>
            <a:fld id="{238ABF8C-172D-4CBA-8B29-BDF06B587C20}" type="slidenum">
              <a:rPr lang="ru-RU" smtClean="0"/>
              <a:t>‹#›</a:t>
            </a:fld>
            <a:endParaRPr lang="ru-RU"/>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000" kern="1200">
          <a:solidFill>
            <a:schemeClr val="tx2"/>
          </a:solidFill>
          <a:latin typeface="+mj-lt"/>
          <a:ea typeface="+mj-ea"/>
          <a:cs typeface="+mj-cs"/>
        </a:defRPr>
      </a:lvl1pPr>
    </p:titleStyle>
    <p:bodyStyle>
      <a:lvl1pPr marL="274320" indent="-274320" algn="l" rtl="0" eaLnBrk="1" latinLnBrk="0" hangingPunct="1">
        <a:spcBef>
          <a:spcPts val="580"/>
        </a:spcBef>
        <a:buClr>
          <a:schemeClr val="accent1"/>
        </a:buClr>
        <a:buSzPct val="85000"/>
        <a:buFont typeface="Wingdings 2"/>
        <a:buChar char=""/>
        <a:defRPr kumimoji="0" sz="2600" kern="1200">
          <a:solidFill>
            <a:schemeClr val="tx1"/>
          </a:solidFill>
          <a:latin typeface="+mn-lt"/>
          <a:ea typeface="+mn-ea"/>
          <a:cs typeface="+mn-cs"/>
        </a:defRPr>
      </a:lvl1pPr>
      <a:lvl2pPr marL="548640" indent="-228600" algn="l" rtl="0" eaLnBrk="1" latinLnBrk="0" hangingPunct="1">
        <a:spcBef>
          <a:spcPts val="370"/>
        </a:spcBef>
        <a:buClr>
          <a:schemeClr val="accent2"/>
        </a:buClr>
        <a:buSzPct val="85000"/>
        <a:buFont typeface="Wingdings 2"/>
        <a:buChar char=""/>
        <a:defRPr kumimoji="0" sz="2400" kern="1200">
          <a:solidFill>
            <a:schemeClr val="tx1"/>
          </a:solidFill>
          <a:latin typeface="+mn-lt"/>
          <a:ea typeface="+mn-ea"/>
          <a:cs typeface="+mn-cs"/>
        </a:defRPr>
      </a:lvl2pPr>
      <a:lvl3pPr marL="822960" indent="-228600" algn="l" rtl="0" eaLnBrk="1" latinLnBrk="0" hangingPunct="1">
        <a:spcBef>
          <a:spcPts val="370"/>
        </a:spcBef>
        <a:buClr>
          <a:schemeClr val="accent1">
            <a:tint val="60000"/>
          </a:schemeClr>
        </a:buClr>
        <a:buSzPct val="8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ts val="370"/>
        </a:spcBef>
        <a:buClr>
          <a:schemeClr val="accent3"/>
        </a:buClr>
        <a:buSzPct val="80000"/>
        <a:buFont typeface="Wingdings 2"/>
        <a:buChar char=""/>
        <a:defRPr kumimoji="0" sz="2000" kern="1200">
          <a:solidFill>
            <a:schemeClr val="tx1"/>
          </a:solidFill>
          <a:latin typeface="+mn-lt"/>
          <a:ea typeface="+mn-ea"/>
          <a:cs typeface="+mn-cs"/>
        </a:defRPr>
      </a:lvl4pPr>
      <a:lvl5pPr marL="1371600" indent="-228600" algn="l" rtl="0" eaLnBrk="1" latinLnBrk="0" hangingPunct="1">
        <a:spcBef>
          <a:spcPts val="370"/>
        </a:spcBef>
        <a:buClr>
          <a:schemeClr val="accent3"/>
        </a:buClr>
        <a:buFontTx/>
        <a:buChar char="o"/>
        <a:defRPr kumimoji="0" sz="2000" kern="1200">
          <a:solidFill>
            <a:schemeClr val="tx1"/>
          </a:solidFill>
          <a:latin typeface="+mn-lt"/>
          <a:ea typeface="+mn-ea"/>
          <a:cs typeface="+mn-cs"/>
        </a:defRPr>
      </a:lvl5pPr>
      <a:lvl6pPr marL="1645920" indent="-228600" algn="l" rtl="0" eaLnBrk="1" latinLnBrk="0" hangingPunct="1">
        <a:spcBef>
          <a:spcPts val="370"/>
        </a:spcBef>
        <a:buClr>
          <a:schemeClr val="accent3"/>
        </a:buClr>
        <a:buChar char="•"/>
        <a:defRPr kumimoji="0" sz="1800" kern="1200" baseline="0">
          <a:solidFill>
            <a:schemeClr val="tx1"/>
          </a:solidFill>
          <a:latin typeface="+mn-lt"/>
          <a:ea typeface="+mn-ea"/>
          <a:cs typeface="+mn-cs"/>
        </a:defRPr>
      </a:lvl6pPr>
      <a:lvl7pPr marL="1920240" indent="-228600" algn="l" rtl="0" eaLnBrk="1" latinLnBrk="0" hangingPunct="1">
        <a:spcBef>
          <a:spcPts val="370"/>
        </a:spcBef>
        <a:buClr>
          <a:schemeClr val="accent2"/>
        </a:buClr>
        <a:buChar char="•"/>
        <a:defRPr kumimoji="0" sz="1800" kern="1200">
          <a:solidFill>
            <a:schemeClr val="tx1"/>
          </a:solidFill>
          <a:latin typeface="+mn-lt"/>
          <a:ea typeface="+mn-ea"/>
          <a:cs typeface="+mn-cs"/>
        </a:defRPr>
      </a:lvl7pPr>
      <a:lvl8pPr marL="2194560" indent="-228600" algn="l" rtl="0" eaLnBrk="1" latinLnBrk="0" hangingPunct="1">
        <a:spcBef>
          <a:spcPts val="370"/>
        </a:spcBef>
        <a:buClr>
          <a:schemeClr val="accent1">
            <a:tint val="60000"/>
          </a:schemeClr>
        </a:buClr>
        <a:buChar char="•"/>
        <a:defRPr kumimoji="0" sz="1800" kern="1200">
          <a:solidFill>
            <a:schemeClr val="tx1"/>
          </a:solidFill>
          <a:latin typeface="+mn-lt"/>
          <a:ea typeface="+mn-ea"/>
          <a:cs typeface="+mn-cs"/>
        </a:defRPr>
      </a:lvl8pPr>
      <a:lvl9pPr marL="2468880" indent="-228600" algn="l" rtl="0" eaLnBrk="1" latinLnBrk="0" hangingPunct="1">
        <a:spcBef>
          <a:spcPts val="370"/>
        </a:spcBef>
        <a:buClr>
          <a:schemeClr val="accent2">
            <a:tint val="60000"/>
          </a:schemeClr>
        </a:buClr>
        <a:buChar char="•"/>
        <a:defRPr kumimoji="0" sz="18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одзаголовок 2"/>
          <p:cNvSpPr>
            <a:spLocks noGrp="1"/>
          </p:cNvSpPr>
          <p:nvPr>
            <p:ph type="subTitle" idx="1"/>
          </p:nvPr>
        </p:nvSpPr>
        <p:spPr/>
        <p:txBody>
          <a:bodyPr/>
          <a:lstStyle/>
          <a:p>
            <a:r>
              <a:rPr lang="en-US" smtClean="0"/>
              <a:t>13</a:t>
            </a:r>
            <a:r>
              <a:rPr lang="en-US" smtClean="0"/>
              <a:t>-mavzu</a:t>
            </a:r>
            <a:endParaRPr lang="ru-RU" dirty="0"/>
          </a:p>
        </p:txBody>
      </p:sp>
      <p:sp>
        <p:nvSpPr>
          <p:cNvPr id="2" name="Заголовок 1"/>
          <p:cNvSpPr>
            <a:spLocks noGrp="1"/>
          </p:cNvSpPr>
          <p:nvPr>
            <p:ph type="ctrTitle"/>
          </p:nvPr>
        </p:nvSpPr>
        <p:spPr/>
        <p:txBody>
          <a:bodyPr/>
          <a:lstStyle/>
          <a:p>
            <a:r>
              <a:rPr lang="uz-Cyrl-UZ" b="1" dirty="0"/>
              <a:t> Texnik boshqaruv tizimlarida axborot xavfsizligi ta’minoti</a:t>
            </a:r>
            <a:endParaRPr lang="ru-RU" dirty="0"/>
          </a:p>
        </p:txBody>
      </p:sp>
      <p:pic>
        <p:nvPicPr>
          <p:cNvPr id="2050" name="Picture 2" descr="âinformation securityâçå¾çæç´¢ç»æ"/>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35696" y="3921363"/>
            <a:ext cx="5472608" cy="256604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8779766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en-US" dirty="0" err="1" smtClean="0"/>
              <a:t>Reja</a:t>
            </a:r>
            <a:r>
              <a:rPr lang="en-US" dirty="0" smtClean="0"/>
              <a:t>:</a:t>
            </a:r>
            <a:endParaRPr lang="ru-RU" dirty="0"/>
          </a:p>
        </p:txBody>
      </p:sp>
      <p:sp>
        <p:nvSpPr>
          <p:cNvPr id="3" name="Объект 2"/>
          <p:cNvSpPr>
            <a:spLocks noGrp="1"/>
          </p:cNvSpPr>
          <p:nvPr>
            <p:ph sz="quarter" idx="1"/>
          </p:nvPr>
        </p:nvSpPr>
        <p:spPr/>
        <p:txBody>
          <a:bodyPr>
            <a:normAutofit fontScale="92500" lnSpcReduction="20000"/>
          </a:bodyPr>
          <a:lstStyle/>
          <a:p>
            <a:r>
              <a:rPr lang="uz-Cyrl-UZ" dirty="0"/>
              <a:t>1. Axborot xavfsizligi tushunchasi va uning vazifalari, axborot xavfsizligiga bo‘ladigan taxdidlar, xujumlar va zaifliklar, </a:t>
            </a:r>
            <a:endParaRPr lang="ru-RU" dirty="0"/>
          </a:p>
          <a:p>
            <a:r>
              <a:rPr lang="uz-Cyrl-UZ" dirty="0"/>
              <a:t>2. Axborot xavfsiligi sohasiga oid xalqaro va milliy me’yoriy-xuquqiy baza, xavfsizlik modellari. </a:t>
            </a:r>
            <a:endParaRPr lang="ru-RU" dirty="0"/>
          </a:p>
          <a:p>
            <a:r>
              <a:rPr lang="uz-Cyrl-UZ" dirty="0"/>
              <a:t>3. Identifikatsiya va autentifikatsiya, </a:t>
            </a:r>
            <a:endParaRPr lang="ru-RU" dirty="0"/>
          </a:p>
          <a:p>
            <a:r>
              <a:rPr lang="uz-Cyrl-UZ" dirty="0"/>
              <a:t>4. Kompyuter viruslari va zararkunanda dasturlar bilan kurashish mexanizmlari, </a:t>
            </a:r>
            <a:endParaRPr lang="ru-RU" dirty="0"/>
          </a:p>
          <a:p>
            <a:r>
              <a:rPr lang="uz-Cyrl-UZ" dirty="0"/>
              <a:t>5. Axborotni himoyalashda tarmoqlararo ekranlarning o‘rni, operatsion tizim himoyasi, axborot sirqib chiqish kanallari va ularni aniqlash hamda ob’ektlarni injener himoyalash va texnik qo‘riqlash masalalari. </a:t>
            </a:r>
            <a:endParaRPr lang="ru-RU" dirty="0"/>
          </a:p>
          <a:p>
            <a:r>
              <a:rPr lang="en-US" dirty="0"/>
              <a:t>6. </a:t>
            </a:r>
            <a:r>
              <a:rPr lang="uz-Cyrl-UZ" dirty="0"/>
              <a:t>Elektron raqamli imzo va undan foydalanish texnologiyalari.</a:t>
            </a:r>
            <a:endParaRPr lang="en-US" dirty="0" smtClean="0"/>
          </a:p>
        </p:txBody>
      </p:sp>
    </p:spTree>
    <p:extLst>
      <p:ext uri="{BB962C8B-B14F-4D97-AF65-F5344CB8AC3E}">
        <p14:creationId xmlns:p14="http://schemas.microsoft.com/office/powerpoint/2010/main" val="3947856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fade">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fade">
                                      <p:cBhvr>
                                        <p:cTn id="22" dur="500"/>
                                        <p:tgtEl>
                                          <p:spTgt spid="3">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
                                            <p:txEl>
                                              <p:pRg st="3" end="3"/>
                                            </p:txEl>
                                          </p:spTgt>
                                        </p:tgtEl>
                                        <p:attrNameLst>
                                          <p:attrName>style.visibility</p:attrName>
                                        </p:attrNameLst>
                                      </p:cBhvr>
                                      <p:to>
                                        <p:strVal val="visible"/>
                                      </p:to>
                                    </p:set>
                                    <p:animEffect transition="in" filter="fade">
                                      <p:cBhvr>
                                        <p:cTn id="27" dur="500"/>
                                        <p:tgtEl>
                                          <p:spTgt spid="3">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3">
                                            <p:txEl>
                                              <p:pRg st="4" end="4"/>
                                            </p:txEl>
                                          </p:spTgt>
                                        </p:tgtEl>
                                        <p:attrNameLst>
                                          <p:attrName>style.visibility</p:attrName>
                                        </p:attrNameLst>
                                      </p:cBhvr>
                                      <p:to>
                                        <p:strVal val="visible"/>
                                      </p:to>
                                    </p:set>
                                    <p:animEffect transition="in" filter="fade">
                                      <p:cBhvr>
                                        <p:cTn id="32" dur="500"/>
                                        <p:tgtEl>
                                          <p:spTgt spid="3">
                                            <p:txEl>
                                              <p:pRg st="4" end="4"/>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Effect transition="in" filter="fade">
                                      <p:cBhvr>
                                        <p:cTn id="37"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99592" y="682355"/>
            <a:ext cx="7772400" cy="2170581"/>
          </a:xfrm>
        </p:spPr>
        <p:txBody>
          <a:bodyPr>
            <a:normAutofit fontScale="90000"/>
          </a:bodyPr>
          <a:lstStyle/>
          <a:p>
            <a:r>
              <a:rPr lang="uz-Cyrl-UZ" b="1" dirty="0"/>
              <a:t>Axborot xavfsizligi tushunchasi va uning vazifalari, axborot xavfsizligiga bo‘ladigan taxdidlar, </a:t>
            </a:r>
            <a:r>
              <a:rPr lang="en-US" b="1" dirty="0" smtClean="0"/>
              <a:t>h</a:t>
            </a:r>
            <a:r>
              <a:rPr lang="uz-Cyrl-UZ" b="1" dirty="0" smtClean="0"/>
              <a:t>ujumlar </a:t>
            </a:r>
            <a:r>
              <a:rPr lang="uz-Cyrl-UZ" b="1" dirty="0"/>
              <a:t>va zaifliklar</a:t>
            </a:r>
            <a:endParaRPr lang="ru-RU" dirty="0"/>
          </a:p>
        </p:txBody>
      </p:sp>
      <p:sp>
        <p:nvSpPr>
          <p:cNvPr id="3" name="Объект 2"/>
          <p:cNvSpPr>
            <a:spLocks noGrp="1"/>
          </p:cNvSpPr>
          <p:nvPr>
            <p:ph sz="quarter" idx="1"/>
          </p:nvPr>
        </p:nvSpPr>
        <p:spPr>
          <a:xfrm>
            <a:off x="914400" y="3068960"/>
            <a:ext cx="7772400" cy="2950840"/>
          </a:xfrm>
        </p:spPr>
        <p:txBody>
          <a:bodyPr>
            <a:normAutofit/>
          </a:bodyPr>
          <a:lstStyle/>
          <a:p>
            <a:r>
              <a:rPr lang="uz-Cyrl-UZ" dirty="0" smtClean="0"/>
              <a:t>Kompyuterni be</a:t>
            </a:r>
            <a:r>
              <a:rPr lang="en-US" dirty="0" smtClean="0"/>
              <a:t>h</a:t>
            </a:r>
            <a:r>
              <a:rPr lang="uz-Cyrl-UZ" dirty="0" smtClean="0"/>
              <a:t>ato</a:t>
            </a:r>
            <a:r>
              <a:rPr lang="uz-Cyrl-UZ" dirty="0"/>
              <a:t>, turi va puxta ishlashi undagi qimmatli ma`lumotlarni saqlanishini ta`minlaydi va ma`lumotlar himoyalanadi. Fuqarolarni tinchligini, xavfsizligini ta`minlashda qonun </a:t>
            </a:r>
            <a:r>
              <a:rPr lang="uz-Cyrl-UZ" dirty="0" smtClean="0"/>
              <a:t>turadi</a:t>
            </a:r>
            <a:r>
              <a:rPr lang="uz-Cyrl-UZ" dirty="0"/>
              <a:t>. Hisoblash texnika sohasida esa qonunlarni yaratish jarayoni hisoblash texnika va axborot kommunikatsiya texnologiyalarini rivojlanish tezligiga </a:t>
            </a:r>
            <a:r>
              <a:rPr lang="en-US" dirty="0" smtClean="0"/>
              <a:t>y</a:t>
            </a:r>
            <a:r>
              <a:rPr lang="uz-Cyrl-UZ" dirty="0" smtClean="0"/>
              <a:t>eta olmayapti</a:t>
            </a:r>
            <a:r>
              <a:rPr lang="en-US" dirty="0" smtClean="0"/>
              <a:t>.</a:t>
            </a:r>
            <a:endParaRPr lang="ru-RU" dirty="0"/>
          </a:p>
        </p:txBody>
      </p:sp>
    </p:spTree>
    <p:extLst>
      <p:ext uri="{BB962C8B-B14F-4D97-AF65-F5344CB8AC3E}">
        <p14:creationId xmlns:p14="http://schemas.microsoft.com/office/powerpoint/2010/main" val="65642860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sz="quarter" idx="1"/>
          </p:nvPr>
        </p:nvSpPr>
        <p:spPr/>
        <p:txBody>
          <a:bodyPr>
            <a:normAutofit fontScale="92500" lnSpcReduction="10000"/>
          </a:bodyPr>
          <a:lstStyle/>
          <a:p>
            <a:r>
              <a:rPr lang="uz-Cyrl-UZ" dirty="0" smtClean="0"/>
              <a:t>S</a:t>
            </a:r>
            <a:r>
              <a:rPr lang="en-US" dirty="0" smtClean="0"/>
              <a:t>h</a:t>
            </a:r>
            <a:r>
              <a:rPr lang="uz-Cyrl-UZ" dirty="0" smtClean="0"/>
              <a:t>uning </a:t>
            </a:r>
            <a:r>
              <a:rPr lang="uz-Cyrl-UZ" dirty="0"/>
              <a:t>uchun </a:t>
            </a:r>
            <a:r>
              <a:rPr lang="en-US" dirty="0" smtClean="0"/>
              <a:t>k</a:t>
            </a:r>
            <a:r>
              <a:rPr lang="uz-Cyrl-UZ" dirty="0" smtClean="0"/>
              <a:t>ompyuter </a:t>
            </a:r>
            <a:r>
              <a:rPr lang="uz-Cyrl-UZ" dirty="0"/>
              <a:t>xavfsizligi ko`proq himoyalash tadbirlariga suyanadi. </a:t>
            </a:r>
            <a:endParaRPr lang="ru-RU" dirty="0"/>
          </a:p>
          <a:p>
            <a:r>
              <a:rPr lang="uz-Cyrl-UZ" dirty="0"/>
              <a:t>Axborot xavfsizligi deb, ma`lumotlarni yo`qotish va o`zgartirishga yo`naltirilgan tabiiy yoki sun`iy xossali tasodifiy va qasddan ta`sirlardan xar qanday tashuvchilarda axborotning himoyalanganligiga aytiladi.</a:t>
            </a:r>
            <a:endParaRPr lang="ru-RU" dirty="0"/>
          </a:p>
          <a:p>
            <a:r>
              <a:rPr lang="uz-Cyrl-UZ" dirty="0"/>
              <a:t>Ilgarigi xavf faqatgina konfidentsial (maxfiy) xabarlar va xujjatlarni o`g`irlash yoki nusxa olishdan iborat bo`lsa, hozirgi paytdagi xavf esa komp`yuter ma`lumotlari to`plami, elektron ma`lumotlar, elektron massivlardan ularning egasidan ruxsat so`ramasdan foydalanishdir. Bulardan tashqari, bu xarakatlardan moddiy foyda olishga intilish ham rivojlandi.</a:t>
            </a:r>
            <a:endParaRPr lang="ru-RU" dirty="0"/>
          </a:p>
        </p:txBody>
      </p:sp>
    </p:spTree>
    <p:extLst>
      <p:ext uri="{BB962C8B-B14F-4D97-AF65-F5344CB8AC3E}">
        <p14:creationId xmlns:p14="http://schemas.microsoft.com/office/powerpoint/2010/main" val="143667004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sz="quarter" idx="1"/>
          </p:nvPr>
        </p:nvSpPr>
        <p:spPr/>
        <p:txBody>
          <a:bodyPr>
            <a:normAutofit lnSpcReduction="10000"/>
          </a:bodyPr>
          <a:lstStyle/>
          <a:p>
            <a:r>
              <a:rPr lang="uz-Cyrl-UZ" dirty="0"/>
              <a:t>Axborotning himoyasi deb, boshqarish va ishlab chiqarish faoliyatining axborot xavfsizligini ta`minlovchi va tashkilot axborot zaxiralarining yaxlitliligi, ishonchliligi, foydalanish osonligi va maxfiyligini ta`minlovchi qat’iy reglamentlangan dinamik texnologik jarayonga aytiladi.</a:t>
            </a:r>
            <a:endParaRPr lang="ru-RU" dirty="0"/>
          </a:p>
          <a:p>
            <a:r>
              <a:rPr lang="uz-Cyrl-UZ" dirty="0"/>
              <a:t>Axborotning egasiga, foydalanuvchisiga va boshka shaxsga zarar etkazmokchi bo`lgan nohuquqiy muomaladan xar qanday xujjatlashtirilgan, ya`ni identi­fikatsiya qilish imkonini beruvchi rekvizitlari qo`yilgan xolda moddiy jismda qayd etilgan axborot ximoyalanishi kerak.</a:t>
            </a:r>
            <a:endParaRPr lang="ru-RU" dirty="0"/>
          </a:p>
        </p:txBody>
      </p:sp>
    </p:spTree>
    <p:extLst>
      <p:ext uri="{BB962C8B-B14F-4D97-AF65-F5344CB8AC3E}">
        <p14:creationId xmlns:p14="http://schemas.microsoft.com/office/powerpoint/2010/main" val="358971015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sz="quarter" idx="1"/>
          </p:nvPr>
        </p:nvSpPr>
        <p:spPr/>
        <p:txBody>
          <a:bodyPr>
            <a:normAutofit fontScale="70000" lnSpcReduction="20000"/>
          </a:bodyPr>
          <a:lstStyle/>
          <a:p>
            <a:r>
              <a:rPr lang="uz-Cyrl-UZ" dirty="0"/>
              <a:t>Axborotni ximoyalashning maqsadlari kuyidagilardan iborat:</a:t>
            </a:r>
            <a:endParaRPr lang="ru-RU" dirty="0"/>
          </a:p>
          <a:p>
            <a:pPr lvl="0"/>
            <a:r>
              <a:rPr lang="uz-Cyrl-UZ" dirty="0"/>
              <a:t>axborotning kelishuvsiz chikib ketishi, ugirlanishi, yukotilishi, uzgartirilishi, soxtalashtirilishlarning oldini olish;</a:t>
            </a:r>
            <a:endParaRPr lang="ru-RU" dirty="0"/>
          </a:p>
          <a:p>
            <a:pPr lvl="0"/>
            <a:r>
              <a:rPr lang="uz-Cyrl-UZ" dirty="0"/>
              <a:t>shaxs, jamiyat, davlat xavfsizliligiga bo’lgan xavf – xatarning oldini olish;</a:t>
            </a:r>
            <a:endParaRPr lang="ru-RU" dirty="0"/>
          </a:p>
          <a:p>
            <a:pPr lvl="0"/>
            <a:r>
              <a:rPr lang="uz-Cyrl-UZ" dirty="0"/>
              <a:t>axborotni yuk qilish, uzgartirish, soxtalashtirish, nusxa kuchirish, tusiklash buyicha ruxsat etilmagan</a:t>
            </a:r>
            <a:r>
              <a:rPr lang="uz-Cyrl-UZ" b="1" dirty="0"/>
              <a:t> </a:t>
            </a:r>
            <a:r>
              <a:rPr lang="uz-Cyrl-UZ" dirty="0"/>
              <a:t>xarakatlarning oldini olish;</a:t>
            </a:r>
            <a:endParaRPr lang="ru-RU" dirty="0"/>
          </a:p>
          <a:p>
            <a:pPr lvl="0"/>
            <a:r>
              <a:rPr lang="uz-Cyrl-UZ" dirty="0"/>
              <a:t>xujjatlashtirilgan axborotning mikdori sifatida xukukiy tartibini ta`minlovchi, axborot zaxirasi va axborot tizimiga xar kanday nokonuniy aralashuvlarning kurinishlarining oldini olish;</a:t>
            </a:r>
            <a:endParaRPr lang="ru-RU" dirty="0"/>
          </a:p>
          <a:p>
            <a:pPr lvl="0"/>
            <a:r>
              <a:rPr lang="uz-Cyrl-UZ" dirty="0"/>
              <a:t>axborot tizimida mavjud bo’lgan shaxsiy ma`lumotlarning shaxsiy maxfiyligini va konfidentsialligini saklovchi fukarolarning konstitutsion xukuklarini ximoyalash;</a:t>
            </a:r>
            <a:endParaRPr lang="ru-RU" dirty="0"/>
          </a:p>
          <a:p>
            <a:pPr lvl="0"/>
            <a:r>
              <a:rPr lang="uz-Cyrl-UZ" dirty="0"/>
              <a:t>davlat sirini, konunchilikka mos xujjatlashtirilgan axborotning konfidentsialligini saklash;</a:t>
            </a:r>
            <a:endParaRPr lang="ru-RU" dirty="0"/>
          </a:p>
          <a:p>
            <a:r>
              <a:rPr lang="uz-Cyrl-UZ" dirty="0"/>
              <a:t>axborot tizimlari, texnologiyalari va ularni ta`minlovchi vositalarni yaratish, ishlab chikish va kullashda sub`ektlarning xukuklarini ta`minlash.</a:t>
            </a:r>
            <a:endParaRPr lang="ru-RU" dirty="0"/>
          </a:p>
        </p:txBody>
      </p:sp>
    </p:spTree>
    <p:extLst>
      <p:ext uri="{BB962C8B-B14F-4D97-AF65-F5344CB8AC3E}">
        <p14:creationId xmlns:p14="http://schemas.microsoft.com/office/powerpoint/2010/main" val="414875766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99592" y="682355"/>
            <a:ext cx="7772400" cy="2026565"/>
          </a:xfrm>
        </p:spPr>
        <p:txBody>
          <a:bodyPr>
            <a:normAutofit/>
          </a:bodyPr>
          <a:lstStyle/>
          <a:p>
            <a:r>
              <a:rPr lang="uz-Cyrl-UZ" b="1" dirty="0"/>
              <a:t>Axborot xavfsiligi sohasiga oid xalqaro va milliy </a:t>
            </a:r>
            <a:r>
              <a:rPr lang="uz-Cyrl-UZ" b="1" dirty="0" smtClean="0"/>
              <a:t>me’yoriy-</a:t>
            </a:r>
            <a:r>
              <a:rPr lang="en-US" b="1" dirty="0" smtClean="0"/>
              <a:t>h</a:t>
            </a:r>
            <a:r>
              <a:rPr lang="uz-Cyrl-UZ" b="1" dirty="0" smtClean="0"/>
              <a:t>uquqiy </a:t>
            </a:r>
            <a:r>
              <a:rPr lang="uz-Cyrl-UZ" b="1" dirty="0"/>
              <a:t>baza, xavfsizlik modellari</a:t>
            </a:r>
            <a:endParaRPr lang="ru-RU" dirty="0"/>
          </a:p>
        </p:txBody>
      </p:sp>
      <p:sp>
        <p:nvSpPr>
          <p:cNvPr id="3" name="Объект 2"/>
          <p:cNvSpPr>
            <a:spLocks noGrp="1"/>
          </p:cNvSpPr>
          <p:nvPr>
            <p:ph sz="quarter" idx="1"/>
          </p:nvPr>
        </p:nvSpPr>
        <p:spPr>
          <a:xfrm>
            <a:off x="914400" y="2708920"/>
            <a:ext cx="7772400" cy="3310880"/>
          </a:xfrm>
        </p:spPr>
        <p:txBody>
          <a:bodyPr/>
          <a:lstStyle/>
          <a:p>
            <a:r>
              <a:rPr lang="uz-Cyrl-UZ" dirty="0"/>
              <a:t>Ахbоrоtni qоnungа хilоf rаvishdа ishlаtishigа  to`sqinlik qilаdigаn uchinchi chеgаrа mа’muriy usullаrdir. Bаrchа tоifаli mа’muriyatlаr huquqiy mе’yorlаrni vа ijtimоiy аspеktlаrni hisоbgа оlgаn hоldа ахbоrоtni himоya qilishni mа’muriy chоrаlаrini аniqlаydilаr. Bu chоrаlаr tаshkiliy хаrаktеrli chоrаlаrgа tеgishli bo`lаdi.</a:t>
            </a:r>
            <a:endParaRPr lang="ru-RU" dirty="0"/>
          </a:p>
        </p:txBody>
      </p:sp>
    </p:spTree>
    <p:extLst>
      <p:ext uri="{BB962C8B-B14F-4D97-AF65-F5344CB8AC3E}">
        <p14:creationId xmlns:p14="http://schemas.microsoft.com/office/powerpoint/2010/main" val="312181807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sz="quarter" idx="1"/>
          </p:nvPr>
        </p:nvSpPr>
        <p:spPr/>
        <p:txBody>
          <a:bodyPr/>
          <a:lstStyle/>
          <a:p>
            <a:r>
              <a:rPr lang="uz-Cyrl-UZ" dirty="0"/>
              <a:t>Ulаr rеglаmеntlаydilаr:</a:t>
            </a:r>
            <a:endParaRPr lang="ru-RU" dirty="0"/>
          </a:p>
          <a:p>
            <a:r>
              <a:rPr lang="uz-Cyrl-UZ" dirty="0"/>
              <a:t>- KT vа T lаrini ishlаsh jаrаyonini;</a:t>
            </a:r>
            <a:endParaRPr lang="ru-RU" dirty="0"/>
          </a:p>
          <a:p>
            <a:r>
              <a:rPr lang="uz-Cyrl-UZ" dirty="0"/>
              <a:t>- tizimning bаrchа rеsurslаrini ishlаtishni;</a:t>
            </a:r>
            <a:endParaRPr lang="ru-RU" dirty="0"/>
          </a:p>
          <a:p>
            <a:r>
              <a:rPr lang="uz-Cyrl-UZ" dirty="0"/>
              <a:t>- хоdimlаrning fаоliyatini;</a:t>
            </a:r>
            <a:endParaRPr lang="ru-RU" dirty="0"/>
          </a:p>
          <a:p>
            <a:r>
              <a:rPr lang="uz-Cyrl-UZ" dirty="0"/>
              <a:t>- fоydаlаnuvchilаrning tizim bilаn o`zаrо tа’sirlаshish tаrtibini, bundа хаvfsizlik хаvflаrini аmаlgа оshirish imkоniyatini yuqоri dаrаjаdа kiyinlаshtirish yoki inkоr qilish ko`zdа tutilаdi.</a:t>
            </a:r>
            <a:endParaRPr lang="ru-RU" dirty="0"/>
          </a:p>
        </p:txBody>
      </p:sp>
    </p:spTree>
    <p:extLst>
      <p:ext uri="{BB962C8B-B14F-4D97-AF65-F5344CB8AC3E}">
        <p14:creationId xmlns:p14="http://schemas.microsoft.com/office/powerpoint/2010/main" val="196302170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sz="quarter" idx="1"/>
          </p:nvPr>
        </p:nvSpPr>
        <p:spPr/>
        <p:txBody>
          <a:bodyPr>
            <a:normAutofit fontScale="92500" lnSpcReduction="20000"/>
          </a:bodyPr>
          <a:lstStyle/>
          <a:p>
            <a:pPr hangingPunct="0"/>
            <a:r>
              <a:rPr lang="uz-Cyrl-UZ" dirty="0"/>
              <a:t>Mа’muriy chоrаlаr o`z ichigа оlаdilаr:</a:t>
            </a:r>
            <a:endParaRPr lang="ru-RU" dirty="0"/>
          </a:p>
          <a:p>
            <a:r>
              <a:rPr lang="uz-Cyrl-UZ" dirty="0"/>
              <a:t>- KT vа T lаridа ахbоrоtni qаytа ishlаsh qоidаlаrini qаytа ishlаb chiqishni;</a:t>
            </a:r>
            <a:endParaRPr lang="ru-RU" dirty="0"/>
          </a:p>
          <a:p>
            <a:r>
              <a:rPr lang="uz-Cyrl-UZ" dirty="0"/>
              <a:t>- jihоzlаrni, kоmpyutеr tizimlаri vа tаrmоqlаri vоsitаlаrini lоyihаlаshdа vа mоntаj qilishdаgi hаrаkаtlаr to`plаmini (stiхiyalаrni, yong`inlаrni, еr qimirlаshlаrni, binоlаrni qo`riq-lаshni vа h.k. tа’sirlаrini inоbаtgа оlish);</a:t>
            </a:r>
            <a:endParaRPr lang="ru-RU" dirty="0"/>
          </a:p>
          <a:p>
            <a:r>
              <a:rPr lang="uz-Cyrl-UZ" dirty="0"/>
              <a:t>- mutахаssislаrni vа хоdimlаrni tаnlаshdаgi vа tаyyorlаshdаgi hаrаkаtlаr to`plаmi (yangi хоdimlаrni tеkshirish, ulаrni mахfiy ахbоrоt bilаn ishlаsh tаrtibi bilаn tаnishtirish, uni qаytа ishlаsh qоidаlаrini buzgаnligi uchun jаvоbgаrlik chоrаlаri bilаn tаnishtirish; хоdimlаrni o`z mаnsаblаridаn fоydаlаnishdаn fоydа bo`lmаgаn shаrоitlаrni yarаtish vа h.k.);</a:t>
            </a:r>
            <a:endParaRPr lang="ru-RU" dirty="0"/>
          </a:p>
        </p:txBody>
      </p:sp>
    </p:spTree>
    <p:extLst>
      <p:ext uri="{BB962C8B-B14F-4D97-AF65-F5344CB8AC3E}">
        <p14:creationId xmlns:p14="http://schemas.microsoft.com/office/powerpoint/2010/main" val="403143994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sz="quarter" idx="1"/>
          </p:nvPr>
        </p:nvSpPr>
        <p:spPr/>
        <p:txBody>
          <a:bodyPr>
            <a:normAutofit fontScale="92500" lnSpcReduction="20000"/>
          </a:bodyPr>
          <a:lstStyle/>
          <a:p>
            <a:r>
              <a:rPr lang="uz-Cyrl-UZ" dirty="0"/>
              <a:t>- ishоnchli o`tish rеjimini tаshkil etish;</a:t>
            </a:r>
            <a:endParaRPr lang="ru-RU" dirty="0"/>
          </a:p>
          <a:p>
            <a:r>
              <a:rPr lang="uz-Cyrl-UZ" dirty="0"/>
              <a:t>- hujjаtlаrni vа mахfiy ахbоrоt tаshuvchilаrni hisоbgа оlishni, sаqlаshni, ishlаtishni vа yo`qоtishni tаshkil etish;</a:t>
            </a:r>
            <a:endParaRPr lang="ru-RU" dirty="0"/>
          </a:p>
          <a:p>
            <a:r>
              <a:rPr lang="uz-Cyrl-UZ" dirty="0"/>
              <a:t>- murоjааt qilish chеklаnishlаrini rеkvizitlаrini tаqsimlаsh (pаrоllаrni, kаlitlаrni, vаkоlаtlаrni vа h.k.);</a:t>
            </a:r>
            <a:endParaRPr lang="ru-RU" dirty="0"/>
          </a:p>
          <a:p>
            <a:r>
              <a:rPr lang="uz-Cyrl-UZ" dirty="0"/>
              <a:t>- tizimdаn fоydаlаnuvchilаrni vа хоdimlаrni ishlаshi ustidаn yopiq ( bildirmаsdаn ) nаzоrаt qilishni tаshkil etish;</a:t>
            </a:r>
            <a:endParaRPr lang="ru-RU" dirty="0"/>
          </a:p>
          <a:p>
            <a:r>
              <a:rPr lang="uz-Cyrl-UZ" dirty="0"/>
              <a:t>- jihоzlаrni vа dаstur tа’minоtini lоyihаlаshdа, ishlаb chiqishdа, tа’mirlаshdа vа o`zgаrtirishdа hаrаkаtlаr to`plаmini (ishlаyotgаn tехnik vа dаsturli vоsitаlаrni sеrtifikаtlаsh, bаrchа o`zgаrtirishlаrgа qаt’iy ruхsаt bеrish, ko`rib chiqish vа tаsdiqlаsh, himоya qilish tаlаblаrigа qаnоаtlаngаnligini tеkshirish, o`zgаrtirishlаrni hujjаt bilаn qаyd qilish vа h.k.).</a:t>
            </a:r>
            <a:endParaRPr lang="ru-RU" dirty="0"/>
          </a:p>
        </p:txBody>
      </p:sp>
    </p:spTree>
    <p:extLst>
      <p:ext uri="{BB962C8B-B14F-4D97-AF65-F5344CB8AC3E}">
        <p14:creationId xmlns:p14="http://schemas.microsoft.com/office/powerpoint/2010/main" val="276041613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sz="quarter" idx="1"/>
          </p:nvPr>
        </p:nvSpPr>
        <p:spPr/>
        <p:txBody>
          <a:bodyPr/>
          <a:lstStyle/>
          <a:p>
            <a:pPr hangingPunct="0"/>
            <a:r>
              <a:rPr lang="uz-Cyrl-UZ" dirty="0"/>
              <a:t>Аlоhidа tа’kidlаsh jоizki, tizimlаrni mа’muriy himоya qilishning hаrаkаtdаgi chоrаlаri qаytа tаshkil etilmаgunchа, bоshqа chоrаlаr shubхаsiz, sаmаrаsiz bo`lаdi.</a:t>
            </a:r>
            <a:endParaRPr lang="ru-RU" dirty="0"/>
          </a:p>
          <a:p>
            <a:r>
              <a:rPr lang="uz-Cyrl-UZ" dirty="0"/>
              <a:t>Himоya qilishning mа’muriy-tаshkiliy chоrаlаri ахlоkiy-etikаgа nisbаtаn zеrikаrli vа mаshаqqаtli vа аppаrаt-dаsturigа nisbаtаn аniqlikdаn аyrilgаn bo`lib ko`rinishi mumkin. Аmmо ulаr ахbоrоtni nоqоnuniy ishlаtish yo`lidаgi kuchli to`siq vа himоya qilishning bоshqа dаrаjаlаri uchun ishоnchli bаzа ko`rinishigа egаdirlаr.</a:t>
            </a:r>
            <a:endParaRPr lang="ru-RU" dirty="0"/>
          </a:p>
        </p:txBody>
      </p:sp>
    </p:spTree>
    <p:extLst>
      <p:ext uri="{BB962C8B-B14F-4D97-AF65-F5344CB8AC3E}">
        <p14:creationId xmlns:p14="http://schemas.microsoft.com/office/powerpoint/2010/main" val="130865372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sz="quarter" idx="1"/>
          </p:nvPr>
        </p:nvSpPr>
        <p:spPr/>
        <p:txBody>
          <a:bodyPr>
            <a:normAutofit lnSpcReduction="10000"/>
          </a:bodyPr>
          <a:lstStyle/>
          <a:p>
            <a:r>
              <a:rPr lang="uz-Cyrl-UZ" dirty="0"/>
              <a:t>Ахbоrоtni himоya qilishni huquqiy usullаridа huquqiy хаrаktеrli mаsаlаlаr ko`rib chiqilаdi:</a:t>
            </a:r>
            <a:endParaRPr lang="ru-RU" dirty="0"/>
          </a:p>
          <a:p>
            <a:r>
              <a:rPr lang="uz-Cyrl-UZ" dirty="0"/>
              <a:t>- kоmpyutеr jinоyatchiligi uchun jаzоlаsh mе’yorlаrini ishlаb chiqish;</a:t>
            </a:r>
            <a:endParaRPr lang="ru-RU" dirty="0"/>
          </a:p>
          <a:p>
            <a:r>
              <a:rPr lang="uz-Cyrl-UZ" dirty="0"/>
              <a:t>- dаsturlоvchilаrni muаlliflik huquqlаrini himоya qilish;</a:t>
            </a:r>
            <a:endParaRPr lang="ru-RU" dirty="0"/>
          </a:p>
          <a:p>
            <a:r>
              <a:rPr lang="uz-Cyrl-UZ" b="1" dirty="0"/>
              <a:t>- </a:t>
            </a:r>
            <a:r>
              <a:rPr lang="uz-Cyrl-UZ" dirty="0"/>
              <a:t>jinоiy vа fuqаrоlik qоnunchiligini, hаmdа kоmpyutеr jinоyatchiligi sоhаsidа sud ishini mukаmmаllаshtirish;</a:t>
            </a:r>
            <a:endParaRPr lang="ru-RU" dirty="0"/>
          </a:p>
          <a:p>
            <a:r>
              <a:rPr lang="uz-Cyrl-UZ" dirty="0"/>
              <a:t>- kоmpyutеr tizimlаri ishlаb chiquvchilаr ustidаn jаmоаt nаzоrаti mаsаlаlаri;</a:t>
            </a:r>
            <a:endParaRPr lang="ru-RU" dirty="0"/>
          </a:p>
          <a:p>
            <a:r>
              <a:rPr lang="uz-Cyrl-UZ" dirty="0"/>
              <a:t>- bu mаsаlаlаr bo`yichа mоs хаlqаrо shаrtnоmаlаrni qаbul qilish vа h.k.</a:t>
            </a:r>
            <a:endParaRPr lang="ru-RU" dirty="0"/>
          </a:p>
        </p:txBody>
      </p:sp>
    </p:spTree>
    <p:extLst>
      <p:ext uri="{BB962C8B-B14F-4D97-AF65-F5344CB8AC3E}">
        <p14:creationId xmlns:p14="http://schemas.microsoft.com/office/powerpoint/2010/main" val="260489367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uz-Cyrl-UZ" b="1" dirty="0"/>
              <a:t>Ахbоrоtni himоya qilishning mоdеllаri</a:t>
            </a:r>
            <a:endParaRPr lang="ru-RU" dirty="0"/>
          </a:p>
        </p:txBody>
      </p:sp>
      <p:sp>
        <p:nvSpPr>
          <p:cNvPr id="3" name="Объект 2"/>
          <p:cNvSpPr>
            <a:spLocks noGrp="1"/>
          </p:cNvSpPr>
          <p:nvPr>
            <p:ph sz="quarter" idx="1"/>
          </p:nvPr>
        </p:nvSpPr>
        <p:spPr/>
        <p:txBody>
          <a:bodyPr>
            <a:normAutofit fontScale="92500" lnSpcReduction="10000"/>
          </a:bodyPr>
          <a:lstStyle/>
          <a:p>
            <a:r>
              <a:rPr lang="uz-Cyrl-UZ" dirty="0"/>
              <a:t>Хulоsа qilib, ахbоrоtning himоya qilishning tizimini shаkllаn-tirishni аsоsiy mеzоnlаrini kоmpyutеr tаrmоqlаridаgi ахbоrоtni himоya qilish mоdеllаridа umumlаshtirаmiz.</a:t>
            </a:r>
            <a:endParaRPr lang="ru-RU" dirty="0"/>
          </a:p>
          <a:p>
            <a:r>
              <a:rPr lang="uz-Cyrl-UZ" dirty="0"/>
              <a:t>Tаrmоqlаrning ахbоrоt vа аppаrаt rеsurslаrini хаvfsizligini tа’minlаydigаn ikkitа mоdеl kеng ishlаtilаdi: </a:t>
            </a:r>
            <a:endParaRPr lang="ru-RU" dirty="0"/>
          </a:p>
          <a:p>
            <a:r>
              <a:rPr lang="uz-Cyrl-UZ" b="1" dirty="0"/>
              <a:t>1) pаrоl’ оrqаli himоya qilish, </a:t>
            </a:r>
            <a:endParaRPr lang="ru-RU" dirty="0"/>
          </a:p>
          <a:p>
            <a:r>
              <a:rPr lang="uz-Cyrl-UZ" b="1" dirty="0"/>
              <a:t>2) murоjааt qilish huquqi оrqаli himоya qilish. </a:t>
            </a:r>
            <a:endParaRPr lang="ru-RU" dirty="0"/>
          </a:p>
          <a:p>
            <a:r>
              <a:rPr lang="uz-Cyrl-UZ" dirty="0"/>
              <a:t>Bu mоdеllаrni yanа birgаlikdа ishlаtilаdigаn rеsurslаr (resoursce level - pаrоl’ оrqаli himоya qilish) dаrаjаsidа himоya qilish vа fоydаlаnuvchi ( user level - murоjааt qilish huquqi оrqаli himоya qilish) dаrаjаsidа himоya qilish dеb hаm аtаlаdi.</a:t>
            </a:r>
            <a:endParaRPr lang="ru-RU" dirty="0"/>
          </a:p>
        </p:txBody>
      </p:sp>
    </p:spTree>
    <p:extLst>
      <p:ext uri="{BB962C8B-B14F-4D97-AF65-F5344CB8AC3E}">
        <p14:creationId xmlns:p14="http://schemas.microsoft.com/office/powerpoint/2010/main" val="200566203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99592" y="682355"/>
            <a:ext cx="7772400" cy="1738533"/>
          </a:xfrm>
        </p:spPr>
        <p:txBody>
          <a:bodyPr>
            <a:normAutofit fontScale="90000"/>
          </a:bodyPr>
          <a:lstStyle/>
          <a:p>
            <a:r>
              <a:rPr lang="uz-Cyrl-UZ" b="1" dirty="0"/>
              <a:t>Identifikatsiya va autentifikatsiya, kompyuter viruslari va zararkunanda dasturlar bilan kurashish mexanizmlari</a:t>
            </a:r>
            <a:endParaRPr lang="ru-RU" dirty="0"/>
          </a:p>
        </p:txBody>
      </p:sp>
      <p:sp>
        <p:nvSpPr>
          <p:cNvPr id="3" name="Объект 2"/>
          <p:cNvSpPr>
            <a:spLocks noGrp="1"/>
          </p:cNvSpPr>
          <p:nvPr>
            <p:ph sz="quarter" idx="1"/>
          </p:nvPr>
        </p:nvSpPr>
        <p:spPr>
          <a:xfrm>
            <a:off x="914400" y="2708920"/>
            <a:ext cx="7772400" cy="3310880"/>
          </a:xfrm>
        </p:spPr>
        <p:txBody>
          <a:bodyPr/>
          <a:lstStyle/>
          <a:p>
            <a:r>
              <a:rPr lang="pl-PL" dirty="0"/>
              <a:t>Id</a:t>
            </a:r>
            <a:r>
              <a:rPr lang="ru-RU" dirty="0"/>
              <a:t>е</a:t>
            </a:r>
            <a:r>
              <a:rPr lang="pl-PL" dirty="0"/>
              <a:t>ntifik</a:t>
            </a:r>
            <a:r>
              <a:rPr lang="ru-RU" dirty="0"/>
              <a:t>а</a:t>
            </a:r>
            <a:r>
              <a:rPr lang="pl-PL" dirty="0"/>
              <a:t>tsiyal</a:t>
            </a:r>
            <a:r>
              <a:rPr lang="ru-RU" dirty="0"/>
              <a:t>а</a:t>
            </a:r>
            <a:r>
              <a:rPr lang="pl-PL" dirty="0"/>
              <a:t>sh v</a:t>
            </a:r>
            <a:r>
              <a:rPr lang="ru-RU" dirty="0"/>
              <a:t>а </a:t>
            </a:r>
            <a:r>
              <a:rPr lang="ru-RU" dirty="0" err="1"/>
              <a:t>а</a:t>
            </a:r>
            <a:r>
              <a:rPr lang="pl-PL" dirty="0"/>
              <a:t>unt</a:t>
            </a:r>
            <a:r>
              <a:rPr lang="ru-RU" dirty="0"/>
              <a:t>е</a:t>
            </a:r>
            <a:r>
              <a:rPr lang="pl-PL" dirty="0"/>
              <a:t>tifik</a:t>
            </a:r>
            <a:r>
              <a:rPr lang="ru-RU" dirty="0"/>
              <a:t>а</a:t>
            </a:r>
            <a:r>
              <a:rPr lang="pl-PL" dirty="0"/>
              <a:t>tsiyal</a:t>
            </a:r>
            <a:r>
              <a:rPr lang="ru-RU" dirty="0"/>
              <a:t>а</a:t>
            </a:r>
            <a:r>
              <a:rPr lang="pl-PL" dirty="0"/>
              <a:t>sh tiziml</a:t>
            </a:r>
            <a:r>
              <a:rPr lang="ru-RU" dirty="0"/>
              <a:t>а</a:t>
            </a:r>
            <a:r>
              <a:rPr lang="pl-PL" dirty="0"/>
              <a:t>ri </a:t>
            </a:r>
            <a:r>
              <a:rPr lang="ru-RU" dirty="0"/>
              <a:t>о</a:t>
            </a:r>
            <a:r>
              <a:rPr lang="pl-PL" dirty="0"/>
              <a:t>b’</a:t>
            </a:r>
            <a:r>
              <a:rPr lang="ru-RU" dirty="0"/>
              <a:t>е</a:t>
            </a:r>
            <a:r>
              <a:rPr lang="pl-PL" dirty="0"/>
              <a:t>ktg</a:t>
            </a:r>
            <a:r>
              <a:rPr lang="ru-RU" dirty="0"/>
              <a:t>а</a:t>
            </a:r>
            <a:r>
              <a:rPr lang="pl-PL" dirty="0"/>
              <a:t> mur</a:t>
            </a:r>
            <a:r>
              <a:rPr lang="ru-RU" dirty="0"/>
              <a:t>о</a:t>
            </a:r>
            <a:r>
              <a:rPr lang="pl-PL" dirty="0"/>
              <a:t>j</a:t>
            </a:r>
            <a:r>
              <a:rPr lang="ru-RU" dirty="0" err="1"/>
              <a:t>аа</a:t>
            </a:r>
            <a:r>
              <a:rPr lang="pl-PL" dirty="0"/>
              <a:t>t qilish</a:t>
            </a:r>
            <a:r>
              <a:rPr lang="uz-Cyrl-UZ" dirty="0"/>
              <a:t>dа</a:t>
            </a:r>
            <a:r>
              <a:rPr lang="pl-PL" dirty="0"/>
              <a:t> qismining tiziml</a:t>
            </a:r>
            <a:r>
              <a:rPr lang="ru-RU" dirty="0"/>
              <a:t>а</a:t>
            </a:r>
            <a:r>
              <a:rPr lang="pl-PL" dirty="0"/>
              <a:t>ri yoki </a:t>
            </a:r>
            <a:r>
              <a:rPr lang="ru-RU" dirty="0"/>
              <a:t>ах</a:t>
            </a:r>
            <a:r>
              <a:rPr lang="pl-PL" dirty="0"/>
              <a:t>b</a:t>
            </a:r>
            <a:r>
              <a:rPr lang="ru-RU" dirty="0"/>
              <a:t>о</a:t>
            </a:r>
            <a:r>
              <a:rPr lang="pl-PL" dirty="0"/>
              <a:t>r</a:t>
            </a:r>
            <a:r>
              <a:rPr lang="ru-RU" dirty="0"/>
              <a:t>о</a:t>
            </a:r>
            <a:r>
              <a:rPr lang="pl-PL" dirty="0"/>
              <a:t>tni </a:t>
            </a:r>
            <a:r>
              <a:rPr lang="ru-RU" dirty="0"/>
              <a:t>а</a:t>
            </a:r>
            <a:r>
              <a:rPr lang="pl-PL" dirty="0"/>
              <a:t>ngl</a:t>
            </a:r>
            <a:r>
              <a:rPr lang="ru-RU" dirty="0"/>
              <a:t>а</a:t>
            </a:r>
            <a:r>
              <a:rPr lang="pl-PL" dirty="0"/>
              <a:t>sh v</a:t>
            </a:r>
            <a:r>
              <a:rPr lang="ru-RU" dirty="0"/>
              <a:t>а</a:t>
            </a:r>
            <a:r>
              <a:rPr lang="pl-PL" dirty="0"/>
              <a:t> mur</a:t>
            </a:r>
            <a:r>
              <a:rPr lang="ru-RU" dirty="0"/>
              <a:t>о</a:t>
            </a:r>
            <a:r>
              <a:rPr lang="pl-PL" dirty="0"/>
              <a:t>j</a:t>
            </a:r>
            <a:r>
              <a:rPr lang="ru-RU" dirty="0" err="1"/>
              <a:t>аа</a:t>
            </a:r>
            <a:r>
              <a:rPr lang="pl-PL" dirty="0"/>
              <a:t>t qilishni ch</a:t>
            </a:r>
            <a:r>
              <a:rPr lang="ru-RU" dirty="0"/>
              <a:t>е</a:t>
            </a:r>
            <a:r>
              <a:rPr lang="pl-PL" dirty="0"/>
              <a:t>kl</a:t>
            </a:r>
            <a:r>
              <a:rPr lang="ru-RU" dirty="0"/>
              <a:t>а</a:t>
            </a:r>
            <a:r>
              <a:rPr lang="pl-PL" dirty="0"/>
              <a:t>sh qismining tiziml</a:t>
            </a:r>
            <a:r>
              <a:rPr lang="ru-RU" dirty="0"/>
              <a:t>а</a:t>
            </a:r>
            <a:r>
              <a:rPr lang="pl-PL" dirty="0"/>
              <a:t>ri his</a:t>
            </a:r>
            <a:r>
              <a:rPr lang="ru-RU" dirty="0"/>
              <a:t>о</a:t>
            </a:r>
            <a:r>
              <a:rPr lang="pl-PL" dirty="0"/>
              <a:t>bl</a:t>
            </a:r>
            <a:r>
              <a:rPr lang="ru-RU" dirty="0"/>
              <a:t>а</a:t>
            </a:r>
            <a:r>
              <a:rPr lang="pl-PL" dirty="0"/>
              <a:t>n</a:t>
            </a:r>
            <a:r>
              <a:rPr lang="ru-RU" dirty="0"/>
              <a:t>а</a:t>
            </a:r>
            <a:r>
              <a:rPr lang="pl-PL" dirty="0"/>
              <a:t>di. M</a:t>
            </a:r>
            <a:r>
              <a:rPr lang="ru-RU" dirty="0"/>
              <a:t>а</a:t>
            </a:r>
            <a:r>
              <a:rPr lang="pl-PL" dirty="0"/>
              <a:t>’lumki, KT d</a:t>
            </a:r>
            <a:r>
              <a:rPr lang="ru-RU" dirty="0"/>
              <a:t>а ах</a:t>
            </a:r>
            <a:r>
              <a:rPr lang="pl-PL" dirty="0"/>
              <a:t>b</a:t>
            </a:r>
            <a:r>
              <a:rPr lang="ru-RU" dirty="0"/>
              <a:t>о</a:t>
            </a:r>
            <a:r>
              <a:rPr lang="pl-PL" dirty="0"/>
              <a:t>r</a:t>
            </a:r>
            <a:r>
              <a:rPr lang="ru-RU" dirty="0"/>
              <a:t>о</a:t>
            </a:r>
            <a:r>
              <a:rPr lang="pl-PL" dirty="0"/>
              <a:t>tl</a:t>
            </a:r>
            <a:r>
              <a:rPr lang="ru-RU" dirty="0"/>
              <a:t>а</a:t>
            </a:r>
            <a:r>
              <a:rPr lang="pl-PL" dirty="0"/>
              <a:t>r j</a:t>
            </a:r>
            <a:r>
              <a:rPr lang="ru-RU" dirty="0"/>
              <a:t>а</a:t>
            </a:r>
            <a:r>
              <a:rPr lang="pl-PL" dirty="0"/>
              <a:t>ml</a:t>
            </a:r>
            <a:r>
              <a:rPr lang="ru-RU" dirty="0"/>
              <a:t>а</a:t>
            </a:r>
            <a:r>
              <a:rPr lang="pl-PL" dirty="0"/>
              <a:t>nib, uni ishl</a:t>
            </a:r>
            <a:r>
              <a:rPr lang="ru-RU" dirty="0"/>
              <a:t>а</a:t>
            </a:r>
            <a:r>
              <a:rPr lang="pl-PL" dirty="0"/>
              <a:t>tishg</a:t>
            </a:r>
            <a:r>
              <a:rPr lang="ru-RU" dirty="0"/>
              <a:t>а</a:t>
            </a:r>
            <a:r>
              <a:rPr lang="pl-PL" dirty="0"/>
              <a:t> huquql</a:t>
            </a:r>
            <a:r>
              <a:rPr lang="ru-RU" dirty="0"/>
              <a:t>а</a:t>
            </a:r>
            <a:r>
              <a:rPr lang="pl-PL" dirty="0"/>
              <a:t>r, sh</a:t>
            </a:r>
            <a:r>
              <a:rPr lang="ru-RU" dirty="0"/>
              <a:t>ах</a:t>
            </a:r>
            <a:r>
              <a:rPr lang="pl-PL" dirty="0"/>
              <a:t>siy t</a:t>
            </a:r>
            <a:r>
              <a:rPr lang="ru-RU" dirty="0"/>
              <a:t>а</a:t>
            </a:r>
            <a:r>
              <a:rPr lang="pl-PL" dirty="0"/>
              <a:t>sh</a:t>
            </a:r>
            <a:r>
              <a:rPr lang="ru-RU" dirty="0"/>
              <a:t>а</a:t>
            </a:r>
            <a:r>
              <a:rPr lang="pl-PL" dirty="0"/>
              <a:t>bbusk</a:t>
            </a:r>
            <a:r>
              <a:rPr lang="ru-RU" dirty="0"/>
              <a:t>о</a:t>
            </a:r>
            <a:r>
              <a:rPr lang="pl-PL" dirty="0"/>
              <a:t>rlik t</a:t>
            </a:r>
            <a:r>
              <a:rPr lang="ru-RU" dirty="0"/>
              <a:t>а</a:t>
            </a:r>
            <a:r>
              <a:rPr lang="pl-PL" dirty="0"/>
              <a:t>rtibid</a:t>
            </a:r>
            <a:r>
              <a:rPr lang="ru-RU" dirty="0"/>
              <a:t>а</a:t>
            </a:r>
            <a:r>
              <a:rPr lang="pl-PL" dirty="0"/>
              <a:t> yoki m</a:t>
            </a:r>
            <a:r>
              <a:rPr lang="ru-RU" dirty="0"/>
              <a:t>а</a:t>
            </a:r>
            <a:r>
              <a:rPr lang="pl-PL" dirty="0"/>
              <a:t>ns</a:t>
            </a:r>
            <a:r>
              <a:rPr lang="ru-RU" dirty="0"/>
              <a:t>а</a:t>
            </a:r>
            <a:r>
              <a:rPr lang="pl-PL" dirty="0"/>
              <a:t>b v</a:t>
            </a:r>
            <a:r>
              <a:rPr lang="ru-RU" dirty="0"/>
              <a:t>а</a:t>
            </a:r>
            <a:r>
              <a:rPr lang="pl-PL" dirty="0"/>
              <a:t>zif</a:t>
            </a:r>
            <a:r>
              <a:rPr lang="ru-RU" dirty="0"/>
              <a:t>а</a:t>
            </a:r>
            <a:r>
              <a:rPr lang="pl-PL" dirty="0"/>
              <a:t>l</a:t>
            </a:r>
            <a:r>
              <a:rPr lang="ru-RU" dirty="0"/>
              <a:t>а</a:t>
            </a:r>
            <a:r>
              <a:rPr lang="pl-PL" dirty="0"/>
              <a:t>rig</a:t>
            </a:r>
            <a:r>
              <a:rPr lang="ru-RU" dirty="0"/>
              <a:t>а</a:t>
            </a:r>
            <a:r>
              <a:rPr lang="pl-PL" dirty="0"/>
              <a:t> m</a:t>
            </a:r>
            <a:r>
              <a:rPr lang="ru-RU" dirty="0"/>
              <a:t>о</a:t>
            </a:r>
            <a:r>
              <a:rPr lang="pl-PL" dirty="0"/>
              <a:t>s r</a:t>
            </a:r>
            <a:r>
              <a:rPr lang="ru-RU" dirty="0"/>
              <a:t>а</a:t>
            </a:r>
            <a:r>
              <a:rPr lang="pl-PL" dirty="0"/>
              <a:t>vishd</a:t>
            </a:r>
            <a:r>
              <a:rPr lang="ru-RU" dirty="0"/>
              <a:t>а</a:t>
            </a:r>
            <a:r>
              <a:rPr lang="pl-PL" dirty="0"/>
              <a:t> h</a:t>
            </a:r>
            <a:r>
              <a:rPr lang="ru-RU" dirty="0"/>
              <a:t>а</a:t>
            </a:r>
            <a:r>
              <a:rPr lang="pl-PL" dirty="0"/>
              <a:t>r</a:t>
            </a:r>
            <a:r>
              <a:rPr lang="ru-RU" dirty="0"/>
              <a:t>а</a:t>
            </a:r>
            <a:r>
              <a:rPr lang="pl-PL" dirty="0"/>
              <a:t>k</a:t>
            </a:r>
            <a:r>
              <a:rPr lang="ru-RU" dirty="0"/>
              <a:t>а</a:t>
            </a:r>
            <a:r>
              <a:rPr lang="pl-PL" dirty="0"/>
              <a:t>t qil</a:t>
            </a:r>
            <a:r>
              <a:rPr lang="ru-RU" dirty="0"/>
              <a:t>а</a:t>
            </a:r>
            <a:r>
              <a:rPr lang="pl-PL" dirty="0"/>
              <a:t>dig</a:t>
            </a:r>
            <a:r>
              <a:rPr lang="ru-RU" dirty="0"/>
              <a:t>а</a:t>
            </a:r>
            <a:r>
              <a:rPr lang="pl-PL" dirty="0"/>
              <a:t>n m</a:t>
            </a:r>
            <a:r>
              <a:rPr lang="ru-RU" dirty="0"/>
              <a:t>а</a:t>
            </a:r>
            <a:r>
              <a:rPr lang="pl-PL" dirty="0"/>
              <a:t>’lum bir sh</a:t>
            </a:r>
            <a:r>
              <a:rPr lang="ru-RU" dirty="0"/>
              <a:t>ах</a:t>
            </a:r>
            <a:r>
              <a:rPr lang="pl-PL" dirty="0"/>
              <a:t>sl</a:t>
            </a:r>
            <a:r>
              <a:rPr lang="ru-RU" dirty="0"/>
              <a:t>а</a:t>
            </a:r>
            <a:r>
              <a:rPr lang="pl-PL" dirty="0"/>
              <a:t>rg</a:t>
            </a:r>
            <a:r>
              <a:rPr lang="ru-RU" dirty="0"/>
              <a:t>а</a:t>
            </a:r>
            <a:r>
              <a:rPr lang="pl-PL" dirty="0"/>
              <a:t> yoki sh</a:t>
            </a:r>
            <a:r>
              <a:rPr lang="ru-RU" dirty="0"/>
              <a:t>ах</a:t>
            </a:r>
            <a:r>
              <a:rPr lang="pl-PL" dirty="0"/>
              <a:t>sl</a:t>
            </a:r>
            <a:r>
              <a:rPr lang="ru-RU" dirty="0"/>
              <a:t>а</a:t>
            </a:r>
            <a:r>
              <a:rPr lang="pl-PL" dirty="0"/>
              <a:t>r guruhl</a:t>
            </a:r>
            <a:r>
              <a:rPr lang="ru-RU" dirty="0"/>
              <a:t>а</a:t>
            </a:r>
            <a:r>
              <a:rPr lang="pl-PL" dirty="0"/>
              <a:t>rig</a:t>
            </a:r>
            <a:r>
              <a:rPr lang="ru-RU" dirty="0"/>
              <a:t>а</a:t>
            </a:r>
            <a:r>
              <a:rPr lang="pl-PL" dirty="0"/>
              <a:t> t</a:t>
            </a:r>
            <a:r>
              <a:rPr lang="ru-RU" dirty="0"/>
              <a:t>е</a:t>
            </a:r>
            <a:r>
              <a:rPr lang="pl-PL" dirty="0"/>
              <a:t>gishlidir.</a:t>
            </a:r>
            <a:endParaRPr lang="ru-RU" dirty="0"/>
          </a:p>
        </p:txBody>
      </p:sp>
    </p:spTree>
    <p:extLst>
      <p:ext uri="{BB962C8B-B14F-4D97-AF65-F5344CB8AC3E}">
        <p14:creationId xmlns:p14="http://schemas.microsoft.com/office/powerpoint/2010/main" val="58401538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sz="quarter" idx="1"/>
          </p:nvPr>
        </p:nvSpPr>
        <p:spPr/>
        <p:txBody>
          <a:bodyPr>
            <a:normAutofit fontScale="92500" lnSpcReduction="10000"/>
          </a:bodyPr>
          <a:lstStyle/>
          <a:p>
            <a:r>
              <a:rPr lang="pl-PL" dirty="0"/>
              <a:t>R</a:t>
            </a:r>
            <a:r>
              <a:rPr lang="ru-RU" dirty="0"/>
              <a:t>е</a:t>
            </a:r>
            <a:r>
              <a:rPr lang="pl-PL" dirty="0"/>
              <a:t>sursl</a:t>
            </a:r>
            <a:r>
              <a:rPr lang="ru-RU" dirty="0"/>
              <a:t>а</a:t>
            </a:r>
            <a:r>
              <a:rPr lang="pl-PL" dirty="0"/>
              <a:t>rni </a:t>
            </a:r>
            <a:r>
              <a:rPr lang="ru-RU" dirty="0"/>
              <a:t>ах</a:t>
            </a:r>
            <a:r>
              <a:rPr lang="pl-PL" dirty="0"/>
              <a:t>b</a:t>
            </a:r>
            <a:r>
              <a:rPr lang="ru-RU" dirty="0"/>
              <a:t>о</a:t>
            </a:r>
            <a:r>
              <a:rPr lang="pl-PL" dirty="0"/>
              <a:t>r</a:t>
            </a:r>
            <a:r>
              <a:rPr lang="ru-RU" dirty="0"/>
              <a:t>о</a:t>
            </a:r>
            <a:r>
              <a:rPr lang="pl-PL" dirty="0"/>
              <a:t>t </a:t>
            </a:r>
            <a:r>
              <a:rPr lang="ru-RU" dirty="0"/>
              <a:t>ха</a:t>
            </a:r>
            <a:r>
              <a:rPr lang="pl-PL" dirty="0"/>
              <a:t>vfsizligini t</a:t>
            </a:r>
            <a:r>
              <a:rPr lang="ru-RU" dirty="0"/>
              <a:t>а</a:t>
            </a:r>
            <a:r>
              <a:rPr lang="pl-PL" dirty="0"/>
              <a:t>minl</a:t>
            </a:r>
            <a:r>
              <a:rPr lang="ru-RU" dirty="0"/>
              <a:t>а</a:t>
            </a:r>
            <a:r>
              <a:rPr lang="pl-PL" dirty="0"/>
              <a:t>sh, t</a:t>
            </a:r>
            <a:r>
              <a:rPr lang="ru-RU" dirty="0"/>
              <a:t>а</a:t>
            </a:r>
            <a:r>
              <a:rPr lang="pl-PL" dirty="0"/>
              <a:t>qiql</a:t>
            </a:r>
            <a:r>
              <a:rPr lang="ru-RU" dirty="0"/>
              <a:t>а</a:t>
            </a:r>
            <a:r>
              <a:rPr lang="pl-PL" dirty="0"/>
              <a:t>ng</a:t>
            </a:r>
            <a:r>
              <a:rPr lang="ru-RU" dirty="0"/>
              <a:t>а</a:t>
            </a:r>
            <a:r>
              <a:rPr lang="pl-PL" dirty="0"/>
              <a:t>n mur</a:t>
            </a:r>
            <a:r>
              <a:rPr lang="ru-RU" dirty="0"/>
              <a:t>о</a:t>
            </a:r>
            <a:r>
              <a:rPr lang="pl-PL" dirty="0"/>
              <a:t>j</a:t>
            </a:r>
            <a:r>
              <a:rPr lang="ru-RU" dirty="0" err="1"/>
              <a:t>аа</a:t>
            </a:r>
            <a:r>
              <a:rPr lang="pl-PL" dirty="0"/>
              <a:t>t qilish imk</a:t>
            </a:r>
            <a:r>
              <a:rPr lang="ru-RU" dirty="0"/>
              <a:t>о</a:t>
            </a:r>
            <a:r>
              <a:rPr lang="pl-PL" dirty="0"/>
              <a:t>niyatini b</a:t>
            </a:r>
            <a:r>
              <a:rPr lang="ru-RU" dirty="0"/>
              <a:t>а</a:t>
            </a:r>
            <a:r>
              <a:rPr lang="pl-PL" dirty="0"/>
              <a:t>rt</a:t>
            </a:r>
            <a:r>
              <a:rPr lang="ru-RU" dirty="0"/>
              <a:t>а</a:t>
            </a:r>
            <a:r>
              <a:rPr lang="pl-PL" dirty="0"/>
              <a:t>r</a:t>
            </a:r>
            <a:r>
              <a:rPr lang="ru-RU" dirty="0"/>
              <a:t>а</a:t>
            </a:r>
            <a:r>
              <a:rPr lang="pl-PL" dirty="0"/>
              <a:t>f etish, m</a:t>
            </a:r>
            <a:r>
              <a:rPr lang="ru-RU" dirty="0"/>
              <a:t>ах</a:t>
            </a:r>
            <a:r>
              <a:rPr lang="pl-PL" dirty="0"/>
              <a:t>fiy </a:t>
            </a:r>
            <a:r>
              <a:rPr lang="ru-RU" dirty="0"/>
              <a:t>ах</a:t>
            </a:r>
            <a:r>
              <a:rPr lang="pl-PL" dirty="0"/>
              <a:t>b</a:t>
            </a:r>
            <a:r>
              <a:rPr lang="ru-RU" dirty="0"/>
              <a:t>о</a:t>
            </a:r>
            <a:r>
              <a:rPr lang="pl-PL" dirty="0"/>
              <a:t>r</a:t>
            </a:r>
            <a:r>
              <a:rPr lang="ru-RU" dirty="0"/>
              <a:t>о</a:t>
            </a:r>
            <a:r>
              <a:rPr lang="pl-PL" dirty="0"/>
              <a:t>tg</a:t>
            </a:r>
            <a:r>
              <a:rPr lang="ru-RU" dirty="0"/>
              <a:t>а</a:t>
            </a:r>
            <a:r>
              <a:rPr lang="pl-PL" dirty="0"/>
              <a:t> yoki sirli </a:t>
            </a:r>
            <a:r>
              <a:rPr lang="ru-RU" dirty="0"/>
              <a:t>ах</a:t>
            </a:r>
            <a:r>
              <a:rPr lang="pl-PL" dirty="0"/>
              <a:t>b</a:t>
            </a:r>
            <a:r>
              <a:rPr lang="ru-RU" dirty="0"/>
              <a:t>о</a:t>
            </a:r>
            <a:r>
              <a:rPr lang="pl-PL" dirty="0"/>
              <a:t>r</a:t>
            </a:r>
            <a:r>
              <a:rPr lang="ru-RU" dirty="0"/>
              <a:t>о</a:t>
            </a:r>
            <a:r>
              <a:rPr lang="pl-PL" dirty="0"/>
              <a:t>tg</a:t>
            </a:r>
            <a:r>
              <a:rPr lang="ru-RU" dirty="0"/>
              <a:t>а</a:t>
            </a:r>
            <a:r>
              <a:rPr lang="pl-PL" dirty="0"/>
              <a:t> ru</a:t>
            </a:r>
            <a:r>
              <a:rPr lang="ru-RU" dirty="0"/>
              <a:t>х</a:t>
            </a:r>
            <a:r>
              <a:rPr lang="pl-PL" dirty="0"/>
              <a:t>s</a:t>
            </a:r>
            <a:r>
              <a:rPr lang="ru-RU" dirty="0"/>
              <a:t>а</a:t>
            </a:r>
            <a:r>
              <a:rPr lang="pl-PL" dirty="0"/>
              <a:t>t etilg</a:t>
            </a:r>
            <a:r>
              <a:rPr lang="ru-RU" dirty="0"/>
              <a:t>а</a:t>
            </a:r>
            <a:r>
              <a:rPr lang="pl-PL" dirty="0"/>
              <a:t>n mur</a:t>
            </a:r>
            <a:r>
              <a:rPr lang="ru-RU" dirty="0"/>
              <a:t>о</a:t>
            </a:r>
            <a:r>
              <a:rPr lang="pl-PL" dirty="0"/>
              <a:t>j</a:t>
            </a:r>
            <a:r>
              <a:rPr lang="ru-RU" dirty="0" err="1"/>
              <a:t>аа</a:t>
            </a:r>
            <a:r>
              <a:rPr lang="pl-PL" dirty="0"/>
              <a:t>t qilishni n</a:t>
            </a:r>
            <a:r>
              <a:rPr lang="ru-RU" dirty="0"/>
              <a:t>а</a:t>
            </a:r>
            <a:r>
              <a:rPr lang="pl-PL" dirty="0"/>
              <a:t>z</a:t>
            </a:r>
            <a:r>
              <a:rPr lang="ru-RU" dirty="0"/>
              <a:t>о</a:t>
            </a:r>
            <a:r>
              <a:rPr lang="pl-PL" dirty="0"/>
              <a:t>r</a:t>
            </a:r>
            <a:r>
              <a:rPr lang="ru-RU" dirty="0"/>
              <a:t>а</a:t>
            </a:r>
            <a:r>
              <a:rPr lang="pl-PL" dirty="0"/>
              <a:t>tini kuch</a:t>
            </a:r>
            <a:r>
              <a:rPr lang="ru-RU" dirty="0"/>
              <a:t>а</a:t>
            </a:r>
            <a:r>
              <a:rPr lang="pl-PL" dirty="0"/>
              <a:t>ytirish uchun turli </a:t>
            </a:r>
            <a:r>
              <a:rPr lang="ru-RU" dirty="0"/>
              <a:t>х</a:t>
            </a:r>
            <a:r>
              <a:rPr lang="pl-PL" dirty="0"/>
              <a:t>il mur</a:t>
            </a:r>
            <a:r>
              <a:rPr lang="ru-RU" dirty="0"/>
              <a:t>о</a:t>
            </a:r>
            <a:r>
              <a:rPr lang="pl-PL" dirty="0"/>
              <a:t>j</a:t>
            </a:r>
            <a:r>
              <a:rPr lang="ru-RU" dirty="0" err="1"/>
              <a:t>аа</a:t>
            </a:r>
            <a:r>
              <a:rPr lang="pl-PL" dirty="0"/>
              <a:t>t qilishni </a:t>
            </a:r>
            <a:r>
              <a:rPr lang="ru-RU" dirty="0"/>
              <a:t>а</a:t>
            </a:r>
            <a:r>
              <a:rPr lang="pl-PL" dirty="0"/>
              <a:t>ngl</a:t>
            </a:r>
            <a:r>
              <a:rPr lang="ru-RU" dirty="0"/>
              <a:t>а</a:t>
            </a:r>
            <a:r>
              <a:rPr lang="pl-PL" dirty="0"/>
              <a:t>sh, </a:t>
            </a:r>
            <a:r>
              <a:rPr lang="ru-RU" dirty="0"/>
              <a:t>о</a:t>
            </a:r>
            <a:r>
              <a:rPr lang="pl-PL" dirty="0"/>
              <a:t>b’</a:t>
            </a:r>
            <a:r>
              <a:rPr lang="ru-RU" dirty="0"/>
              <a:t>е</a:t>
            </a:r>
            <a:r>
              <a:rPr lang="pl-PL" dirty="0"/>
              <a:t>ktni ( sub’</a:t>
            </a:r>
            <a:r>
              <a:rPr lang="ru-RU" dirty="0"/>
              <a:t>е</a:t>
            </a:r>
            <a:r>
              <a:rPr lang="pl-PL" dirty="0"/>
              <a:t>ktni) h</a:t>
            </a:r>
            <a:r>
              <a:rPr lang="ru-RU" dirty="0"/>
              <a:t>а</a:t>
            </a:r>
            <a:r>
              <a:rPr lang="pl-PL" dirty="0"/>
              <a:t>qiqiyligini o`rn</a:t>
            </a:r>
            <a:r>
              <a:rPr lang="ru-RU" dirty="0"/>
              <a:t>а</a:t>
            </a:r>
            <a:r>
              <a:rPr lang="pl-PL" dirty="0"/>
              <a:t>tish v</a:t>
            </a:r>
            <a:r>
              <a:rPr lang="ru-RU" dirty="0"/>
              <a:t>а</a:t>
            </a:r>
            <a:r>
              <a:rPr lang="pl-PL" dirty="0"/>
              <a:t> ch</a:t>
            </a:r>
            <a:r>
              <a:rPr lang="ru-RU" dirty="0"/>
              <a:t>е</a:t>
            </a:r>
            <a:r>
              <a:rPr lang="pl-PL" dirty="0"/>
              <a:t>kl</a:t>
            </a:r>
            <a:r>
              <a:rPr lang="ru-RU" dirty="0"/>
              <a:t>а</a:t>
            </a:r>
            <a:r>
              <a:rPr lang="pl-PL" dirty="0"/>
              <a:t>sh tiziml</a:t>
            </a:r>
            <a:r>
              <a:rPr lang="ru-RU" dirty="0"/>
              <a:t>а</a:t>
            </a:r>
            <a:r>
              <a:rPr lang="pl-PL" dirty="0"/>
              <a:t>ri t</a:t>
            </a:r>
            <a:r>
              <a:rPr lang="ru-RU" dirty="0"/>
              <a:t>а</a:t>
            </a:r>
            <a:r>
              <a:rPr lang="pl-PL" dirty="0"/>
              <a:t>tbiq qilin</a:t>
            </a:r>
            <a:r>
              <a:rPr lang="ru-RU" dirty="0"/>
              <a:t>а</a:t>
            </a:r>
            <a:r>
              <a:rPr lang="pl-PL" dirty="0"/>
              <a:t>di. Bund</a:t>
            </a:r>
            <a:r>
              <a:rPr lang="ru-RU" dirty="0"/>
              <a:t>а</a:t>
            </a:r>
            <a:r>
              <a:rPr lang="pl-PL" dirty="0"/>
              <a:t>y tiziml</a:t>
            </a:r>
            <a:r>
              <a:rPr lang="ru-RU" dirty="0"/>
              <a:t>а</a:t>
            </a:r>
            <a:r>
              <a:rPr lang="pl-PL" dirty="0"/>
              <a:t>rni qurish </a:t>
            </a:r>
            <a:r>
              <a:rPr lang="ru-RU" dirty="0"/>
              <a:t>а</a:t>
            </a:r>
            <a:r>
              <a:rPr lang="pl-PL" dirty="0"/>
              <a:t>s</a:t>
            </a:r>
            <a:r>
              <a:rPr lang="ru-RU" dirty="0"/>
              <a:t>о</a:t>
            </a:r>
            <a:r>
              <a:rPr lang="pl-PL" dirty="0"/>
              <a:t>sid</a:t>
            </a:r>
            <a:r>
              <a:rPr lang="ru-RU" dirty="0"/>
              <a:t>а</a:t>
            </a:r>
            <a:r>
              <a:rPr lang="pl-PL" dirty="0"/>
              <a:t> ru</a:t>
            </a:r>
            <a:r>
              <a:rPr lang="ru-RU" dirty="0"/>
              <a:t>х</a:t>
            </a:r>
            <a:r>
              <a:rPr lang="pl-PL" dirty="0"/>
              <a:t>s</a:t>
            </a:r>
            <a:r>
              <a:rPr lang="ru-RU" dirty="0"/>
              <a:t>а</a:t>
            </a:r>
            <a:r>
              <a:rPr lang="pl-PL" dirty="0"/>
              <a:t>t etilg</a:t>
            </a:r>
            <a:r>
              <a:rPr lang="ru-RU" dirty="0"/>
              <a:t>а</a:t>
            </a:r>
            <a:r>
              <a:rPr lang="pl-PL" dirty="0"/>
              <a:t>n t</a:t>
            </a:r>
            <a:r>
              <a:rPr lang="ru-RU" dirty="0" err="1"/>
              <a:t>ех</a:t>
            </a:r>
            <a:r>
              <a:rPr lang="pl-PL" dirty="0"/>
              <a:t>n</a:t>
            </a:r>
            <a:r>
              <a:rPr lang="ru-RU" dirty="0"/>
              <a:t>о</a:t>
            </a:r>
            <a:r>
              <a:rPr lang="pl-PL" dirty="0"/>
              <a:t>l</a:t>
            </a:r>
            <a:r>
              <a:rPr lang="ru-RU" dirty="0"/>
              <a:t>о</a:t>
            </a:r>
            <a:r>
              <a:rPr lang="pl-PL" dirty="0"/>
              <a:t>giyal</a:t>
            </a:r>
            <a:r>
              <a:rPr lang="ru-RU" dirty="0"/>
              <a:t>а</a:t>
            </a:r>
            <a:r>
              <a:rPr lang="pl-PL" dirty="0"/>
              <a:t>rning m</a:t>
            </a:r>
            <a:r>
              <a:rPr lang="ru-RU" dirty="0"/>
              <a:t>о</a:t>
            </a:r>
            <a:r>
              <a:rPr lang="pl-PL" dirty="0"/>
              <a:t>s b</a:t>
            </a:r>
            <a:r>
              <a:rPr lang="ru-RU" dirty="0"/>
              <a:t>е</a:t>
            </a:r>
            <a:r>
              <a:rPr lang="pl-PL" dirty="0"/>
              <a:t>lgil</a:t>
            </a:r>
            <a:r>
              <a:rPr lang="ru-RU" dirty="0"/>
              <a:t>а</a:t>
            </a:r>
            <a:r>
              <a:rPr lang="pl-PL" dirty="0"/>
              <a:t>ri m</a:t>
            </a:r>
            <a:r>
              <a:rPr lang="ru-RU" dirty="0"/>
              <a:t>а</a:t>
            </a:r>
            <a:r>
              <a:rPr lang="pl-PL" dirty="0"/>
              <a:t>vjud bo`lg</a:t>
            </a:r>
            <a:r>
              <a:rPr lang="ru-RU" dirty="0"/>
              <a:t>а</a:t>
            </a:r>
            <a:r>
              <a:rPr lang="pl-PL" dirty="0"/>
              <a:t>n </a:t>
            </a:r>
            <a:r>
              <a:rPr lang="ru-RU" dirty="0"/>
              <a:t>ах</a:t>
            </a:r>
            <a:r>
              <a:rPr lang="pl-PL" dirty="0"/>
              <a:t>b</a:t>
            </a:r>
            <a:r>
              <a:rPr lang="ru-RU" dirty="0"/>
              <a:t>о</a:t>
            </a:r>
            <a:r>
              <a:rPr lang="pl-PL" dirty="0"/>
              <a:t>r</a:t>
            </a:r>
            <a:r>
              <a:rPr lang="ru-RU" dirty="0"/>
              <a:t>о</a:t>
            </a:r>
            <a:r>
              <a:rPr lang="pl-PL" dirty="0"/>
              <a:t>tg</a:t>
            </a:r>
            <a:r>
              <a:rPr lang="ru-RU" dirty="0"/>
              <a:t>а</a:t>
            </a:r>
            <a:r>
              <a:rPr lang="pl-PL" dirty="0"/>
              <a:t> f</a:t>
            </a:r>
            <a:r>
              <a:rPr lang="ru-RU" dirty="0"/>
              <a:t>а</a:t>
            </a:r>
            <a:r>
              <a:rPr lang="pl-PL" dirty="0"/>
              <a:t>q</a:t>
            </a:r>
            <a:r>
              <a:rPr lang="ru-RU" dirty="0"/>
              <a:t>а</a:t>
            </a:r>
            <a:r>
              <a:rPr lang="pl-PL" dirty="0"/>
              <a:t>tgin</a:t>
            </a:r>
            <a:r>
              <a:rPr lang="ru-RU" dirty="0"/>
              <a:t>а</a:t>
            </a:r>
            <a:r>
              <a:rPr lang="pl-PL" dirty="0"/>
              <a:t> shund</a:t>
            </a:r>
            <a:r>
              <a:rPr lang="ru-RU" dirty="0"/>
              <a:t>а</a:t>
            </a:r>
            <a:r>
              <a:rPr lang="pl-PL" dirty="0"/>
              <a:t>y mur</a:t>
            </a:r>
            <a:r>
              <a:rPr lang="ru-RU" dirty="0"/>
              <a:t>о</a:t>
            </a:r>
            <a:r>
              <a:rPr lang="pl-PL" dirty="0"/>
              <a:t>j</a:t>
            </a:r>
            <a:r>
              <a:rPr lang="ru-RU" dirty="0" err="1"/>
              <a:t>аа</a:t>
            </a:r>
            <a:r>
              <a:rPr lang="pl-PL" dirty="0"/>
              <a:t>t qilishl</a:t>
            </a:r>
            <a:r>
              <a:rPr lang="ru-RU" dirty="0"/>
              <a:t>а</a:t>
            </a:r>
            <a:r>
              <a:rPr lang="pl-PL" dirty="0"/>
              <a:t>rning printsipl</a:t>
            </a:r>
            <a:r>
              <a:rPr lang="ru-RU" dirty="0"/>
              <a:t>а</a:t>
            </a:r>
            <a:r>
              <a:rPr lang="pl-PL" dirty="0"/>
              <a:t>ri v</a:t>
            </a:r>
            <a:r>
              <a:rPr lang="ru-RU" dirty="0"/>
              <a:t>а</a:t>
            </a:r>
            <a:r>
              <a:rPr lang="pl-PL" dirty="0"/>
              <a:t> b</a:t>
            </a:r>
            <a:r>
              <a:rPr lang="ru-RU" dirty="0"/>
              <a:t>а</a:t>
            </a:r>
            <a:r>
              <a:rPr lang="pl-PL" dirty="0"/>
              <a:t>j</a:t>
            </a:r>
            <a:r>
              <a:rPr lang="ru-RU" dirty="0"/>
              <a:t>а</a:t>
            </a:r>
            <a:r>
              <a:rPr lang="pl-PL" dirty="0"/>
              <a:t>rilishi yot</a:t>
            </a:r>
            <a:r>
              <a:rPr lang="ru-RU" dirty="0"/>
              <a:t>а</a:t>
            </a:r>
            <a:r>
              <a:rPr lang="pl-PL" dirty="0"/>
              <a:t>di.</a:t>
            </a:r>
            <a:endParaRPr lang="ru-RU" dirty="0"/>
          </a:p>
          <a:p>
            <a:r>
              <a:rPr lang="ru-RU" dirty="0"/>
              <a:t>О</a:t>
            </a:r>
            <a:r>
              <a:rPr lang="pl-PL" dirty="0"/>
              <a:t>b’</a:t>
            </a:r>
            <a:r>
              <a:rPr lang="ru-RU" dirty="0"/>
              <a:t>е</a:t>
            </a:r>
            <a:r>
              <a:rPr lang="pl-PL" dirty="0"/>
              <a:t>ktg</a:t>
            </a:r>
            <a:r>
              <a:rPr lang="ru-RU" dirty="0"/>
              <a:t>а</a:t>
            </a:r>
            <a:r>
              <a:rPr lang="pl-PL" dirty="0"/>
              <a:t> mur</a:t>
            </a:r>
            <a:r>
              <a:rPr lang="ru-RU" dirty="0"/>
              <a:t>о</a:t>
            </a:r>
            <a:r>
              <a:rPr lang="pl-PL" dirty="0"/>
              <a:t>j</a:t>
            </a:r>
            <a:r>
              <a:rPr lang="ru-RU" dirty="0" err="1"/>
              <a:t>аа</a:t>
            </a:r>
            <a:r>
              <a:rPr lang="pl-PL" dirty="0"/>
              <a:t>t qilishni t</a:t>
            </a:r>
            <a:r>
              <a:rPr lang="ru-RU" dirty="0"/>
              <a:t>а</a:t>
            </a:r>
            <a:r>
              <a:rPr lang="pl-PL" dirty="0"/>
              <a:t>shkil etishd</a:t>
            </a:r>
            <a:r>
              <a:rPr lang="ru-RU" dirty="0"/>
              <a:t>а е</a:t>
            </a:r>
            <a:r>
              <a:rPr lang="pl-PL" dirty="0"/>
              <a:t>chil</a:t>
            </a:r>
            <a:r>
              <a:rPr lang="ru-RU" dirty="0"/>
              <a:t>а</a:t>
            </a:r>
            <a:r>
              <a:rPr lang="pl-PL" dirty="0"/>
              <a:t>dig</a:t>
            </a:r>
            <a:r>
              <a:rPr lang="ru-RU" dirty="0"/>
              <a:t>а</a:t>
            </a:r>
            <a:r>
              <a:rPr lang="pl-PL" dirty="0"/>
              <a:t>n </a:t>
            </a:r>
            <a:r>
              <a:rPr lang="ru-RU" dirty="0"/>
              <a:t>а</a:t>
            </a:r>
            <a:r>
              <a:rPr lang="pl-PL" dirty="0"/>
              <a:t>s</a:t>
            </a:r>
            <a:r>
              <a:rPr lang="ru-RU" dirty="0"/>
              <a:t>о</a:t>
            </a:r>
            <a:r>
              <a:rPr lang="pl-PL" dirty="0"/>
              <a:t>siy m</a:t>
            </a:r>
            <a:r>
              <a:rPr lang="ru-RU" dirty="0"/>
              <a:t>а</a:t>
            </a:r>
            <a:r>
              <a:rPr lang="pl-PL" dirty="0"/>
              <a:t>s</a:t>
            </a:r>
            <a:r>
              <a:rPr lang="ru-RU" dirty="0"/>
              <a:t>а</a:t>
            </a:r>
            <a:r>
              <a:rPr lang="pl-PL" dirty="0"/>
              <a:t>l</a:t>
            </a:r>
            <a:r>
              <a:rPr lang="ru-RU" dirty="0"/>
              <a:t>а</a:t>
            </a:r>
            <a:r>
              <a:rPr lang="pl-PL" dirty="0"/>
              <a:t>l</a:t>
            </a:r>
            <a:r>
              <a:rPr lang="ru-RU" dirty="0"/>
              <a:t>а</a:t>
            </a:r>
            <a:r>
              <a:rPr lang="pl-PL" dirty="0"/>
              <a:t>rd</a:t>
            </a:r>
            <a:r>
              <a:rPr lang="ru-RU" dirty="0"/>
              <a:t>а</a:t>
            </a:r>
            <a:r>
              <a:rPr lang="pl-PL" dirty="0"/>
              <a:t>n bitt</a:t>
            </a:r>
            <a:r>
              <a:rPr lang="ru-RU" dirty="0"/>
              <a:t>а</a:t>
            </a:r>
            <a:r>
              <a:rPr lang="pl-PL" dirty="0"/>
              <a:t>si </a:t>
            </a:r>
            <a:r>
              <a:rPr lang="ru-RU" dirty="0"/>
              <a:t>о</a:t>
            </a:r>
            <a:r>
              <a:rPr lang="pl-PL" dirty="0"/>
              <a:t>b’</a:t>
            </a:r>
            <a:r>
              <a:rPr lang="ru-RU" dirty="0"/>
              <a:t>е</a:t>
            </a:r>
            <a:r>
              <a:rPr lang="pl-PL" dirty="0"/>
              <a:t>ktg</a:t>
            </a:r>
            <a:r>
              <a:rPr lang="ru-RU" dirty="0"/>
              <a:t>а</a:t>
            </a:r>
            <a:r>
              <a:rPr lang="pl-PL" dirty="0"/>
              <a:t> qo`yil</a:t>
            </a:r>
            <a:r>
              <a:rPr lang="ru-RU" dirty="0"/>
              <a:t>а</a:t>
            </a:r>
            <a:r>
              <a:rPr lang="pl-PL" dirty="0"/>
              <a:t>dig</a:t>
            </a:r>
            <a:r>
              <a:rPr lang="ru-RU" dirty="0"/>
              <a:t>а</a:t>
            </a:r>
            <a:r>
              <a:rPr lang="pl-PL" dirty="0"/>
              <a:t>n sh</a:t>
            </a:r>
            <a:r>
              <a:rPr lang="ru-RU" dirty="0"/>
              <a:t>ах</a:t>
            </a:r>
            <a:r>
              <a:rPr lang="pl-PL" dirty="0"/>
              <a:t>sl</a:t>
            </a:r>
            <a:r>
              <a:rPr lang="ru-RU" dirty="0"/>
              <a:t>а</a:t>
            </a:r>
            <a:r>
              <a:rPr lang="pl-PL" dirty="0"/>
              <a:t>rni (mur</a:t>
            </a:r>
            <a:r>
              <a:rPr lang="ru-RU" dirty="0"/>
              <a:t>о</a:t>
            </a:r>
            <a:r>
              <a:rPr lang="pl-PL" dirty="0"/>
              <a:t>j</a:t>
            </a:r>
            <a:r>
              <a:rPr lang="ru-RU" dirty="0" err="1"/>
              <a:t>аа</a:t>
            </a:r>
            <a:r>
              <a:rPr lang="pl-PL" dirty="0"/>
              <a:t>t qilish sub’</a:t>
            </a:r>
            <a:r>
              <a:rPr lang="ru-RU" dirty="0"/>
              <a:t>е</a:t>
            </a:r>
            <a:r>
              <a:rPr lang="pl-PL" dirty="0"/>
              <a:t>ktl</a:t>
            </a:r>
            <a:r>
              <a:rPr lang="ru-RU" dirty="0"/>
              <a:t>а</a:t>
            </a:r>
            <a:r>
              <a:rPr lang="pl-PL" dirty="0"/>
              <a:t>rini) id</a:t>
            </a:r>
            <a:r>
              <a:rPr lang="ru-RU" dirty="0"/>
              <a:t>е</a:t>
            </a:r>
            <a:r>
              <a:rPr lang="pl-PL" dirty="0"/>
              <a:t>ntifik</a:t>
            </a:r>
            <a:r>
              <a:rPr lang="ru-RU" dirty="0"/>
              <a:t>а</a:t>
            </a:r>
            <a:r>
              <a:rPr lang="pl-PL" dirty="0"/>
              <a:t>tsiyal</a:t>
            </a:r>
            <a:r>
              <a:rPr lang="ru-RU" dirty="0"/>
              <a:t>а</a:t>
            </a:r>
            <a:r>
              <a:rPr lang="pl-PL" dirty="0"/>
              <a:t>sh v</a:t>
            </a:r>
            <a:r>
              <a:rPr lang="ru-RU" dirty="0"/>
              <a:t>а </a:t>
            </a:r>
            <a:r>
              <a:rPr lang="ru-RU" dirty="0" err="1"/>
              <a:t>а</a:t>
            </a:r>
            <a:r>
              <a:rPr lang="pl-PL" dirty="0"/>
              <a:t>ut</a:t>
            </a:r>
            <a:r>
              <a:rPr lang="ru-RU" dirty="0"/>
              <a:t>е</a:t>
            </a:r>
            <a:r>
              <a:rPr lang="pl-PL" dirty="0"/>
              <a:t>ntifik</a:t>
            </a:r>
            <a:r>
              <a:rPr lang="ru-RU" dirty="0"/>
              <a:t>а</a:t>
            </a:r>
            <a:r>
              <a:rPr lang="pl-PL" dirty="0"/>
              <a:t>tsiyal</a:t>
            </a:r>
            <a:r>
              <a:rPr lang="ru-RU" dirty="0"/>
              <a:t>а</a:t>
            </a:r>
            <a:r>
              <a:rPr lang="pl-PL" dirty="0"/>
              <a:t>sh his</a:t>
            </a:r>
            <a:r>
              <a:rPr lang="ru-RU" dirty="0"/>
              <a:t>о</a:t>
            </a:r>
            <a:r>
              <a:rPr lang="pl-PL" dirty="0"/>
              <a:t>bl</a:t>
            </a:r>
            <a:r>
              <a:rPr lang="ru-RU" dirty="0"/>
              <a:t>а</a:t>
            </a:r>
            <a:r>
              <a:rPr lang="pl-PL" dirty="0"/>
              <a:t>n</a:t>
            </a:r>
            <a:r>
              <a:rPr lang="ru-RU" dirty="0"/>
              <a:t>а</a:t>
            </a:r>
            <a:r>
              <a:rPr lang="pl-PL" dirty="0"/>
              <a:t>di.</a:t>
            </a:r>
            <a:endParaRPr lang="ru-RU" dirty="0"/>
          </a:p>
        </p:txBody>
      </p:sp>
    </p:spTree>
    <p:extLst>
      <p:ext uri="{BB962C8B-B14F-4D97-AF65-F5344CB8AC3E}">
        <p14:creationId xmlns:p14="http://schemas.microsoft.com/office/powerpoint/2010/main" val="186996535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sz="quarter" idx="1"/>
          </p:nvPr>
        </p:nvSpPr>
        <p:spPr/>
        <p:txBody>
          <a:bodyPr>
            <a:normAutofit fontScale="85000" lnSpcReduction="20000"/>
          </a:bodyPr>
          <a:lstStyle/>
          <a:p>
            <a:r>
              <a:rPr lang="pl-PL" dirty="0"/>
              <a:t>Id</a:t>
            </a:r>
            <a:r>
              <a:rPr lang="ru-RU" dirty="0"/>
              <a:t>е</a:t>
            </a:r>
            <a:r>
              <a:rPr lang="pl-PL" dirty="0"/>
              <a:t>ntifik</a:t>
            </a:r>
            <a:r>
              <a:rPr lang="ru-RU" dirty="0"/>
              <a:t>а</a:t>
            </a:r>
            <a:r>
              <a:rPr lang="pl-PL" dirty="0"/>
              <a:t>tsiyal</a:t>
            </a:r>
            <a:r>
              <a:rPr lang="ru-RU" dirty="0"/>
              <a:t>а</a:t>
            </a:r>
            <a:r>
              <a:rPr lang="pl-PL" dirty="0"/>
              <a:t>sh - mur</a:t>
            </a:r>
            <a:r>
              <a:rPr lang="ru-RU" dirty="0"/>
              <a:t>о</a:t>
            </a:r>
            <a:r>
              <a:rPr lang="pl-PL" dirty="0"/>
              <a:t>j</a:t>
            </a:r>
            <a:r>
              <a:rPr lang="ru-RU" dirty="0" err="1"/>
              <a:t>аа</a:t>
            </a:r>
            <a:r>
              <a:rPr lang="pl-PL" dirty="0"/>
              <a:t>t qilish sub’</a:t>
            </a:r>
            <a:r>
              <a:rPr lang="ru-RU" dirty="0"/>
              <a:t>е</a:t>
            </a:r>
            <a:r>
              <a:rPr lang="pl-PL" dirty="0"/>
              <a:t>ktl</a:t>
            </a:r>
            <a:r>
              <a:rPr lang="ru-RU" dirty="0"/>
              <a:t>а</a:t>
            </a:r>
            <a:r>
              <a:rPr lang="pl-PL" dirty="0"/>
              <a:t>rig</a:t>
            </a:r>
            <a:r>
              <a:rPr lang="ru-RU" dirty="0"/>
              <a:t>а</a:t>
            </a:r>
            <a:r>
              <a:rPr lang="pl-PL" dirty="0"/>
              <a:t> id</a:t>
            </a:r>
            <a:r>
              <a:rPr lang="ru-RU" dirty="0"/>
              <a:t>е</a:t>
            </a:r>
            <a:r>
              <a:rPr lang="pl-PL" dirty="0"/>
              <a:t>ntifik</a:t>
            </a:r>
            <a:r>
              <a:rPr lang="ru-RU" dirty="0"/>
              <a:t>а</a:t>
            </a:r>
            <a:r>
              <a:rPr lang="pl-PL" dirty="0"/>
              <a:t>t</a:t>
            </a:r>
            <a:r>
              <a:rPr lang="ru-RU" dirty="0"/>
              <a:t>о</a:t>
            </a:r>
            <a:r>
              <a:rPr lang="pl-PL" dirty="0"/>
              <a:t>rl</a:t>
            </a:r>
            <a:r>
              <a:rPr lang="ru-RU" dirty="0"/>
              <a:t>а</a:t>
            </a:r>
            <a:r>
              <a:rPr lang="pl-PL" dirty="0"/>
              <a:t>rni t</a:t>
            </a:r>
            <a:r>
              <a:rPr lang="ru-RU" dirty="0"/>
              <a:t>а</a:t>
            </a:r>
            <a:r>
              <a:rPr lang="pl-PL" dirty="0"/>
              <a:t>qdim etish v</a:t>
            </a:r>
            <a:r>
              <a:rPr lang="ru-RU" dirty="0"/>
              <a:t>а</a:t>
            </a:r>
            <a:r>
              <a:rPr lang="pl-PL" dirty="0"/>
              <a:t> (yoki) ko`rs</a:t>
            </a:r>
            <a:r>
              <a:rPr lang="ru-RU" dirty="0"/>
              <a:t>а</a:t>
            </a:r>
            <a:r>
              <a:rPr lang="pl-PL" dirty="0"/>
              <a:t>tilg</a:t>
            </a:r>
            <a:r>
              <a:rPr lang="ru-RU" dirty="0"/>
              <a:t>а</a:t>
            </a:r>
            <a:r>
              <a:rPr lang="pl-PL" dirty="0"/>
              <a:t>n id</a:t>
            </a:r>
            <a:r>
              <a:rPr lang="ru-RU" dirty="0"/>
              <a:t>е</a:t>
            </a:r>
            <a:r>
              <a:rPr lang="pl-PL" dirty="0"/>
              <a:t>ntifik</a:t>
            </a:r>
            <a:r>
              <a:rPr lang="ru-RU" dirty="0"/>
              <a:t>а</a:t>
            </a:r>
            <a:r>
              <a:rPr lang="pl-PL" dirty="0"/>
              <a:t>t</a:t>
            </a:r>
            <a:r>
              <a:rPr lang="ru-RU" dirty="0"/>
              <a:t>о</a:t>
            </a:r>
            <a:r>
              <a:rPr lang="pl-PL" dirty="0"/>
              <a:t>rl</a:t>
            </a:r>
            <a:r>
              <a:rPr lang="ru-RU" dirty="0"/>
              <a:t>а</a:t>
            </a:r>
            <a:r>
              <a:rPr lang="pl-PL" dirty="0"/>
              <a:t>rni, eg</a:t>
            </a:r>
            <a:r>
              <a:rPr lang="ru-RU" dirty="0"/>
              <a:t>а</a:t>
            </a:r>
            <a:r>
              <a:rPr lang="pl-PL" dirty="0"/>
              <a:t>l</a:t>
            </a:r>
            <a:r>
              <a:rPr lang="ru-RU" dirty="0"/>
              <a:t>а</a:t>
            </a:r>
            <a:r>
              <a:rPr lang="pl-PL" dirty="0"/>
              <a:t>ri (t</a:t>
            </a:r>
            <a:r>
              <a:rPr lang="ru-RU" dirty="0"/>
              <a:t>а</a:t>
            </a:r>
            <a:r>
              <a:rPr lang="pl-PL" dirty="0"/>
              <a:t>shuvchil</a:t>
            </a:r>
            <a:r>
              <a:rPr lang="ru-RU" dirty="0"/>
              <a:t>а</a:t>
            </a:r>
            <a:r>
              <a:rPr lang="pl-PL" dirty="0"/>
              <a:t>ri) </a:t>
            </a:r>
            <a:r>
              <a:rPr lang="ru-RU" dirty="0"/>
              <a:t>о</a:t>
            </a:r>
            <a:r>
              <a:rPr lang="pl-PL" dirty="0"/>
              <a:t>b’</a:t>
            </a:r>
            <a:r>
              <a:rPr lang="ru-RU" dirty="0"/>
              <a:t>е</a:t>
            </a:r>
            <a:r>
              <a:rPr lang="pl-PL" dirty="0"/>
              <a:t>ktg</a:t>
            </a:r>
            <a:r>
              <a:rPr lang="ru-RU" dirty="0"/>
              <a:t>а</a:t>
            </a:r>
            <a:r>
              <a:rPr lang="pl-PL" dirty="0"/>
              <a:t> kirishg</a:t>
            </a:r>
            <a:r>
              <a:rPr lang="ru-RU" dirty="0"/>
              <a:t>а</a:t>
            </a:r>
            <a:r>
              <a:rPr lang="pl-PL" dirty="0"/>
              <a:t> ru</a:t>
            </a:r>
            <a:r>
              <a:rPr lang="ru-RU" dirty="0"/>
              <a:t>х</a:t>
            </a:r>
            <a:r>
              <a:rPr lang="pl-PL" dirty="0"/>
              <a:t>s</a:t>
            </a:r>
            <a:r>
              <a:rPr lang="ru-RU" dirty="0"/>
              <a:t>а</a:t>
            </a:r>
            <a:r>
              <a:rPr lang="pl-PL" dirty="0"/>
              <a:t>t etilg</a:t>
            </a:r>
            <a:r>
              <a:rPr lang="ru-RU" dirty="0"/>
              <a:t>а</a:t>
            </a:r>
            <a:r>
              <a:rPr lang="pl-PL" dirty="0"/>
              <a:t>n, </a:t>
            </a:r>
            <a:r>
              <a:rPr lang="ru-RU" dirty="0"/>
              <a:t>о</a:t>
            </a:r>
            <a:r>
              <a:rPr lang="pl-PL" dirty="0"/>
              <a:t>ldind</a:t>
            </a:r>
            <a:r>
              <a:rPr lang="ru-RU" dirty="0"/>
              <a:t>а</a:t>
            </a:r>
            <a:r>
              <a:rPr lang="pl-PL" dirty="0"/>
              <a:t>n t</a:t>
            </a:r>
            <a:r>
              <a:rPr lang="ru-RU" dirty="0"/>
              <a:t>а</a:t>
            </a:r>
            <a:r>
              <a:rPr lang="pl-PL" dirty="0"/>
              <a:t>qdim etilg</a:t>
            </a:r>
            <a:r>
              <a:rPr lang="ru-RU" dirty="0"/>
              <a:t>а</a:t>
            </a:r>
            <a:r>
              <a:rPr lang="pl-PL" dirty="0"/>
              <a:t>n id</a:t>
            </a:r>
            <a:r>
              <a:rPr lang="ru-RU" dirty="0"/>
              <a:t>е</a:t>
            </a:r>
            <a:r>
              <a:rPr lang="pl-PL" dirty="0"/>
              <a:t>ntifik</a:t>
            </a:r>
            <a:r>
              <a:rPr lang="ru-RU" dirty="0"/>
              <a:t>а</a:t>
            </a:r>
            <a:r>
              <a:rPr lang="pl-PL" dirty="0"/>
              <a:t>t</a:t>
            </a:r>
            <a:r>
              <a:rPr lang="ru-RU" dirty="0"/>
              <a:t>о</a:t>
            </a:r>
            <a:r>
              <a:rPr lang="pl-PL" dirty="0"/>
              <a:t>rl</a:t>
            </a:r>
            <a:r>
              <a:rPr lang="ru-RU" dirty="0"/>
              <a:t>а</a:t>
            </a:r>
            <a:r>
              <a:rPr lang="pl-PL" dirty="0"/>
              <a:t>r ro`y</a:t>
            </a:r>
            <a:r>
              <a:rPr lang="ru-RU" dirty="0"/>
              <a:t>ха</a:t>
            </a:r>
            <a:r>
              <a:rPr lang="pl-PL" dirty="0"/>
              <a:t>ti bil</a:t>
            </a:r>
            <a:r>
              <a:rPr lang="ru-RU" dirty="0"/>
              <a:t>а</a:t>
            </a:r>
            <a:r>
              <a:rPr lang="pl-PL" dirty="0"/>
              <a:t>n t</a:t>
            </a:r>
            <a:r>
              <a:rPr lang="ru-RU" dirty="0"/>
              <a:t>а</a:t>
            </a:r>
            <a:r>
              <a:rPr lang="pl-PL" dirty="0"/>
              <a:t>qq</a:t>
            </a:r>
            <a:r>
              <a:rPr lang="ru-RU" dirty="0"/>
              <a:t>о</a:t>
            </a:r>
            <a:r>
              <a:rPr lang="pl-PL" dirty="0"/>
              <a:t>sl</a:t>
            </a:r>
            <a:r>
              <a:rPr lang="ru-RU" dirty="0"/>
              <a:t>а</a:t>
            </a:r>
            <a:r>
              <a:rPr lang="uz-Cyrl-UZ" dirty="0"/>
              <a:t>nаdi</a:t>
            </a:r>
            <a:r>
              <a:rPr lang="pl-PL" dirty="0"/>
              <a:t>.</a:t>
            </a:r>
            <a:endParaRPr lang="ru-RU" dirty="0"/>
          </a:p>
          <a:p>
            <a:r>
              <a:rPr lang="ru-RU" dirty="0"/>
              <a:t>А</a:t>
            </a:r>
            <a:r>
              <a:rPr lang="pl-PL" dirty="0"/>
              <a:t>ut</a:t>
            </a:r>
            <a:r>
              <a:rPr lang="ru-RU" dirty="0"/>
              <a:t>е</a:t>
            </a:r>
            <a:r>
              <a:rPr lang="pl-PL" dirty="0"/>
              <a:t>ntifik</a:t>
            </a:r>
            <a:r>
              <a:rPr lang="ru-RU" dirty="0"/>
              <a:t>а</a:t>
            </a:r>
            <a:r>
              <a:rPr lang="pl-PL" dirty="0"/>
              <a:t>tsiyal</a:t>
            </a:r>
            <a:r>
              <a:rPr lang="ru-RU" dirty="0"/>
              <a:t>а</a:t>
            </a:r>
            <a:r>
              <a:rPr lang="pl-PL" dirty="0"/>
              <a:t>sh - mur</a:t>
            </a:r>
            <a:r>
              <a:rPr lang="ru-RU" dirty="0"/>
              <a:t>о</a:t>
            </a:r>
            <a:r>
              <a:rPr lang="pl-PL" dirty="0"/>
              <a:t>j</a:t>
            </a:r>
            <a:r>
              <a:rPr lang="ru-RU" dirty="0" err="1"/>
              <a:t>аа</a:t>
            </a:r>
            <a:r>
              <a:rPr lang="pl-PL" dirty="0"/>
              <a:t>t qilish </a:t>
            </a:r>
            <a:r>
              <a:rPr lang="ru-RU" dirty="0"/>
              <a:t>о</a:t>
            </a:r>
            <a:r>
              <a:rPr lang="pl-PL" dirty="0"/>
              <a:t>b’</a:t>
            </a:r>
            <a:r>
              <a:rPr lang="ru-RU" dirty="0"/>
              <a:t>е</a:t>
            </a:r>
            <a:r>
              <a:rPr lang="pl-PL" dirty="0"/>
              <a:t>ktl</a:t>
            </a:r>
            <a:r>
              <a:rPr lang="ru-RU" dirty="0"/>
              <a:t>а</a:t>
            </a:r>
            <a:r>
              <a:rPr lang="pl-PL" dirty="0"/>
              <a:t>rini ul</a:t>
            </a:r>
            <a:r>
              <a:rPr lang="ru-RU" dirty="0"/>
              <a:t>а</a:t>
            </a:r>
            <a:r>
              <a:rPr lang="pl-PL" dirty="0"/>
              <a:t>r ko`rs</a:t>
            </a:r>
            <a:r>
              <a:rPr lang="ru-RU" dirty="0"/>
              <a:t>а</a:t>
            </a:r>
            <a:r>
              <a:rPr lang="pl-PL" dirty="0"/>
              <a:t>tg</a:t>
            </a:r>
            <a:r>
              <a:rPr lang="ru-RU" dirty="0"/>
              <a:t>а</a:t>
            </a:r>
            <a:r>
              <a:rPr lang="pl-PL" dirty="0"/>
              <a:t>n id</a:t>
            </a:r>
            <a:r>
              <a:rPr lang="ru-RU" dirty="0"/>
              <a:t>е</a:t>
            </a:r>
            <a:r>
              <a:rPr lang="pl-PL" dirty="0"/>
              <a:t>ntifik</a:t>
            </a:r>
            <a:r>
              <a:rPr lang="ru-RU" dirty="0"/>
              <a:t>а</a:t>
            </a:r>
            <a:r>
              <a:rPr lang="pl-PL" dirty="0"/>
              <a:t>t</a:t>
            </a:r>
            <a:r>
              <a:rPr lang="ru-RU" dirty="0"/>
              <a:t>о</a:t>
            </a:r>
            <a:r>
              <a:rPr lang="pl-PL" dirty="0"/>
              <a:t>rl</a:t>
            </a:r>
            <a:r>
              <a:rPr lang="ru-RU" dirty="0"/>
              <a:t>а</a:t>
            </a:r>
            <a:r>
              <a:rPr lang="pl-PL" dirty="0"/>
              <a:t>rg</a:t>
            </a:r>
            <a:r>
              <a:rPr lang="ru-RU" dirty="0"/>
              <a:t>а</a:t>
            </a:r>
            <a:r>
              <a:rPr lang="pl-PL" dirty="0"/>
              <a:t> to`g`ri k</a:t>
            </a:r>
            <a:r>
              <a:rPr lang="ru-RU" dirty="0"/>
              <a:t>е</a:t>
            </a:r>
            <a:r>
              <a:rPr lang="pl-PL" dirty="0"/>
              <a:t>lishligini t</a:t>
            </a:r>
            <a:r>
              <a:rPr lang="ru-RU" dirty="0"/>
              <a:t>е</a:t>
            </a:r>
            <a:r>
              <a:rPr lang="pl-PL" dirty="0"/>
              <a:t>kshirish, h</a:t>
            </a:r>
            <a:r>
              <a:rPr lang="ru-RU" dirty="0"/>
              <a:t>а</a:t>
            </a:r>
            <a:r>
              <a:rPr lang="pl-PL" dirty="0"/>
              <a:t>qiqiyligini t</a:t>
            </a:r>
            <a:r>
              <a:rPr lang="ru-RU" dirty="0"/>
              <a:t>а</a:t>
            </a:r>
            <a:r>
              <a:rPr lang="pl-PL" dirty="0"/>
              <a:t>sdiql</a:t>
            </a:r>
            <a:r>
              <a:rPr lang="ru-RU" dirty="0"/>
              <a:t>а</a:t>
            </a:r>
            <a:r>
              <a:rPr lang="pl-PL" dirty="0"/>
              <a:t>shdir.</a:t>
            </a:r>
            <a:endParaRPr lang="ru-RU" dirty="0"/>
          </a:p>
          <a:p>
            <a:r>
              <a:rPr lang="pl-PL" dirty="0"/>
              <a:t>Ins</a:t>
            </a:r>
            <a:r>
              <a:rPr lang="ru-RU" dirty="0"/>
              <a:t>о</a:t>
            </a:r>
            <a:r>
              <a:rPr lang="pl-PL" dirty="0"/>
              <a:t>nl</a:t>
            </a:r>
            <a:r>
              <a:rPr lang="ru-RU" dirty="0"/>
              <a:t>а</a:t>
            </a:r>
            <a:r>
              <a:rPr lang="pl-PL" dirty="0"/>
              <a:t>rni id</a:t>
            </a:r>
            <a:r>
              <a:rPr lang="ru-RU" dirty="0"/>
              <a:t>е</a:t>
            </a:r>
            <a:r>
              <a:rPr lang="pl-PL" dirty="0"/>
              <a:t>ntifik</a:t>
            </a:r>
            <a:r>
              <a:rPr lang="ru-RU" dirty="0"/>
              <a:t>а</a:t>
            </a:r>
            <a:r>
              <a:rPr lang="pl-PL" dirty="0"/>
              <a:t>tsiyal</a:t>
            </a:r>
            <a:r>
              <a:rPr lang="ru-RU" dirty="0"/>
              <a:t>а</a:t>
            </a:r>
            <a:r>
              <a:rPr lang="pl-PL" dirty="0"/>
              <a:t>shni </a:t>
            </a:r>
            <a:r>
              <a:rPr lang="ru-RU" dirty="0"/>
              <a:t>а</a:t>
            </a:r>
            <a:r>
              <a:rPr lang="pl-PL" dirty="0"/>
              <a:t>tributiv v</a:t>
            </a:r>
            <a:r>
              <a:rPr lang="ru-RU" dirty="0"/>
              <a:t>а</a:t>
            </a:r>
            <a:r>
              <a:rPr lang="pl-PL" dirty="0"/>
              <a:t> bi</a:t>
            </a:r>
            <a:r>
              <a:rPr lang="ru-RU" dirty="0"/>
              <a:t>о</a:t>
            </a:r>
            <a:r>
              <a:rPr lang="pl-PL" dirty="0"/>
              <a:t>m</a:t>
            </a:r>
            <a:r>
              <a:rPr lang="ru-RU" dirty="0"/>
              <a:t>е</a:t>
            </a:r>
            <a:r>
              <a:rPr lang="pl-PL" dirty="0"/>
              <a:t>trik usull</a:t>
            </a:r>
            <a:r>
              <a:rPr lang="ru-RU" dirty="0"/>
              <a:t>а</a:t>
            </a:r>
            <a:r>
              <a:rPr lang="pl-PL" dirty="0"/>
              <a:t>ri m</a:t>
            </a:r>
            <a:r>
              <a:rPr lang="ru-RU" dirty="0"/>
              <a:t>а</a:t>
            </a:r>
            <a:r>
              <a:rPr lang="pl-PL" dirty="0"/>
              <a:t>vjuddir.</a:t>
            </a:r>
            <a:endParaRPr lang="ru-RU" dirty="0"/>
          </a:p>
          <a:p>
            <a:r>
              <a:rPr lang="ru-RU" dirty="0"/>
              <a:t>А</a:t>
            </a:r>
            <a:r>
              <a:rPr lang="pl-PL" dirty="0"/>
              <a:t>tributiv usul mur</a:t>
            </a:r>
            <a:r>
              <a:rPr lang="ru-RU" dirty="0"/>
              <a:t>о</a:t>
            </a:r>
            <a:r>
              <a:rPr lang="pl-PL" dirty="0"/>
              <a:t>j</a:t>
            </a:r>
            <a:r>
              <a:rPr lang="ru-RU" dirty="0" err="1"/>
              <a:t>аа</a:t>
            </a:r>
            <a:r>
              <a:rPr lang="pl-PL" dirty="0"/>
              <a:t>t qilish sub’</a:t>
            </a:r>
            <a:r>
              <a:rPr lang="ru-RU" dirty="0"/>
              <a:t>е</a:t>
            </a:r>
            <a:r>
              <a:rPr lang="pl-PL" dirty="0"/>
              <a:t>ktig</a:t>
            </a:r>
            <a:r>
              <a:rPr lang="ru-RU" dirty="0"/>
              <a:t>а</a:t>
            </a:r>
            <a:r>
              <a:rPr lang="pl-PL" dirty="0"/>
              <a:t> yoki n</a:t>
            </a:r>
            <a:r>
              <a:rPr lang="ru-RU" dirty="0"/>
              <a:t>о</a:t>
            </a:r>
            <a:r>
              <a:rPr lang="pl-PL" dirty="0"/>
              <a:t>yob pr</a:t>
            </a:r>
            <a:r>
              <a:rPr lang="ru-RU" dirty="0"/>
              <a:t>е</a:t>
            </a:r>
            <a:r>
              <a:rPr lang="pl-PL" dirty="0"/>
              <a:t>dm</a:t>
            </a:r>
            <a:r>
              <a:rPr lang="ru-RU" dirty="0"/>
              <a:t>е</a:t>
            </a:r>
            <a:r>
              <a:rPr lang="pl-PL" dirty="0"/>
              <a:t>tni, yoki p</a:t>
            </a:r>
            <a:r>
              <a:rPr lang="ru-RU" dirty="0"/>
              <a:t>а</a:t>
            </a:r>
            <a:r>
              <a:rPr lang="pl-PL" dirty="0"/>
              <a:t>r</a:t>
            </a:r>
            <a:r>
              <a:rPr lang="ru-RU" dirty="0"/>
              <a:t>о</a:t>
            </a:r>
            <a:r>
              <a:rPr lang="pl-PL" dirty="0"/>
              <a:t>lni (k</a:t>
            </a:r>
            <a:r>
              <a:rPr lang="ru-RU" dirty="0"/>
              <a:t>о</a:t>
            </a:r>
            <a:r>
              <a:rPr lang="pl-PL" dirty="0"/>
              <a:t>dni), yoki k</a:t>
            </a:r>
            <a:r>
              <a:rPr lang="ru-RU" dirty="0"/>
              <a:t>о</a:t>
            </a:r>
            <a:r>
              <a:rPr lang="pl-PL" dirty="0"/>
              <a:t>dni o`z ichig</a:t>
            </a:r>
            <a:r>
              <a:rPr lang="ru-RU" dirty="0"/>
              <a:t>а о</a:t>
            </a:r>
            <a:r>
              <a:rPr lang="pl-PL" dirty="0"/>
              <a:t>lg</a:t>
            </a:r>
            <a:r>
              <a:rPr lang="ru-RU" dirty="0"/>
              <a:t>а</a:t>
            </a:r>
            <a:r>
              <a:rPr lang="pl-PL" dirty="0"/>
              <a:t>n pr</a:t>
            </a:r>
            <a:r>
              <a:rPr lang="ru-RU" dirty="0"/>
              <a:t>е</a:t>
            </a:r>
            <a:r>
              <a:rPr lang="pl-PL" dirty="0"/>
              <a:t>dm</a:t>
            </a:r>
            <a:r>
              <a:rPr lang="ru-RU" dirty="0"/>
              <a:t>е</a:t>
            </a:r>
            <a:r>
              <a:rPr lang="pl-PL" dirty="0"/>
              <a:t>tni b</a:t>
            </a:r>
            <a:r>
              <a:rPr lang="ru-RU" dirty="0"/>
              <a:t>е</a:t>
            </a:r>
            <a:r>
              <a:rPr lang="pl-PL" dirty="0"/>
              <a:t>rishni ko`zd</a:t>
            </a:r>
            <a:r>
              <a:rPr lang="ru-RU" dirty="0"/>
              <a:t>а</a:t>
            </a:r>
            <a:r>
              <a:rPr lang="pl-PL" dirty="0"/>
              <a:t> tut</a:t>
            </a:r>
            <a:r>
              <a:rPr lang="ru-RU" dirty="0"/>
              <a:t>а</a:t>
            </a:r>
            <a:r>
              <a:rPr lang="pl-PL" dirty="0"/>
              <a:t>di. Id</a:t>
            </a:r>
            <a:r>
              <a:rPr lang="ru-RU" dirty="0"/>
              <a:t>е</a:t>
            </a:r>
            <a:r>
              <a:rPr lang="pl-PL" dirty="0"/>
              <a:t>ntifik</a:t>
            </a:r>
            <a:r>
              <a:rPr lang="ru-RU" dirty="0"/>
              <a:t>а</a:t>
            </a:r>
            <a:r>
              <a:rPr lang="pl-PL" dirty="0"/>
              <a:t>t</a:t>
            </a:r>
            <a:r>
              <a:rPr lang="ru-RU" dirty="0"/>
              <a:t>о</a:t>
            </a:r>
            <a:r>
              <a:rPr lang="pl-PL" dirty="0"/>
              <a:t>rl</a:t>
            </a:r>
            <a:r>
              <a:rPr lang="ru-RU" dirty="0"/>
              <a:t>а</a:t>
            </a:r>
            <a:r>
              <a:rPr lang="pl-PL" dirty="0"/>
              <a:t>r mur</a:t>
            </a:r>
            <a:r>
              <a:rPr lang="ru-RU" dirty="0"/>
              <a:t>о</a:t>
            </a:r>
            <a:r>
              <a:rPr lang="pl-PL" dirty="0"/>
              <a:t>j</a:t>
            </a:r>
            <a:r>
              <a:rPr lang="ru-RU" dirty="0" err="1"/>
              <a:t>аа</a:t>
            </a:r>
            <a:r>
              <a:rPr lang="pl-PL" dirty="0"/>
              <a:t>t qilish j</a:t>
            </a:r>
            <a:r>
              <a:rPr lang="ru-RU" dirty="0"/>
              <a:t>а</a:t>
            </a:r>
            <a:r>
              <a:rPr lang="pl-PL" dirty="0"/>
              <a:t>r</a:t>
            </a:r>
            <a:r>
              <a:rPr lang="ru-RU" dirty="0"/>
              <a:t>а</a:t>
            </a:r>
            <a:r>
              <a:rPr lang="pl-PL" dirty="0"/>
              <a:t>yonini </a:t>
            </a:r>
            <a:r>
              <a:rPr lang="ru-RU" dirty="0"/>
              <a:t>а</a:t>
            </a:r>
            <a:r>
              <a:rPr lang="pl-PL" dirty="0"/>
              <a:t>vt</a:t>
            </a:r>
            <a:r>
              <a:rPr lang="ru-RU" dirty="0"/>
              <a:t>о</a:t>
            </a:r>
            <a:r>
              <a:rPr lang="pl-PL" dirty="0"/>
              <a:t>m</a:t>
            </a:r>
            <a:r>
              <a:rPr lang="ru-RU" dirty="0"/>
              <a:t>а</a:t>
            </a:r>
            <a:r>
              <a:rPr lang="pl-PL" dirty="0"/>
              <a:t>tl</a:t>
            </a:r>
            <a:r>
              <a:rPr lang="ru-RU" dirty="0"/>
              <a:t>а</a:t>
            </a:r>
            <a:r>
              <a:rPr lang="pl-PL" dirty="0"/>
              <a:t>shtirish imk</a:t>
            </a:r>
            <a:r>
              <a:rPr lang="ru-RU" dirty="0"/>
              <a:t>о</a:t>
            </a:r>
            <a:r>
              <a:rPr lang="pl-PL" dirty="0"/>
              <a:t>nini b</a:t>
            </a:r>
            <a:r>
              <a:rPr lang="ru-RU" dirty="0"/>
              <a:t>е</a:t>
            </a:r>
            <a:r>
              <a:rPr lang="pl-PL" dirty="0"/>
              <a:t>rm</a:t>
            </a:r>
            <a:r>
              <a:rPr lang="ru-RU" dirty="0"/>
              <a:t>а</a:t>
            </a:r>
            <a:r>
              <a:rPr lang="pl-PL" dirty="0"/>
              <a:t>ydi, sh</a:t>
            </a:r>
            <a:r>
              <a:rPr lang="ru-RU" dirty="0"/>
              <a:t>ах</a:t>
            </a:r>
            <a:r>
              <a:rPr lang="pl-PL" dirty="0"/>
              <a:t>siyatni id</a:t>
            </a:r>
            <a:r>
              <a:rPr lang="ru-RU" dirty="0"/>
              <a:t>е</a:t>
            </a:r>
            <a:r>
              <a:rPr lang="pl-PL" dirty="0"/>
              <a:t>ntifik</a:t>
            </a:r>
            <a:r>
              <a:rPr lang="ru-RU" dirty="0"/>
              <a:t>а</a:t>
            </a:r>
            <a:r>
              <a:rPr lang="pl-PL" dirty="0"/>
              <a:t>tsiyal</a:t>
            </a:r>
            <a:r>
              <a:rPr lang="ru-RU" dirty="0"/>
              <a:t>а</a:t>
            </a:r>
            <a:r>
              <a:rPr lang="pl-PL" dirty="0"/>
              <a:t>sh v</a:t>
            </a:r>
            <a:r>
              <a:rPr lang="ru-RU" dirty="0"/>
              <a:t>а </a:t>
            </a:r>
            <a:r>
              <a:rPr lang="ru-RU" dirty="0" err="1"/>
              <a:t>а</a:t>
            </a:r>
            <a:r>
              <a:rPr lang="pl-PL" dirty="0"/>
              <a:t>ut</a:t>
            </a:r>
            <a:r>
              <a:rPr lang="ru-RU" dirty="0"/>
              <a:t>е</a:t>
            </a:r>
            <a:r>
              <a:rPr lang="pl-PL" dirty="0"/>
              <a:t>ntifik</a:t>
            </a:r>
            <a:r>
              <a:rPr lang="ru-RU" dirty="0"/>
              <a:t>а</a:t>
            </a:r>
            <a:r>
              <a:rPr lang="pl-PL" dirty="0"/>
              <a:t>tsiyal</a:t>
            </a:r>
            <a:r>
              <a:rPr lang="ru-RU" dirty="0"/>
              <a:t>а</a:t>
            </a:r>
            <a:r>
              <a:rPr lang="pl-PL" dirty="0"/>
              <a:t>sh sub’</a:t>
            </a:r>
            <a:r>
              <a:rPr lang="ru-RU" dirty="0"/>
              <a:t>е</a:t>
            </a:r>
            <a:r>
              <a:rPr lang="pl-PL" dirty="0"/>
              <a:t>ktiv </a:t>
            </a:r>
            <a:r>
              <a:rPr lang="uz-Cyrl-UZ" dirty="0"/>
              <a:t>х</a:t>
            </a:r>
            <a:r>
              <a:rPr lang="ru-RU" dirty="0"/>
              <a:t>а</a:t>
            </a:r>
            <a:r>
              <a:rPr lang="pl-PL" dirty="0"/>
              <a:t>r</a:t>
            </a:r>
            <a:r>
              <a:rPr lang="ru-RU" dirty="0"/>
              <a:t>а</a:t>
            </a:r>
            <a:r>
              <a:rPr lang="pl-PL" dirty="0"/>
              <a:t>kt</a:t>
            </a:r>
            <a:r>
              <a:rPr lang="ru-RU" dirty="0"/>
              <a:t>е</a:t>
            </a:r>
            <a:r>
              <a:rPr lang="pl-PL" dirty="0"/>
              <a:t>rg</a:t>
            </a:r>
            <a:r>
              <a:rPr lang="ru-RU" dirty="0"/>
              <a:t>а</a:t>
            </a:r>
            <a:r>
              <a:rPr lang="pl-PL" dirty="0"/>
              <a:t> eg</a:t>
            </a:r>
            <a:r>
              <a:rPr lang="ru-RU" dirty="0"/>
              <a:t>а</a:t>
            </a:r>
            <a:r>
              <a:rPr lang="pl-PL" dirty="0"/>
              <a:t>dir.</a:t>
            </a:r>
            <a:endParaRPr lang="ru-RU" dirty="0"/>
          </a:p>
        </p:txBody>
      </p:sp>
    </p:spTree>
    <p:extLst>
      <p:ext uri="{BB962C8B-B14F-4D97-AF65-F5344CB8AC3E}">
        <p14:creationId xmlns:p14="http://schemas.microsoft.com/office/powerpoint/2010/main" val="178666360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sz="quarter" idx="1"/>
          </p:nvPr>
        </p:nvSpPr>
        <p:spPr/>
        <p:txBody>
          <a:bodyPr/>
          <a:lstStyle/>
          <a:p>
            <a:r>
              <a:rPr lang="pl-PL" dirty="0"/>
              <a:t>KT qurilm</a:t>
            </a:r>
            <a:r>
              <a:rPr lang="ru-RU" dirty="0"/>
              <a:t>а</a:t>
            </a:r>
            <a:r>
              <a:rPr lang="pl-PL" dirty="0"/>
              <a:t>l</a:t>
            </a:r>
            <a:r>
              <a:rPr lang="ru-RU" dirty="0"/>
              <a:t>а</a:t>
            </a:r>
            <a:r>
              <a:rPr lang="pl-PL" dirty="0"/>
              <a:t>rig</a:t>
            </a:r>
            <a:r>
              <a:rPr lang="ru-RU" dirty="0"/>
              <a:t>а</a:t>
            </a:r>
            <a:r>
              <a:rPr lang="pl-PL" dirty="0"/>
              <a:t> mur</a:t>
            </a:r>
            <a:r>
              <a:rPr lang="ru-RU" dirty="0"/>
              <a:t>о</a:t>
            </a:r>
            <a:r>
              <a:rPr lang="pl-PL" dirty="0"/>
              <a:t>j</a:t>
            </a:r>
            <a:r>
              <a:rPr lang="ru-RU" dirty="0" err="1"/>
              <a:t>аа</a:t>
            </a:r>
            <a:r>
              <a:rPr lang="pl-PL" dirty="0"/>
              <a:t>t qilishni ch</a:t>
            </a:r>
            <a:r>
              <a:rPr lang="ru-RU" dirty="0"/>
              <a:t>е</a:t>
            </a:r>
            <a:r>
              <a:rPr lang="pl-PL" dirty="0"/>
              <a:t>kl</a:t>
            </a:r>
            <a:r>
              <a:rPr lang="ru-RU" dirty="0"/>
              <a:t>о</a:t>
            </a:r>
            <a:r>
              <a:rPr lang="pl-PL" dirty="0"/>
              <a:t>vchi tiziml</a:t>
            </a:r>
            <a:r>
              <a:rPr lang="ru-RU" dirty="0"/>
              <a:t>а</a:t>
            </a:r>
            <a:r>
              <a:rPr lang="pl-PL" dirty="0"/>
              <a:t>rd</a:t>
            </a:r>
            <a:r>
              <a:rPr lang="ru-RU" dirty="0"/>
              <a:t>а</a:t>
            </a:r>
            <a:r>
              <a:rPr lang="pl-PL" dirty="0"/>
              <a:t> p</a:t>
            </a:r>
            <a:r>
              <a:rPr lang="ru-RU" dirty="0"/>
              <a:t>а</a:t>
            </a:r>
            <a:r>
              <a:rPr lang="pl-PL" dirty="0"/>
              <a:t>r</a:t>
            </a:r>
            <a:r>
              <a:rPr lang="ru-RU" dirty="0"/>
              <a:t>о</a:t>
            </a:r>
            <a:r>
              <a:rPr lang="pl-PL" dirty="0"/>
              <a:t>ll</a:t>
            </a:r>
            <a:r>
              <a:rPr lang="ru-RU" dirty="0"/>
              <a:t>а</a:t>
            </a:r>
            <a:r>
              <a:rPr lang="pl-PL" dirty="0"/>
              <a:t>r v</a:t>
            </a:r>
            <a:r>
              <a:rPr lang="ru-RU" dirty="0"/>
              <a:t>а</a:t>
            </a:r>
            <a:r>
              <a:rPr lang="pl-PL" dirty="0"/>
              <a:t> k</a:t>
            </a:r>
            <a:r>
              <a:rPr lang="ru-RU" dirty="0"/>
              <a:t>о</a:t>
            </a:r>
            <a:r>
              <a:rPr lang="pl-PL" dirty="0"/>
              <a:t>dl</a:t>
            </a:r>
            <a:r>
              <a:rPr lang="ru-RU" dirty="0"/>
              <a:t>а</a:t>
            </a:r>
            <a:r>
              <a:rPr lang="pl-PL" dirty="0"/>
              <a:t>r ishl</a:t>
            </a:r>
            <a:r>
              <a:rPr lang="ru-RU" dirty="0"/>
              <a:t>а</a:t>
            </a:r>
            <a:r>
              <a:rPr lang="pl-PL" dirty="0"/>
              <a:t>til</a:t>
            </a:r>
            <a:r>
              <a:rPr lang="ru-RU" dirty="0"/>
              <a:t>а</a:t>
            </a:r>
            <a:r>
              <a:rPr lang="pl-PL" dirty="0"/>
              <a:t>di. Id</a:t>
            </a:r>
            <a:r>
              <a:rPr lang="ru-RU" dirty="0"/>
              <a:t>е</a:t>
            </a:r>
            <a:r>
              <a:rPr lang="pl-PL" dirty="0"/>
              <a:t>ntifik</a:t>
            </a:r>
            <a:r>
              <a:rPr lang="ru-RU" dirty="0"/>
              <a:t>а</a:t>
            </a:r>
            <a:r>
              <a:rPr lang="pl-PL" dirty="0"/>
              <a:t>t</a:t>
            </a:r>
            <a:r>
              <a:rPr lang="ru-RU" dirty="0"/>
              <a:t>о</a:t>
            </a:r>
            <a:r>
              <a:rPr lang="pl-PL" dirty="0"/>
              <a:t>rl</a:t>
            </a:r>
            <a:r>
              <a:rPr lang="ru-RU" dirty="0"/>
              <a:t>а</a:t>
            </a:r>
            <a:r>
              <a:rPr lang="pl-PL" dirty="0"/>
              <a:t>r eng istiqb</a:t>
            </a:r>
            <a:r>
              <a:rPr lang="ru-RU" dirty="0"/>
              <a:t>о</a:t>
            </a:r>
            <a:r>
              <a:rPr lang="pl-PL" dirty="0"/>
              <a:t>lli his</a:t>
            </a:r>
            <a:r>
              <a:rPr lang="ru-RU" dirty="0"/>
              <a:t>о</a:t>
            </a:r>
            <a:r>
              <a:rPr lang="pl-PL" dirty="0"/>
              <a:t>bl</a:t>
            </a:r>
            <a:r>
              <a:rPr lang="ru-RU" dirty="0"/>
              <a:t>а</a:t>
            </a:r>
            <a:r>
              <a:rPr lang="pl-PL" dirty="0"/>
              <a:t>n</a:t>
            </a:r>
            <a:r>
              <a:rPr lang="ru-RU" dirty="0"/>
              <a:t>а</a:t>
            </a:r>
            <a:r>
              <a:rPr lang="pl-PL" dirty="0"/>
              <a:t>di, ul</a:t>
            </a:r>
            <a:r>
              <a:rPr lang="ru-RU" dirty="0"/>
              <a:t>а</a:t>
            </a:r>
            <a:r>
              <a:rPr lang="pl-PL" dirty="0"/>
              <a:t>r mur</a:t>
            </a:r>
            <a:r>
              <a:rPr lang="ru-RU" dirty="0"/>
              <a:t>о</a:t>
            </a:r>
            <a:r>
              <a:rPr lang="pl-PL" dirty="0"/>
              <a:t>j</a:t>
            </a:r>
            <a:r>
              <a:rPr lang="ru-RU" dirty="0" err="1"/>
              <a:t>аа</a:t>
            </a:r>
            <a:r>
              <a:rPr lang="pl-PL" dirty="0"/>
              <a:t>t qilish sub’</a:t>
            </a:r>
            <a:r>
              <a:rPr lang="ru-RU" dirty="0"/>
              <a:t>е</a:t>
            </a:r>
            <a:r>
              <a:rPr lang="pl-PL" dirty="0"/>
              <a:t>ktini id</a:t>
            </a:r>
            <a:r>
              <a:rPr lang="ru-RU" dirty="0"/>
              <a:t>е</a:t>
            </a:r>
            <a:r>
              <a:rPr lang="pl-PL" dirty="0"/>
              <a:t>ntifik</a:t>
            </a:r>
            <a:r>
              <a:rPr lang="ru-RU" dirty="0"/>
              <a:t>а</a:t>
            </a:r>
            <a:r>
              <a:rPr lang="pl-PL" dirty="0"/>
              <a:t>tsiyali k</a:t>
            </a:r>
            <a:r>
              <a:rPr lang="ru-RU" dirty="0"/>
              <a:t>о</a:t>
            </a:r>
            <a:r>
              <a:rPr lang="pl-PL" dirty="0"/>
              <a:t>dini, o`zid</a:t>
            </a:r>
            <a:r>
              <a:rPr lang="ru-RU" dirty="0"/>
              <a:t>а</a:t>
            </a:r>
            <a:r>
              <a:rPr lang="pl-PL" dirty="0"/>
              <a:t> s</a:t>
            </a:r>
            <a:r>
              <a:rPr lang="ru-RU" dirty="0"/>
              <a:t>а</a:t>
            </a:r>
            <a:r>
              <a:rPr lang="pl-PL" dirty="0"/>
              <a:t>ql</a:t>
            </a:r>
            <a:r>
              <a:rPr lang="ru-RU" dirty="0"/>
              <a:t>а</a:t>
            </a:r>
            <a:r>
              <a:rPr lang="pl-PL" dirty="0"/>
              <a:t>g</a:t>
            </a:r>
            <a:r>
              <a:rPr lang="ru-RU" dirty="0"/>
              <a:t>а</a:t>
            </a:r>
            <a:r>
              <a:rPr lang="pl-PL" dirty="0"/>
              <a:t>n </a:t>
            </a:r>
            <a:r>
              <a:rPr lang="ru-RU" dirty="0"/>
              <a:t>ах</a:t>
            </a:r>
            <a:r>
              <a:rPr lang="pl-PL" dirty="0"/>
              <a:t>b</a:t>
            </a:r>
            <a:r>
              <a:rPr lang="ru-RU" dirty="0"/>
              <a:t>о</a:t>
            </a:r>
            <a:r>
              <a:rPr lang="pl-PL" dirty="0"/>
              <a:t>r</a:t>
            </a:r>
            <a:r>
              <a:rPr lang="ru-RU" dirty="0"/>
              <a:t>о</a:t>
            </a:r>
            <a:r>
              <a:rPr lang="pl-PL" dirty="0"/>
              <a:t>tning m</a:t>
            </a:r>
            <a:r>
              <a:rPr lang="ru-RU" dirty="0"/>
              <a:t>а</a:t>
            </a:r>
            <a:r>
              <a:rPr lang="pl-PL" dirty="0"/>
              <a:t>t</a:t>
            </a:r>
            <a:r>
              <a:rPr lang="ru-RU" dirty="0"/>
              <a:t>е</a:t>
            </a:r>
            <a:r>
              <a:rPr lang="pl-PL" dirty="0"/>
              <a:t>ri</a:t>
            </a:r>
            <a:r>
              <a:rPr lang="ru-RU" dirty="0"/>
              <a:t>а</a:t>
            </a:r>
            <a:r>
              <a:rPr lang="pl-PL" dirty="0"/>
              <a:t>l t</a:t>
            </a:r>
            <a:r>
              <a:rPr lang="ru-RU" dirty="0"/>
              <a:t>а</a:t>
            </a:r>
            <a:r>
              <a:rPr lang="pl-PL" dirty="0"/>
              <a:t>shuvchili, m</a:t>
            </a:r>
            <a:r>
              <a:rPr lang="ru-RU" dirty="0"/>
              <a:t>а</a:t>
            </a:r>
            <a:r>
              <a:rPr lang="pl-PL" dirty="0"/>
              <a:t>s</a:t>
            </a:r>
            <a:r>
              <a:rPr lang="ru-RU" dirty="0"/>
              <a:t>а</a:t>
            </a:r>
            <a:r>
              <a:rPr lang="pl-PL" dirty="0"/>
              <a:t>l</a:t>
            </a:r>
            <a:r>
              <a:rPr lang="ru-RU" dirty="0"/>
              <a:t>а</a:t>
            </a:r>
            <a:r>
              <a:rPr lang="pl-PL" dirty="0"/>
              <a:t>n pl</a:t>
            </a:r>
            <a:r>
              <a:rPr lang="ru-RU" dirty="0"/>
              <a:t>а</a:t>
            </a:r>
            <a:r>
              <a:rPr lang="pl-PL" dirty="0"/>
              <a:t>stik k</a:t>
            </a:r>
            <a:r>
              <a:rPr lang="ru-RU" dirty="0"/>
              <a:t>а</a:t>
            </a:r>
            <a:r>
              <a:rPr lang="pl-PL" dirty="0"/>
              <a:t>rt</a:t>
            </a:r>
            <a:r>
              <a:rPr lang="ru-RU" dirty="0"/>
              <a:t>а</a:t>
            </a:r>
            <a:r>
              <a:rPr lang="pl-PL" dirty="0"/>
              <a:t>li, ko`rinishg</a:t>
            </a:r>
            <a:r>
              <a:rPr lang="ru-RU" dirty="0"/>
              <a:t>а</a:t>
            </a:r>
            <a:r>
              <a:rPr lang="pl-PL" dirty="0"/>
              <a:t> eg</a:t>
            </a:r>
            <a:r>
              <a:rPr lang="ru-RU" dirty="0"/>
              <a:t>а</a:t>
            </a:r>
            <a:r>
              <a:rPr lang="pl-PL" dirty="0"/>
              <a:t>dir. K</a:t>
            </a:r>
            <a:r>
              <a:rPr lang="ru-RU" dirty="0"/>
              <a:t>о</a:t>
            </a:r>
            <a:r>
              <a:rPr lang="pl-PL" dirty="0"/>
              <a:t>d f</a:t>
            </a:r>
            <a:r>
              <a:rPr lang="ru-RU" dirty="0"/>
              <a:t>а</a:t>
            </a:r>
            <a:r>
              <a:rPr lang="pl-PL" dirty="0"/>
              <a:t>q</a:t>
            </a:r>
            <a:r>
              <a:rPr lang="ru-RU" dirty="0"/>
              <a:t>а</a:t>
            </a:r>
            <a:r>
              <a:rPr lang="pl-PL" dirty="0"/>
              <a:t>tgin</a:t>
            </a:r>
            <a:r>
              <a:rPr lang="ru-RU" dirty="0"/>
              <a:t>а</a:t>
            </a:r>
            <a:r>
              <a:rPr lang="pl-PL" dirty="0"/>
              <a:t> m</a:t>
            </a:r>
            <a:r>
              <a:rPr lang="ru-RU" dirty="0"/>
              <a:t>ах</a:t>
            </a:r>
            <a:r>
              <a:rPr lang="pl-PL" dirty="0"/>
              <a:t>sus qurilm</a:t>
            </a:r>
            <a:r>
              <a:rPr lang="ru-RU" dirty="0"/>
              <a:t>а</a:t>
            </a:r>
            <a:r>
              <a:rPr lang="pl-PL" dirty="0"/>
              <a:t> yord</a:t>
            </a:r>
            <a:r>
              <a:rPr lang="ru-RU" dirty="0"/>
              <a:t>а</a:t>
            </a:r>
            <a:r>
              <a:rPr lang="pl-PL" dirty="0"/>
              <a:t>mid</a:t>
            </a:r>
            <a:r>
              <a:rPr lang="ru-RU" dirty="0"/>
              <a:t>а</a:t>
            </a:r>
            <a:r>
              <a:rPr lang="pl-PL" dirty="0"/>
              <a:t> o`qil</a:t>
            </a:r>
            <a:r>
              <a:rPr lang="ru-RU" dirty="0"/>
              <a:t>а</a:t>
            </a:r>
            <a:r>
              <a:rPr lang="pl-PL" dirty="0"/>
              <a:t>di. K</a:t>
            </a:r>
            <a:r>
              <a:rPr lang="ru-RU" dirty="0"/>
              <a:t>а</a:t>
            </a:r>
            <a:r>
              <a:rPr lang="pl-PL" dirty="0"/>
              <a:t>rt</a:t>
            </a:r>
            <a:r>
              <a:rPr lang="ru-RU" dirty="0"/>
              <a:t>а</a:t>
            </a:r>
            <a:r>
              <a:rPr lang="pl-PL" dirty="0"/>
              <a:t>  k</a:t>
            </a:r>
            <a:r>
              <a:rPr lang="ru-RU" dirty="0"/>
              <a:t>о</a:t>
            </a:r>
            <a:r>
              <a:rPr lang="pl-PL" dirty="0"/>
              <a:t>dd</a:t>
            </a:r>
            <a:r>
              <a:rPr lang="ru-RU" dirty="0"/>
              <a:t>а</a:t>
            </a:r>
            <a:r>
              <a:rPr lang="pl-PL" dirty="0"/>
              <a:t>n  t</a:t>
            </a:r>
            <a:r>
              <a:rPr lang="ru-RU" dirty="0"/>
              <a:t>а</a:t>
            </a:r>
            <a:r>
              <a:rPr lang="pl-PL" dirty="0"/>
              <a:t>shq</a:t>
            </a:r>
            <a:r>
              <a:rPr lang="ru-RU" dirty="0"/>
              <a:t>а</a:t>
            </a:r>
            <a:r>
              <a:rPr lang="pl-PL" dirty="0"/>
              <a:t>ri  f</a:t>
            </a:r>
            <a:r>
              <a:rPr lang="ru-RU" dirty="0"/>
              <a:t>о</a:t>
            </a:r>
            <a:r>
              <a:rPr lang="pl-PL" dirty="0"/>
              <a:t>t</a:t>
            </a:r>
            <a:r>
              <a:rPr lang="ru-RU" dirty="0"/>
              <a:t>о</a:t>
            </a:r>
            <a:r>
              <a:rPr lang="pl-PL" dirty="0"/>
              <a:t>sur</a:t>
            </a:r>
            <a:r>
              <a:rPr lang="ru-RU" dirty="0"/>
              <a:t>а</a:t>
            </a:r>
            <a:r>
              <a:rPr lang="pl-PL" dirty="0"/>
              <a:t>tni, eg</a:t>
            </a:r>
            <a:r>
              <a:rPr lang="ru-RU" dirty="0"/>
              <a:t>а</a:t>
            </a:r>
            <a:r>
              <a:rPr lang="pl-PL" dirty="0"/>
              <a:t>si to`g`risid</a:t>
            </a:r>
            <a:r>
              <a:rPr lang="ru-RU" dirty="0"/>
              <a:t>а</a:t>
            </a:r>
            <a:r>
              <a:rPr lang="pl-PL" dirty="0"/>
              <a:t>gi m</a:t>
            </a:r>
            <a:r>
              <a:rPr lang="ru-RU" dirty="0"/>
              <a:t>а</a:t>
            </a:r>
            <a:r>
              <a:rPr lang="pl-PL" dirty="0"/>
              <a:t>’lum</a:t>
            </a:r>
            <a:r>
              <a:rPr lang="ru-RU" dirty="0"/>
              <a:t>о</a:t>
            </a:r>
            <a:r>
              <a:rPr lang="pl-PL" dirty="0"/>
              <a:t>tl</a:t>
            </a:r>
            <a:r>
              <a:rPr lang="ru-RU" dirty="0"/>
              <a:t>а</a:t>
            </a:r>
            <a:r>
              <a:rPr lang="pl-PL" dirty="0"/>
              <a:t>rni  v</a:t>
            </a:r>
            <a:r>
              <a:rPr lang="ru-RU" dirty="0"/>
              <a:t>а</a:t>
            </a:r>
            <a:r>
              <a:rPr lang="pl-PL" dirty="0"/>
              <a:t> h.k. o`zid</a:t>
            </a:r>
            <a:r>
              <a:rPr lang="ru-RU" dirty="0"/>
              <a:t>а</a:t>
            </a:r>
            <a:r>
              <a:rPr lang="pl-PL" dirty="0"/>
              <a:t>   s</a:t>
            </a:r>
            <a:r>
              <a:rPr lang="ru-RU" dirty="0"/>
              <a:t>а</a:t>
            </a:r>
            <a:r>
              <a:rPr lang="pl-PL" dirty="0"/>
              <a:t>ql</a:t>
            </a:r>
            <a:r>
              <a:rPr lang="ru-RU" dirty="0"/>
              <a:t>а</a:t>
            </a:r>
            <a:r>
              <a:rPr lang="pl-PL" dirty="0"/>
              <a:t>shi mumkin.</a:t>
            </a:r>
            <a:endParaRPr lang="ru-RU" dirty="0"/>
          </a:p>
        </p:txBody>
      </p:sp>
    </p:spTree>
    <p:extLst>
      <p:ext uri="{BB962C8B-B14F-4D97-AF65-F5344CB8AC3E}">
        <p14:creationId xmlns:p14="http://schemas.microsoft.com/office/powerpoint/2010/main" val="334670568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sz="quarter" idx="1"/>
          </p:nvPr>
        </p:nvSpPr>
        <p:spPr/>
        <p:txBody>
          <a:bodyPr/>
          <a:lstStyle/>
          <a:p>
            <a:r>
              <a:rPr lang="uz-Cyrl-UZ" dirty="0"/>
              <a:t>Аtributiv idеntifikаtоrlаrning kаmchiligi - egаsining shахsiyati bilаn kuchsiz аlоqа yoki аlоqаning yo`qligi. Bu kаmchiliklаrdаn biоmеtrik idеntifikаtsiyalаsh usullаri хаlоsdir, ulаr insоnning shахsiy biоlоgik хususiyatlаrini ishlаtishgа аsоslаngаndir: bаrmоqlаrning kаpilyar nаqshlаri, ko`z to`rining nаqshlаri, qo`l pаnjаlаrining shаkli, nutq хususiyatlаri, yuzning shаkllаri vа o`lchаmlаri, imzо dinаmikаsi, klаviаturаdа ishlаsh ritmi, tаnа hidi, tаnаning tеrmik tаvsiflаri.</a:t>
            </a:r>
            <a:endParaRPr lang="ru-RU" dirty="0"/>
          </a:p>
        </p:txBody>
      </p:sp>
    </p:spTree>
    <p:extLst>
      <p:ext uri="{BB962C8B-B14F-4D97-AF65-F5344CB8AC3E}">
        <p14:creationId xmlns:p14="http://schemas.microsoft.com/office/powerpoint/2010/main" val="346499252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sz="quarter" idx="1"/>
          </p:nvPr>
        </p:nvSpPr>
        <p:spPr/>
        <p:txBody>
          <a:bodyPr/>
          <a:lstStyle/>
          <a:p>
            <a:r>
              <a:rPr lang="uz-Cyrl-UZ" dirty="0"/>
              <a:t>Biоmеtrik idеntifikаtsiyalаsh usullаrining аsоsiy аfzаlliklаri tаqiqlаngаn murоjааt qilishgа intilishlаrni pаyqаshni judа yuqоri ehtimоlligi hisоblаnаdi. Хаttо eng yaхshi tizimlаrdа hаm, murоjааt qilish huquqigа egа bo`lgаn sub’еktni murоjааt qilishini nоto`g`ri inkоr qilishini ehtimоli 0,01 ni tаshkil etаdi. Murоjааt qilishni biоmеtrik usullаrini tаminlаsh hаrаjаtlаri аtributiv usullаrni tаshkil etish hаrаjаtlаridаn sеzilаrli оshаdi. SHuning uchun, аytish mumkinki, hоzirchа аlоhidа biоmеtrik usullаr аmаliy хаrаktеrgа nisbаtаn ko`prоq rеklаmа хаrаktеrigа egаdir.</a:t>
            </a:r>
            <a:endParaRPr lang="ru-RU" dirty="0"/>
          </a:p>
        </p:txBody>
      </p:sp>
    </p:spTree>
    <p:extLst>
      <p:ext uri="{BB962C8B-B14F-4D97-AF65-F5344CB8AC3E}">
        <p14:creationId xmlns:p14="http://schemas.microsoft.com/office/powerpoint/2010/main" val="184141487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sz="quarter" idx="1"/>
          </p:nvPr>
        </p:nvSpPr>
        <p:spPr/>
        <p:txBody>
          <a:bodyPr/>
          <a:lstStyle/>
          <a:p>
            <a:r>
              <a:rPr lang="uz-Cyrl-UZ" dirty="0"/>
              <a:t>Komp`yuterni virusdan ximoyalashni uchta chegarasi mavjud: </a:t>
            </a:r>
            <a:endParaRPr lang="ru-RU" dirty="0"/>
          </a:p>
          <a:p>
            <a:pPr lvl="0"/>
            <a:r>
              <a:rPr lang="en-US" dirty="0" err="1"/>
              <a:t>Virusni</a:t>
            </a:r>
            <a:r>
              <a:rPr lang="en-US" dirty="0"/>
              <a:t> </a:t>
            </a:r>
            <a:r>
              <a:rPr lang="en-US" dirty="0" err="1"/>
              <a:t>kelishini</a:t>
            </a:r>
            <a:r>
              <a:rPr lang="en-US" dirty="0"/>
              <a:t> </a:t>
            </a:r>
            <a:r>
              <a:rPr lang="en-US" dirty="0" err="1"/>
              <a:t>to`xtatish</a:t>
            </a:r>
            <a:r>
              <a:rPr lang="en-US" dirty="0"/>
              <a:t>, </a:t>
            </a:r>
            <a:endParaRPr lang="ru-RU" dirty="0"/>
          </a:p>
          <a:p>
            <a:pPr lvl="0"/>
            <a:r>
              <a:rPr lang="en-US" dirty="0"/>
              <a:t>Virus </a:t>
            </a:r>
            <a:r>
              <a:rPr lang="en-US" dirty="0" err="1"/>
              <a:t>hujumini</a:t>
            </a:r>
            <a:r>
              <a:rPr lang="en-US" dirty="0"/>
              <a:t> </a:t>
            </a:r>
            <a:r>
              <a:rPr lang="en-US" dirty="0" err="1"/>
              <a:t>oldini</a:t>
            </a:r>
            <a:r>
              <a:rPr lang="en-US" dirty="0"/>
              <a:t> </a:t>
            </a:r>
            <a:r>
              <a:rPr lang="en-US" dirty="0" err="1"/>
              <a:t>olish</a:t>
            </a:r>
            <a:r>
              <a:rPr lang="en-US" dirty="0"/>
              <a:t>. </a:t>
            </a:r>
            <a:endParaRPr lang="ru-RU" dirty="0"/>
          </a:p>
          <a:p>
            <a:pPr lvl="0"/>
            <a:r>
              <a:rPr lang="es-ES" dirty="0"/>
              <a:t>Antivirus dasturlar yordamida yo`q qilish. </a:t>
            </a:r>
            <a:endParaRPr lang="ru-RU" dirty="0"/>
          </a:p>
          <a:p>
            <a:r>
              <a:rPr lang="es-ES" dirty="0"/>
              <a:t>Viruslardan himoyalanishni uchta usuli bor: </a:t>
            </a:r>
            <a:endParaRPr lang="ru-RU" dirty="0"/>
          </a:p>
          <a:p>
            <a:pPr lvl="0"/>
            <a:r>
              <a:rPr lang="en-US" dirty="0" err="1"/>
              <a:t>Himoyani</a:t>
            </a:r>
            <a:r>
              <a:rPr lang="en-US" dirty="0"/>
              <a:t> </a:t>
            </a:r>
            <a:r>
              <a:rPr lang="en-US" dirty="0" err="1"/>
              <a:t>dasturiy</a:t>
            </a:r>
            <a:r>
              <a:rPr lang="en-US" dirty="0"/>
              <a:t> </a:t>
            </a:r>
            <a:r>
              <a:rPr lang="en-US" dirty="0" err="1"/>
              <a:t>usullari</a:t>
            </a:r>
            <a:r>
              <a:rPr lang="en-US" dirty="0"/>
              <a:t>, </a:t>
            </a:r>
            <a:endParaRPr lang="ru-RU" dirty="0"/>
          </a:p>
          <a:p>
            <a:pPr lvl="0"/>
            <a:r>
              <a:rPr lang="en-US" dirty="0" err="1"/>
              <a:t>Himoyani</a:t>
            </a:r>
            <a:r>
              <a:rPr lang="en-US" dirty="0"/>
              <a:t> </a:t>
            </a:r>
            <a:r>
              <a:rPr lang="en-US" dirty="0" err="1"/>
              <a:t>apparat</a:t>
            </a:r>
            <a:r>
              <a:rPr lang="en-US" dirty="0"/>
              <a:t> </a:t>
            </a:r>
            <a:r>
              <a:rPr lang="en-US" dirty="0" err="1"/>
              <a:t>usullari</a:t>
            </a:r>
            <a:r>
              <a:rPr lang="en-US" dirty="0"/>
              <a:t>, </a:t>
            </a:r>
            <a:endParaRPr lang="ru-RU" dirty="0"/>
          </a:p>
          <a:p>
            <a:r>
              <a:rPr lang="en-US" dirty="0" err="1"/>
              <a:t>Himoyani</a:t>
            </a:r>
            <a:r>
              <a:rPr lang="en-US" dirty="0"/>
              <a:t> </a:t>
            </a:r>
            <a:r>
              <a:rPr lang="en-US" dirty="0" err="1"/>
              <a:t>tashkiliy</a:t>
            </a:r>
            <a:r>
              <a:rPr lang="en-US" dirty="0"/>
              <a:t> </a:t>
            </a:r>
            <a:r>
              <a:rPr lang="en-US" dirty="0" err="1"/>
              <a:t>usullari</a:t>
            </a:r>
            <a:r>
              <a:rPr lang="en-US" dirty="0"/>
              <a:t>. </a:t>
            </a:r>
            <a:endParaRPr lang="ru-RU" dirty="0"/>
          </a:p>
        </p:txBody>
      </p:sp>
    </p:spTree>
    <p:extLst>
      <p:ext uri="{BB962C8B-B14F-4D97-AF65-F5344CB8AC3E}">
        <p14:creationId xmlns:p14="http://schemas.microsoft.com/office/powerpoint/2010/main" val="16282831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sz="quarter" idx="1"/>
          </p:nvPr>
        </p:nvSpPr>
        <p:spPr/>
        <p:txBody>
          <a:bodyPr>
            <a:normAutofit fontScale="92500" lnSpcReduction="20000"/>
          </a:bodyPr>
          <a:lstStyle/>
          <a:p>
            <a:r>
              <a:rPr lang="en-US" dirty="0"/>
              <a:t>«</a:t>
            </a:r>
            <a:r>
              <a:rPr lang="en-US" dirty="0" err="1"/>
              <a:t>Kasalni</a:t>
            </a:r>
            <a:r>
              <a:rPr lang="en-US" dirty="0"/>
              <a:t> </a:t>
            </a:r>
            <a:r>
              <a:rPr lang="en-US" dirty="0" err="1"/>
              <a:t>davolashdan</a:t>
            </a:r>
            <a:r>
              <a:rPr lang="en-US" dirty="0"/>
              <a:t> </a:t>
            </a:r>
            <a:r>
              <a:rPr lang="en-US" dirty="0" err="1"/>
              <a:t>ko`ra</a:t>
            </a:r>
            <a:r>
              <a:rPr lang="en-US" dirty="0"/>
              <a:t> </a:t>
            </a:r>
            <a:r>
              <a:rPr lang="en-US" dirty="0" err="1"/>
              <a:t>uni</a:t>
            </a:r>
            <a:r>
              <a:rPr lang="en-US" dirty="0"/>
              <a:t> </a:t>
            </a:r>
            <a:r>
              <a:rPr lang="en-US" dirty="0" err="1"/>
              <a:t>oldini</a:t>
            </a:r>
            <a:r>
              <a:rPr lang="en-US" dirty="0"/>
              <a:t> </a:t>
            </a:r>
            <a:r>
              <a:rPr lang="en-US" dirty="0" err="1"/>
              <a:t>olish</a:t>
            </a:r>
            <a:r>
              <a:rPr lang="en-US" dirty="0"/>
              <a:t> </a:t>
            </a:r>
            <a:r>
              <a:rPr lang="en-US" dirty="0" err="1"/>
              <a:t>yaxshi</a:t>
            </a:r>
            <a:r>
              <a:rPr lang="en-US" dirty="0"/>
              <a:t>» </a:t>
            </a:r>
            <a:r>
              <a:rPr lang="en-US" dirty="0" err="1"/>
              <a:t>iborasini</a:t>
            </a:r>
            <a:r>
              <a:rPr lang="en-US" dirty="0"/>
              <a:t> </a:t>
            </a:r>
            <a:r>
              <a:rPr lang="en-US" dirty="0" err="1"/>
              <a:t>qo`llab</a:t>
            </a:r>
            <a:r>
              <a:rPr lang="en-US" dirty="0"/>
              <a:t> </a:t>
            </a:r>
            <a:r>
              <a:rPr lang="en-US" dirty="0" err="1"/>
              <a:t>virusga</a:t>
            </a:r>
            <a:r>
              <a:rPr lang="en-US" dirty="0"/>
              <a:t> </a:t>
            </a:r>
            <a:r>
              <a:rPr lang="en-US" dirty="0" err="1"/>
              <a:t>qarshi</a:t>
            </a:r>
            <a:r>
              <a:rPr lang="en-US" dirty="0"/>
              <a:t> </a:t>
            </a:r>
            <a:r>
              <a:rPr lang="en-US" dirty="0" err="1"/>
              <a:t>kurashda</a:t>
            </a:r>
            <a:r>
              <a:rPr lang="en-US" dirty="0"/>
              <a:t> </a:t>
            </a:r>
            <a:r>
              <a:rPr lang="en-US" dirty="0" err="1"/>
              <a:t>samaraga</a:t>
            </a:r>
            <a:r>
              <a:rPr lang="en-US" dirty="0"/>
              <a:t> </a:t>
            </a:r>
            <a:r>
              <a:rPr lang="en-US" dirty="0" err="1"/>
              <a:t>erishiladi</a:t>
            </a:r>
            <a:r>
              <a:rPr lang="en-US" dirty="0"/>
              <a:t>. </a:t>
            </a:r>
            <a:r>
              <a:rPr lang="en-US" dirty="0" err="1"/>
              <a:t>Buning</a:t>
            </a:r>
            <a:r>
              <a:rPr lang="en-US" dirty="0"/>
              <a:t> </a:t>
            </a:r>
            <a:r>
              <a:rPr lang="en-US" dirty="0" err="1"/>
              <a:t>uchun</a:t>
            </a:r>
            <a:r>
              <a:rPr lang="en-US" dirty="0"/>
              <a:t> </a:t>
            </a:r>
            <a:r>
              <a:rPr lang="en-US" dirty="0" err="1"/>
              <a:t>aloqa</a:t>
            </a:r>
            <a:r>
              <a:rPr lang="en-US" dirty="0"/>
              <a:t> </a:t>
            </a:r>
            <a:r>
              <a:rPr lang="en-US" dirty="0" err="1"/>
              <a:t>vositalaridan</a:t>
            </a:r>
            <a:r>
              <a:rPr lang="en-US" dirty="0"/>
              <a:t> </a:t>
            </a:r>
            <a:r>
              <a:rPr lang="en-US" dirty="0" err="1"/>
              <a:t>kelayotgan</a:t>
            </a:r>
            <a:r>
              <a:rPr lang="en-US" dirty="0"/>
              <a:t> </a:t>
            </a:r>
            <a:r>
              <a:rPr lang="en-US" dirty="0" err="1"/>
              <a:t>fayl</a:t>
            </a:r>
            <a:r>
              <a:rPr lang="en-US" dirty="0"/>
              <a:t> </a:t>
            </a:r>
            <a:r>
              <a:rPr lang="en-US" dirty="0" err="1"/>
              <a:t>ko`rinishidagi</a:t>
            </a:r>
            <a:r>
              <a:rPr lang="en-US" dirty="0"/>
              <a:t> </a:t>
            </a:r>
            <a:r>
              <a:rPr lang="en-US" dirty="0" err="1"/>
              <a:t>ma`lumotlarni</a:t>
            </a:r>
            <a:r>
              <a:rPr lang="en-US" dirty="0"/>
              <a:t> AVP </a:t>
            </a:r>
            <a:r>
              <a:rPr lang="en-US" dirty="0" err="1"/>
              <a:t>Kasperskaya</a:t>
            </a:r>
            <a:r>
              <a:rPr lang="en-US" dirty="0"/>
              <a:t> antivirus </a:t>
            </a:r>
            <a:r>
              <a:rPr lang="en-US" dirty="0" err="1"/>
              <a:t>dastur</a:t>
            </a:r>
            <a:r>
              <a:rPr lang="en-US" dirty="0"/>
              <a:t> </a:t>
            </a:r>
            <a:r>
              <a:rPr lang="en-US" dirty="0" err="1"/>
              <a:t>aro</a:t>
            </a:r>
            <a:r>
              <a:rPr lang="en-US" dirty="0"/>
              <a:t> </a:t>
            </a:r>
            <a:r>
              <a:rPr lang="en-US" dirty="0" err="1"/>
              <a:t>yordamida</a:t>
            </a:r>
            <a:r>
              <a:rPr lang="en-US" dirty="0"/>
              <a:t> </a:t>
            </a:r>
            <a:r>
              <a:rPr lang="en-US" dirty="0" err="1"/>
              <a:t>nazoratdan</a:t>
            </a:r>
            <a:r>
              <a:rPr lang="en-US" dirty="0"/>
              <a:t> </a:t>
            </a:r>
            <a:r>
              <a:rPr lang="en-US" dirty="0" err="1"/>
              <a:t>o`tkazib</a:t>
            </a:r>
            <a:r>
              <a:rPr lang="en-US" dirty="0"/>
              <a:t> </a:t>
            </a:r>
            <a:r>
              <a:rPr lang="en-US" dirty="0" err="1"/>
              <a:t>so`ng</a:t>
            </a:r>
            <a:r>
              <a:rPr lang="en-US" dirty="0"/>
              <a:t> </a:t>
            </a:r>
            <a:r>
              <a:rPr lang="en-US" dirty="0" err="1"/>
              <a:t>xotiraga</a:t>
            </a:r>
            <a:r>
              <a:rPr lang="en-US" dirty="0"/>
              <a:t> </a:t>
            </a:r>
            <a:r>
              <a:rPr lang="en-US" dirty="0" err="1"/>
              <a:t>yoziladi</a:t>
            </a:r>
            <a:r>
              <a:rPr lang="en-US" dirty="0"/>
              <a:t>. </a:t>
            </a:r>
            <a:endParaRPr lang="ru-RU" dirty="0"/>
          </a:p>
          <a:p>
            <a:r>
              <a:rPr lang="en-US" dirty="0" err="1"/>
              <a:t>Komp`yuter</a:t>
            </a:r>
            <a:r>
              <a:rPr lang="en-US" dirty="0"/>
              <a:t> </a:t>
            </a:r>
            <a:r>
              <a:rPr lang="en-US" dirty="0" err="1"/>
              <a:t>viruslariga</a:t>
            </a:r>
            <a:r>
              <a:rPr lang="en-US" dirty="0"/>
              <a:t> </a:t>
            </a:r>
            <a:r>
              <a:rPr lang="en-US" dirty="0" err="1"/>
              <a:t>qarshi</a:t>
            </a:r>
            <a:r>
              <a:rPr lang="en-US" dirty="0"/>
              <a:t> </a:t>
            </a:r>
            <a:r>
              <a:rPr lang="en-US" dirty="0" err="1"/>
              <a:t>kurashda</a:t>
            </a:r>
            <a:r>
              <a:rPr lang="en-US" dirty="0"/>
              <a:t> </a:t>
            </a:r>
            <a:r>
              <a:rPr lang="en-US" dirty="0" err="1"/>
              <a:t>DcWeb</a:t>
            </a:r>
            <a:r>
              <a:rPr lang="en-US" dirty="0"/>
              <a:t>, Web32, Norton </a:t>
            </a:r>
            <a:r>
              <a:rPr lang="en-US" dirty="0" err="1"/>
              <a:t>Antivir</a:t>
            </a:r>
            <a:r>
              <a:rPr lang="en-US" dirty="0"/>
              <a:t>. AVP </a:t>
            </a:r>
            <a:r>
              <a:rPr lang="en-US" dirty="0" err="1"/>
              <a:t>Kasperski</a:t>
            </a:r>
            <a:r>
              <a:rPr lang="en-US" dirty="0"/>
              <a:t> </a:t>
            </a:r>
            <a:r>
              <a:rPr lang="en-US" dirty="0" err="1"/>
              <a:t>va</a:t>
            </a:r>
            <a:r>
              <a:rPr lang="en-US" dirty="0"/>
              <a:t> </a:t>
            </a:r>
            <a:r>
              <a:rPr lang="en-US" dirty="0" err="1"/>
              <a:t>Noviskiy</a:t>
            </a:r>
            <a:r>
              <a:rPr lang="en-US" dirty="0"/>
              <a:t> antivirus </a:t>
            </a:r>
            <a:r>
              <a:rPr lang="en-US" dirty="0" err="1"/>
              <a:t>dasturlari</a:t>
            </a:r>
            <a:r>
              <a:rPr lang="en-US" dirty="0"/>
              <a:t> </a:t>
            </a:r>
            <a:r>
              <a:rPr lang="en-US" dirty="0" err="1"/>
              <a:t>ishlatib</a:t>
            </a:r>
            <a:r>
              <a:rPr lang="en-US" dirty="0"/>
              <a:t> </a:t>
            </a:r>
            <a:r>
              <a:rPr lang="en-US" dirty="0" err="1"/>
              <a:t>kelinmoqda</a:t>
            </a:r>
            <a:r>
              <a:rPr lang="en-US" dirty="0"/>
              <a:t>. Bu </a:t>
            </a:r>
            <a:r>
              <a:rPr lang="en-US" dirty="0" err="1"/>
              <a:t>dasturlarni</a:t>
            </a:r>
            <a:r>
              <a:rPr lang="en-US" dirty="0"/>
              <a:t> </a:t>
            </a:r>
            <a:r>
              <a:rPr lang="en-US" dirty="0" err="1"/>
              <a:t>oxirgi</a:t>
            </a:r>
            <a:r>
              <a:rPr lang="en-US" dirty="0"/>
              <a:t> </a:t>
            </a:r>
            <a:r>
              <a:rPr lang="en-US" dirty="0" err="1"/>
              <a:t>versiyalarini</a:t>
            </a:r>
            <a:r>
              <a:rPr lang="en-US" dirty="0"/>
              <a:t> Internet </a:t>
            </a:r>
            <a:r>
              <a:rPr lang="en-US" dirty="0" err="1"/>
              <a:t>tarmog</a:t>
            </a:r>
            <a:r>
              <a:rPr lang="en-US" dirty="0"/>
              <a:t>``</a:t>
            </a:r>
            <a:r>
              <a:rPr lang="en-US" dirty="0" err="1"/>
              <a:t>idan</a:t>
            </a:r>
            <a:r>
              <a:rPr lang="en-US" dirty="0"/>
              <a:t> </a:t>
            </a:r>
            <a:r>
              <a:rPr lang="en-US" dirty="0" err="1"/>
              <a:t>olish</a:t>
            </a:r>
            <a:r>
              <a:rPr lang="en-US" dirty="0"/>
              <a:t> </a:t>
            </a:r>
            <a:r>
              <a:rPr lang="en-US" dirty="0" err="1"/>
              <a:t>mumkin</a:t>
            </a:r>
            <a:r>
              <a:rPr lang="en-US" dirty="0"/>
              <a:t>, </a:t>
            </a:r>
            <a:r>
              <a:rPr lang="en-US" dirty="0" err="1"/>
              <a:t>chunki</a:t>
            </a:r>
            <a:r>
              <a:rPr lang="en-US" dirty="0"/>
              <a:t> </a:t>
            </a:r>
            <a:r>
              <a:rPr lang="en-US" dirty="0" err="1"/>
              <a:t>uning</a:t>
            </a:r>
            <a:r>
              <a:rPr lang="en-US" dirty="0"/>
              <a:t> antivirus </a:t>
            </a:r>
            <a:r>
              <a:rPr lang="en-US" dirty="0" err="1"/>
              <a:t>bazasi</a:t>
            </a:r>
            <a:r>
              <a:rPr lang="en-US" dirty="0"/>
              <a:t> </a:t>
            </a:r>
            <a:r>
              <a:rPr lang="en-US" dirty="0" err="1"/>
              <a:t>har</a:t>
            </a:r>
            <a:r>
              <a:rPr lang="en-US" dirty="0"/>
              <a:t> </a:t>
            </a:r>
            <a:r>
              <a:rPr lang="en-US" dirty="0" err="1"/>
              <a:t>doim</a:t>
            </a:r>
            <a:r>
              <a:rPr lang="en-US" dirty="0"/>
              <a:t> </a:t>
            </a:r>
            <a:r>
              <a:rPr lang="en-US" dirty="0" err="1"/>
              <a:t>yangilanib</a:t>
            </a:r>
            <a:r>
              <a:rPr lang="en-US" dirty="0"/>
              <a:t> </a:t>
            </a:r>
            <a:r>
              <a:rPr lang="en-US" dirty="0" err="1"/>
              <a:t>boriladi</a:t>
            </a:r>
            <a:r>
              <a:rPr lang="en-US" dirty="0"/>
              <a:t>. Bu </a:t>
            </a:r>
            <a:r>
              <a:rPr lang="en-US" dirty="0" err="1"/>
              <a:t>dasturlar</a:t>
            </a:r>
            <a:r>
              <a:rPr lang="en-US" dirty="0"/>
              <a:t> </a:t>
            </a:r>
            <a:r>
              <a:rPr lang="en-US" dirty="0" err="1"/>
              <a:t>yordamida</a:t>
            </a:r>
            <a:r>
              <a:rPr lang="en-US" dirty="0"/>
              <a:t> </a:t>
            </a:r>
            <a:r>
              <a:rPr lang="en-US" dirty="0" err="1"/>
              <a:t>fayllarni</a:t>
            </a:r>
            <a:r>
              <a:rPr lang="en-US" dirty="0"/>
              <a:t> </a:t>
            </a:r>
            <a:r>
              <a:rPr lang="en-US" dirty="0" err="1"/>
              <a:t>va</a:t>
            </a:r>
            <a:r>
              <a:rPr lang="en-US" dirty="0"/>
              <a:t> </a:t>
            </a:r>
            <a:r>
              <a:rPr lang="en-US" dirty="0" err="1"/>
              <a:t>jildlarni</a:t>
            </a:r>
            <a:r>
              <a:rPr lang="en-US" dirty="0"/>
              <a:t> </a:t>
            </a:r>
            <a:r>
              <a:rPr lang="en-US" dirty="0" err="1"/>
              <a:t>xususiyatlari</a:t>
            </a:r>
            <a:r>
              <a:rPr lang="en-US" dirty="0"/>
              <a:t> </a:t>
            </a:r>
            <a:r>
              <a:rPr lang="en-US" dirty="0" err="1"/>
              <a:t>va</a:t>
            </a:r>
            <a:r>
              <a:rPr lang="en-US" dirty="0"/>
              <a:t> </a:t>
            </a:r>
            <a:r>
              <a:rPr lang="en-US" dirty="0" err="1"/>
              <a:t>o`lchamlarini</a:t>
            </a:r>
            <a:r>
              <a:rPr lang="en-US" dirty="0"/>
              <a:t> </a:t>
            </a:r>
            <a:r>
              <a:rPr lang="en-US" dirty="0" err="1"/>
              <a:t>o`zgarishini</a:t>
            </a:r>
            <a:r>
              <a:rPr lang="en-US" dirty="0"/>
              <a:t> </a:t>
            </a:r>
            <a:r>
              <a:rPr lang="en-US" dirty="0" err="1"/>
              <a:t>operativ</a:t>
            </a:r>
            <a:r>
              <a:rPr lang="en-US" dirty="0"/>
              <a:t> </a:t>
            </a:r>
            <a:r>
              <a:rPr lang="en-US" dirty="0" err="1"/>
              <a:t>nazorat</a:t>
            </a:r>
            <a:r>
              <a:rPr lang="en-US" dirty="0"/>
              <a:t> </a:t>
            </a:r>
            <a:r>
              <a:rPr lang="en-US" dirty="0" err="1"/>
              <a:t>qilib</a:t>
            </a:r>
            <a:r>
              <a:rPr lang="en-US" dirty="0"/>
              <a:t> </a:t>
            </a:r>
            <a:r>
              <a:rPr lang="en-US" dirty="0" err="1"/>
              <a:t>borish</a:t>
            </a:r>
            <a:r>
              <a:rPr lang="en-US" dirty="0"/>
              <a:t> </a:t>
            </a:r>
            <a:r>
              <a:rPr lang="en-US" dirty="0" err="1"/>
              <a:t>ta`minlanadi</a:t>
            </a:r>
            <a:r>
              <a:rPr lang="en-US" dirty="0"/>
              <a:t> </a:t>
            </a:r>
            <a:r>
              <a:rPr lang="en-US" dirty="0" err="1"/>
              <a:t>va</a:t>
            </a:r>
            <a:r>
              <a:rPr lang="en-US" dirty="0"/>
              <a:t> </a:t>
            </a:r>
            <a:r>
              <a:rPr lang="en-US" dirty="0" err="1"/>
              <a:t>displey</a:t>
            </a:r>
            <a:r>
              <a:rPr lang="en-US" dirty="0"/>
              <a:t> </a:t>
            </a:r>
            <a:r>
              <a:rPr lang="en-US" dirty="0" err="1"/>
              <a:t>ekraniga</a:t>
            </a:r>
            <a:r>
              <a:rPr lang="en-US" dirty="0"/>
              <a:t> </a:t>
            </a:r>
            <a:r>
              <a:rPr lang="en-US" dirty="0" err="1"/>
              <a:t>tekshirish</a:t>
            </a:r>
            <a:r>
              <a:rPr lang="en-US" dirty="0"/>
              <a:t> </a:t>
            </a:r>
            <a:r>
              <a:rPr lang="en-US" dirty="0" err="1"/>
              <a:t>hisobotlari</a:t>
            </a:r>
            <a:r>
              <a:rPr lang="en-US" dirty="0"/>
              <a:t> </a:t>
            </a:r>
            <a:r>
              <a:rPr lang="en-US" dirty="0" err="1"/>
              <a:t>chiqariladi</a:t>
            </a:r>
            <a:r>
              <a:rPr lang="en-US" dirty="0"/>
              <a:t>. </a:t>
            </a:r>
            <a:endParaRPr lang="ru-RU" dirty="0"/>
          </a:p>
        </p:txBody>
      </p:sp>
    </p:spTree>
    <p:extLst>
      <p:ext uri="{BB962C8B-B14F-4D97-AF65-F5344CB8AC3E}">
        <p14:creationId xmlns:p14="http://schemas.microsoft.com/office/powerpoint/2010/main" val="7580596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sz="quarter" idx="1"/>
          </p:nvPr>
        </p:nvSpPr>
        <p:spPr/>
        <p:txBody>
          <a:bodyPr>
            <a:normAutofit lnSpcReduction="10000"/>
          </a:bodyPr>
          <a:lstStyle/>
          <a:p>
            <a:r>
              <a:rPr lang="en-US" dirty="0" err="1"/>
              <a:t>Jahon</a:t>
            </a:r>
            <a:r>
              <a:rPr lang="en-US" dirty="0"/>
              <a:t> </a:t>
            </a:r>
            <a:r>
              <a:rPr lang="en-US" dirty="0" err="1"/>
              <a:t>Komp`yuter</a:t>
            </a:r>
            <a:r>
              <a:rPr lang="en-US" dirty="0"/>
              <a:t> </a:t>
            </a:r>
            <a:r>
              <a:rPr lang="en-US" dirty="0" err="1"/>
              <a:t>tarmog`ida</a:t>
            </a:r>
            <a:r>
              <a:rPr lang="en-US" dirty="0"/>
              <a:t> </a:t>
            </a:r>
            <a:r>
              <a:rPr lang="en-US" dirty="0" err="1"/>
              <a:t>ishlayotganda</a:t>
            </a:r>
            <a:r>
              <a:rPr lang="en-US" dirty="0"/>
              <a:t> </a:t>
            </a:r>
            <a:r>
              <a:rPr lang="en-US" dirty="0" err="1"/>
              <a:t>shuni</a:t>
            </a:r>
            <a:r>
              <a:rPr lang="en-US" dirty="0"/>
              <a:t> </a:t>
            </a:r>
            <a:r>
              <a:rPr lang="en-US" dirty="0" err="1"/>
              <a:t>yodda</a:t>
            </a:r>
            <a:r>
              <a:rPr lang="en-US" dirty="0"/>
              <a:t> </a:t>
            </a:r>
            <a:r>
              <a:rPr lang="en-US" dirty="0" err="1"/>
              <a:t>tutish</a:t>
            </a:r>
            <a:r>
              <a:rPr lang="en-US" dirty="0"/>
              <a:t> </a:t>
            </a:r>
            <a:r>
              <a:rPr lang="en-US" dirty="0" err="1"/>
              <a:t>kerak</a:t>
            </a:r>
            <a:r>
              <a:rPr lang="en-US" dirty="0"/>
              <a:t>, </a:t>
            </a:r>
            <a:r>
              <a:rPr lang="en-US" dirty="0" err="1"/>
              <a:t>maxsus</a:t>
            </a:r>
            <a:r>
              <a:rPr lang="en-US" dirty="0"/>
              <a:t> </a:t>
            </a:r>
            <a:r>
              <a:rPr lang="en-US" dirty="0" err="1"/>
              <a:t>dasturiy</a:t>
            </a:r>
            <a:r>
              <a:rPr lang="en-US" dirty="0"/>
              <a:t> </a:t>
            </a:r>
            <a:r>
              <a:rPr lang="en-US" dirty="0" err="1"/>
              <a:t>vositalar</a:t>
            </a:r>
            <a:r>
              <a:rPr lang="en-US" dirty="0"/>
              <a:t> </a:t>
            </a:r>
            <a:r>
              <a:rPr lang="en-US" dirty="0" err="1"/>
              <a:t>tomonidan</a:t>
            </a:r>
            <a:r>
              <a:rPr lang="en-US" dirty="0"/>
              <a:t> </a:t>
            </a:r>
            <a:r>
              <a:rPr lang="en-US" dirty="0" err="1"/>
              <a:t>bajarilgan</a:t>
            </a:r>
            <a:r>
              <a:rPr lang="en-US" dirty="0"/>
              <a:t> </a:t>
            </a:r>
            <a:r>
              <a:rPr lang="en-US" dirty="0" err="1"/>
              <a:t>barcha</a:t>
            </a:r>
            <a:r>
              <a:rPr lang="en-US" dirty="0"/>
              <a:t> </a:t>
            </a:r>
            <a:r>
              <a:rPr lang="en-US" dirty="0" err="1"/>
              <a:t>qonuniy</a:t>
            </a:r>
            <a:r>
              <a:rPr lang="en-US" dirty="0"/>
              <a:t> </a:t>
            </a:r>
            <a:r>
              <a:rPr lang="en-US" dirty="0" err="1"/>
              <a:t>va</a:t>
            </a:r>
            <a:r>
              <a:rPr lang="en-US" dirty="0"/>
              <a:t> </a:t>
            </a:r>
            <a:r>
              <a:rPr lang="en-US" dirty="0" err="1"/>
              <a:t>noqonuniy</a:t>
            </a:r>
            <a:r>
              <a:rPr lang="en-US" dirty="0"/>
              <a:t> </a:t>
            </a:r>
            <a:r>
              <a:rPr lang="en-US" dirty="0" err="1"/>
              <a:t>amallar</a:t>
            </a:r>
            <a:r>
              <a:rPr lang="en-US" dirty="0"/>
              <a:t> </a:t>
            </a:r>
            <a:r>
              <a:rPr lang="en-US" dirty="0" err="1"/>
              <a:t>qayd</a:t>
            </a:r>
            <a:r>
              <a:rPr lang="en-US" dirty="0"/>
              <a:t> </a:t>
            </a:r>
            <a:r>
              <a:rPr lang="en-US" dirty="0" err="1"/>
              <a:t>etiladi</a:t>
            </a:r>
            <a:r>
              <a:rPr lang="en-US" dirty="0"/>
              <a:t> </a:t>
            </a:r>
            <a:r>
              <a:rPr lang="en-US" dirty="0" err="1"/>
              <a:t>va</a:t>
            </a:r>
            <a:r>
              <a:rPr lang="en-US" dirty="0"/>
              <a:t> </a:t>
            </a:r>
            <a:r>
              <a:rPr lang="en-US" dirty="0" err="1"/>
              <a:t>protokol</a:t>
            </a:r>
            <a:r>
              <a:rPr lang="en-US" dirty="0"/>
              <a:t> </a:t>
            </a:r>
            <a:r>
              <a:rPr lang="en-US" dirty="0" err="1"/>
              <a:t>yoziladi</a:t>
            </a:r>
            <a:r>
              <a:rPr lang="en-US" dirty="0"/>
              <a:t>, </a:t>
            </a:r>
            <a:r>
              <a:rPr lang="en-US" dirty="0" err="1"/>
              <a:t>albatta</a:t>
            </a:r>
            <a:r>
              <a:rPr lang="en-US" dirty="0"/>
              <a:t> </a:t>
            </a:r>
            <a:r>
              <a:rPr lang="en-US" dirty="0" err="1"/>
              <a:t>jamlanadi</a:t>
            </a:r>
            <a:r>
              <a:rPr lang="en-US" dirty="0"/>
              <a:t>. </a:t>
            </a:r>
            <a:endParaRPr lang="ru-RU" dirty="0"/>
          </a:p>
          <a:p>
            <a:r>
              <a:rPr lang="uz-Cyrl-UZ" dirty="0"/>
              <a:t>Hozirgi kunda 80000 dan ortiq kompyuter viruslari mavjud bo`lib, ular kompyuterda ma`lumotlarning ishonchli saqlanishiga xavf soladi va kompyuter ishlashi jarayonida turli muammolar kelib chiqishiga sabab bo`ladi. SHu bois, kompyuter viruslari, ularning turlari, etkazadigan zararlari hamda ulardan himoyalanish uchun ko`riladigan choralar bilan tanish bo`lish muhim.</a:t>
            </a:r>
            <a:endParaRPr lang="ru-RU" dirty="0"/>
          </a:p>
        </p:txBody>
      </p:sp>
    </p:spTree>
    <p:extLst>
      <p:ext uri="{BB962C8B-B14F-4D97-AF65-F5344CB8AC3E}">
        <p14:creationId xmlns:p14="http://schemas.microsoft.com/office/powerpoint/2010/main" val="62130990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it-IT" b="1" dirty="0"/>
              <a:t>Kompyuter viruslari va ularni davolash</a:t>
            </a:r>
            <a:endParaRPr lang="ru-RU" dirty="0"/>
          </a:p>
        </p:txBody>
      </p:sp>
      <p:sp>
        <p:nvSpPr>
          <p:cNvPr id="3" name="Объект 2"/>
          <p:cNvSpPr>
            <a:spLocks noGrp="1"/>
          </p:cNvSpPr>
          <p:nvPr>
            <p:ph sz="quarter" idx="1"/>
          </p:nvPr>
        </p:nvSpPr>
        <p:spPr/>
        <p:txBody>
          <a:bodyPr>
            <a:normAutofit fontScale="92500" lnSpcReduction="10000"/>
          </a:bodyPr>
          <a:lstStyle/>
          <a:p>
            <a:r>
              <a:rPr lang="it-IT" dirty="0"/>
              <a:t>Kompyuter virusi o`lchami bo`yicha katta bo`lmagan, maxsus yozilgan dasturdan iborat bo`lib, u o`zini boshqa dasturlarga "yozib qo`yishi", shuningdek, kompyuterda turli noxush amallarni bajara olishi mumkin. Bunday dastur ishlashni boshlaganda dastlab boshqaruvini virus oladi. Virus boshqa dasturlarni topadi va unga "yuqadi", shuningdek, qandaydir zararli amallarni (masalan, diskdagi fayl yoki fayllarning joylashish jadvalini buzadi, tezkor xotirani "ifloslaydi" va h.k.) bajaradi. Virus o`ziga tegishli amallarni bajarib bo`lgandan so`ng boshqaruvini o`zi joylashgan dasturga uzatadi. Virus joylashgan dastur odatdagidek ishini davom etgiradi. Tashqaridan dasturning "kasallanganligi" bilinmaydi.</a:t>
            </a:r>
            <a:endParaRPr lang="ru-RU" dirty="0"/>
          </a:p>
        </p:txBody>
      </p:sp>
    </p:spTree>
    <p:extLst>
      <p:ext uri="{BB962C8B-B14F-4D97-AF65-F5344CB8AC3E}">
        <p14:creationId xmlns:p14="http://schemas.microsoft.com/office/powerpoint/2010/main" val="320669389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sz="quarter" idx="1"/>
          </p:nvPr>
        </p:nvSpPr>
        <p:spPr/>
        <p:txBody>
          <a:bodyPr>
            <a:normAutofit fontScale="92500" lnSpcReduction="10000"/>
          </a:bodyPr>
          <a:lstStyle/>
          <a:p>
            <a:r>
              <a:rPr lang="it-IT" dirty="0"/>
              <a:t>Ko`p turdagi viruslar shunday tuzilganki, kasallangan dasturni ishga tushirganda virus kompyuter xotirasida doimiy qoladiva vaqt-vaq</a:t>
            </a:r>
            <a:r>
              <a:rPr lang="uz-Cyrl-UZ" dirty="0"/>
              <a:t>t</a:t>
            </a:r>
            <a:r>
              <a:rPr lang="it-IT" dirty="0"/>
              <a:t>i bilan dasturlarni kasallaydi va kompyuterda zararli amallarni bajaradi. Virusning barcha amallari etarlicha tez va hech qanday ma`lumot eolon qilmasdan bajariladi. SHuning uchun foydalanuvchi kompyuterda qanday jarayonlar amalga oshayotganligini bilishi qiyin.</a:t>
            </a:r>
            <a:endParaRPr lang="ru-RU" dirty="0"/>
          </a:p>
          <a:p>
            <a:r>
              <a:rPr lang="it-IT" dirty="0"/>
              <a:t>Komp`yuter ishini nazoratga olish deganda nima tushuniladi?  </a:t>
            </a:r>
            <a:r>
              <a:rPr lang="en-US" dirty="0" err="1"/>
              <a:t>Unga</a:t>
            </a:r>
            <a:r>
              <a:rPr lang="en-US" dirty="0"/>
              <a:t> </a:t>
            </a:r>
            <a:r>
              <a:rPr lang="en-US" dirty="0" err="1"/>
              <a:t>quyidagilar</a:t>
            </a:r>
            <a:r>
              <a:rPr lang="en-US" dirty="0"/>
              <a:t> </a:t>
            </a:r>
            <a:r>
              <a:rPr lang="en-US" dirty="0" err="1"/>
              <a:t>kiradi</a:t>
            </a:r>
            <a:r>
              <a:rPr lang="en-US" dirty="0"/>
              <a:t>:</a:t>
            </a:r>
            <a:endParaRPr lang="ru-RU" dirty="0"/>
          </a:p>
          <a:p>
            <a:pPr lvl="0"/>
            <a:r>
              <a:rPr lang="en-US" dirty="0" err="1"/>
              <a:t>litsenziyasiz</a:t>
            </a:r>
            <a:r>
              <a:rPr lang="en-US" dirty="0"/>
              <a:t> </a:t>
            </a:r>
            <a:r>
              <a:rPr lang="en-US" dirty="0" err="1"/>
              <a:t>dasturiy</a:t>
            </a:r>
            <a:r>
              <a:rPr lang="en-US" dirty="0"/>
              <a:t> </a:t>
            </a:r>
            <a:r>
              <a:rPr lang="en-US" dirty="0" err="1"/>
              <a:t>taominotdan</a:t>
            </a:r>
            <a:r>
              <a:rPr lang="en-US" dirty="0"/>
              <a:t> </a:t>
            </a:r>
            <a:r>
              <a:rPr lang="en-US" dirty="0" err="1"/>
              <a:t>foydalanmaslik</a:t>
            </a:r>
            <a:r>
              <a:rPr lang="en-US" dirty="0"/>
              <a:t>;</a:t>
            </a:r>
            <a:endParaRPr lang="ru-RU" dirty="0"/>
          </a:p>
          <a:p>
            <a:pPr lvl="0"/>
            <a:r>
              <a:rPr lang="en-US" dirty="0" err="1"/>
              <a:t>tashqaridan</a:t>
            </a:r>
            <a:r>
              <a:rPr lang="en-US" dirty="0"/>
              <a:t> </a:t>
            </a:r>
            <a:r>
              <a:rPr lang="en-US" dirty="0" err="1"/>
              <a:t>kiritiladigan</a:t>
            </a:r>
            <a:r>
              <a:rPr lang="en-US" dirty="0"/>
              <a:t> </a:t>
            </a:r>
            <a:r>
              <a:rPr lang="en-US" dirty="0" err="1"/>
              <a:t>viruslarning</a:t>
            </a:r>
            <a:r>
              <a:rPr lang="en-US" dirty="0"/>
              <a:t> </a:t>
            </a:r>
            <a:r>
              <a:rPr lang="en-US" dirty="0" err="1"/>
              <a:t>oldini</a:t>
            </a:r>
            <a:r>
              <a:rPr lang="en-US" dirty="0"/>
              <a:t> </a:t>
            </a:r>
            <a:r>
              <a:rPr lang="en-US" dirty="0" err="1"/>
              <a:t>olish</a:t>
            </a:r>
            <a:r>
              <a:rPr lang="en-US" dirty="0"/>
              <a:t>;</a:t>
            </a:r>
            <a:endParaRPr lang="ru-RU" dirty="0"/>
          </a:p>
          <a:p>
            <a:r>
              <a:rPr lang="en-US" dirty="0" err="1"/>
              <a:t>tizimga</a:t>
            </a:r>
            <a:r>
              <a:rPr lang="en-US" dirty="0"/>
              <a:t> </a:t>
            </a:r>
            <a:r>
              <a:rPr lang="en-US" dirty="0" err="1"/>
              <a:t>sanktsiyasiz</a:t>
            </a:r>
            <a:r>
              <a:rPr lang="en-US" dirty="0"/>
              <a:t> </a:t>
            </a:r>
            <a:r>
              <a:rPr lang="en-US" dirty="0" err="1"/>
              <a:t>kiruvchi</a:t>
            </a:r>
            <a:r>
              <a:rPr lang="en-US" dirty="0"/>
              <a:t> </a:t>
            </a:r>
            <a:r>
              <a:rPr lang="en-US" dirty="0" err="1"/>
              <a:t>xakerlarga</a:t>
            </a:r>
            <a:r>
              <a:rPr lang="en-US" dirty="0"/>
              <a:t> </a:t>
            </a:r>
            <a:r>
              <a:rPr lang="en-US" dirty="0" err="1"/>
              <a:t>imkon</a:t>
            </a:r>
            <a:r>
              <a:rPr lang="en-US" dirty="0"/>
              <a:t> </a:t>
            </a:r>
            <a:r>
              <a:rPr lang="en-US" dirty="0" err="1"/>
              <a:t>bermaslik</a:t>
            </a:r>
            <a:r>
              <a:rPr lang="en-US" dirty="0"/>
              <a:t>.</a:t>
            </a:r>
            <a:endParaRPr lang="ru-RU" dirty="0"/>
          </a:p>
        </p:txBody>
      </p:sp>
    </p:spTree>
    <p:extLst>
      <p:ext uri="{BB962C8B-B14F-4D97-AF65-F5344CB8AC3E}">
        <p14:creationId xmlns:p14="http://schemas.microsoft.com/office/powerpoint/2010/main" val="43235012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sz="quarter" idx="1"/>
          </p:nvPr>
        </p:nvSpPr>
        <p:spPr/>
        <p:txBody>
          <a:bodyPr>
            <a:normAutofit fontScale="77500" lnSpcReduction="20000"/>
          </a:bodyPr>
          <a:lstStyle/>
          <a:p>
            <a:r>
              <a:rPr lang="en-US" dirty="0" err="1"/>
              <a:t>Axborot</a:t>
            </a:r>
            <a:r>
              <a:rPr lang="en-US" dirty="0"/>
              <a:t> </a:t>
            </a:r>
            <a:r>
              <a:rPr lang="en-US" dirty="0" err="1"/>
              <a:t>va</a:t>
            </a:r>
            <a:r>
              <a:rPr lang="en-US" dirty="0"/>
              <a:t> </a:t>
            </a:r>
            <a:r>
              <a:rPr lang="en-US" dirty="0" err="1"/>
              <a:t>dasturlar</a:t>
            </a:r>
            <a:r>
              <a:rPr lang="en-US" dirty="0"/>
              <a:t> </a:t>
            </a:r>
            <a:r>
              <a:rPr lang="en-US" dirty="0" err="1"/>
              <a:t>xavfsizligini</a:t>
            </a:r>
            <a:r>
              <a:rPr lang="en-US" dirty="0"/>
              <a:t> </a:t>
            </a:r>
            <a:r>
              <a:rPr lang="en-US" dirty="0" err="1"/>
              <a:t>taominlash</a:t>
            </a:r>
            <a:r>
              <a:rPr lang="en-US" dirty="0"/>
              <a:t> </a:t>
            </a:r>
            <a:r>
              <a:rPr lang="en-US" dirty="0" err="1"/>
              <a:t>uchun</a:t>
            </a:r>
            <a:r>
              <a:rPr lang="en-US" dirty="0"/>
              <a:t> </a:t>
            </a:r>
            <a:r>
              <a:rPr lang="en-US" dirty="0" err="1"/>
              <a:t>quyidagilar</a:t>
            </a:r>
            <a:r>
              <a:rPr lang="en-US" dirty="0"/>
              <a:t> </a:t>
            </a:r>
            <a:r>
              <a:rPr lang="en-US" dirty="0" err="1"/>
              <a:t>zarur</a:t>
            </a:r>
            <a:r>
              <a:rPr lang="en-US" dirty="0"/>
              <a:t> </a:t>
            </a:r>
            <a:r>
              <a:rPr lang="en-US" dirty="0" err="1"/>
              <a:t>bo`ladi</a:t>
            </a:r>
            <a:r>
              <a:rPr lang="en-US" dirty="0"/>
              <a:t>: </a:t>
            </a:r>
            <a:r>
              <a:rPr lang="en-US" dirty="0" err="1"/>
              <a:t>birinchidan</a:t>
            </a:r>
            <a:r>
              <a:rPr lang="en-US" dirty="0"/>
              <a:t>, </a:t>
            </a:r>
            <a:r>
              <a:rPr lang="en-US" dirty="0" err="1"/>
              <a:t>litsenziyalangan</a:t>
            </a:r>
            <a:r>
              <a:rPr lang="en-US" dirty="0"/>
              <a:t> </a:t>
            </a:r>
            <a:r>
              <a:rPr lang="en-US" dirty="0" err="1"/>
              <a:t>dasturiy</a:t>
            </a:r>
            <a:r>
              <a:rPr lang="en-US" dirty="0"/>
              <a:t> </a:t>
            </a:r>
            <a:r>
              <a:rPr lang="en-US" dirty="0" err="1"/>
              <a:t>taominotni</a:t>
            </a:r>
            <a:r>
              <a:rPr lang="en-US" dirty="0"/>
              <a:t> </a:t>
            </a:r>
            <a:r>
              <a:rPr lang="en-US" dirty="0" err="1"/>
              <a:t>ishlatish</a:t>
            </a:r>
            <a:r>
              <a:rPr lang="en-US" dirty="0"/>
              <a:t>; </a:t>
            </a:r>
            <a:r>
              <a:rPr lang="en-US" dirty="0" err="1"/>
              <a:t>ikkinchidan</a:t>
            </a:r>
            <a:r>
              <a:rPr lang="en-US" dirty="0"/>
              <a:t>, </a:t>
            </a:r>
            <a:r>
              <a:rPr lang="en-US" dirty="0" err="1"/>
              <a:t>tashqi</a:t>
            </a:r>
            <a:r>
              <a:rPr lang="en-US" dirty="0"/>
              <a:t> </a:t>
            </a:r>
            <a:r>
              <a:rPr lang="en-US" dirty="0" err="1"/>
              <a:t>tarmoqlarga</a:t>
            </a:r>
            <a:r>
              <a:rPr lang="en-US" dirty="0"/>
              <a:t> </a:t>
            </a:r>
            <a:r>
              <a:rPr lang="en-US" dirty="0" err="1"/>
              <a:t>ulanishda</a:t>
            </a:r>
            <a:r>
              <a:rPr lang="en-US" dirty="0"/>
              <a:t> </a:t>
            </a:r>
            <a:r>
              <a:rPr lang="en-US" dirty="0" err="1"/>
              <a:t>filtr</a:t>
            </a:r>
            <a:r>
              <a:rPr lang="en-US" dirty="0"/>
              <a:t> </a:t>
            </a:r>
            <a:r>
              <a:rPr lang="en-US" dirty="0" err="1"/>
              <a:t>cheklovchilar</a:t>
            </a:r>
            <a:r>
              <a:rPr lang="en-US" dirty="0"/>
              <a:t> </a:t>
            </a:r>
            <a:r>
              <a:rPr lang="en-US" dirty="0" err="1"/>
              <a:t>o`rnatish</a:t>
            </a:r>
            <a:r>
              <a:rPr lang="en-US" dirty="0"/>
              <a:t> (</a:t>
            </a:r>
            <a:r>
              <a:rPr lang="en-US" dirty="0" err="1"/>
              <a:t>viruslardan</a:t>
            </a:r>
            <a:r>
              <a:rPr lang="en-US" dirty="0"/>
              <a:t> </a:t>
            </a:r>
            <a:r>
              <a:rPr lang="en-US" dirty="0" err="1"/>
              <a:t>himoyalanish</a:t>
            </a:r>
            <a:r>
              <a:rPr lang="en-US" dirty="0"/>
              <a:t> </a:t>
            </a:r>
            <a:r>
              <a:rPr lang="en-US" dirty="0" err="1"/>
              <a:t>va</a:t>
            </a:r>
            <a:r>
              <a:rPr lang="en-US" dirty="0"/>
              <a:t> </a:t>
            </a:r>
            <a:r>
              <a:rPr lang="en-US" dirty="0" err="1"/>
              <a:t>sanktsiyasiz</a:t>
            </a:r>
            <a:r>
              <a:rPr lang="en-US" dirty="0"/>
              <a:t> </a:t>
            </a:r>
            <a:r>
              <a:rPr lang="en-US" dirty="0" err="1"/>
              <a:t>foydalanishni</a:t>
            </a:r>
            <a:r>
              <a:rPr lang="en-US" dirty="0"/>
              <a:t> </a:t>
            </a:r>
            <a:r>
              <a:rPr lang="en-US" dirty="0" err="1"/>
              <a:t>cheklash</a:t>
            </a:r>
            <a:r>
              <a:rPr lang="en-US" dirty="0"/>
              <a:t>).</a:t>
            </a:r>
            <a:endParaRPr lang="ru-RU" dirty="0"/>
          </a:p>
          <a:p>
            <a:r>
              <a:rPr lang="en-US" dirty="0" err="1"/>
              <a:t>Albatta</a:t>
            </a:r>
            <a:r>
              <a:rPr lang="en-US" dirty="0"/>
              <a:t>, </a:t>
            </a:r>
            <a:r>
              <a:rPr lang="en-US" dirty="0" err="1"/>
              <a:t>bunday</a:t>
            </a:r>
            <a:r>
              <a:rPr lang="en-US" dirty="0"/>
              <a:t> </a:t>
            </a:r>
            <a:r>
              <a:rPr lang="en-US" dirty="0" err="1"/>
              <a:t>himoya</a:t>
            </a:r>
            <a:r>
              <a:rPr lang="en-US" dirty="0"/>
              <a:t> </a:t>
            </a:r>
            <a:r>
              <a:rPr lang="en-US" dirty="0" err="1"/>
              <a:t>vositalari</a:t>
            </a:r>
            <a:r>
              <a:rPr lang="en-US" dirty="0"/>
              <a:t> </a:t>
            </a:r>
            <a:r>
              <a:rPr lang="en-US" dirty="0" err="1"/>
              <a:t>uzluksiz</a:t>
            </a:r>
            <a:r>
              <a:rPr lang="en-US" dirty="0"/>
              <a:t> </a:t>
            </a:r>
            <a:r>
              <a:rPr lang="en-US" dirty="0" err="1"/>
              <a:t>rivojlanib</a:t>
            </a:r>
            <a:r>
              <a:rPr lang="en-US" dirty="0"/>
              <a:t> </a:t>
            </a:r>
            <a:r>
              <a:rPr lang="en-US" dirty="0" err="1"/>
              <a:t>takomillashib</a:t>
            </a:r>
            <a:r>
              <a:rPr lang="en-US" dirty="0"/>
              <a:t> </a:t>
            </a:r>
            <a:r>
              <a:rPr lang="en-US" dirty="0" err="1"/>
              <a:t>bormoqda</a:t>
            </a:r>
            <a:r>
              <a:rPr lang="en-US" dirty="0"/>
              <a:t>.</a:t>
            </a:r>
            <a:endParaRPr lang="ru-RU" dirty="0"/>
          </a:p>
          <a:p>
            <a:r>
              <a:rPr lang="en-US" dirty="0" err="1"/>
              <a:t>Komp`yuter</a:t>
            </a:r>
            <a:r>
              <a:rPr lang="en-US" dirty="0"/>
              <a:t> </a:t>
            </a:r>
            <a:r>
              <a:rPr lang="en-US" dirty="0" err="1"/>
              <a:t>viruslarini</a:t>
            </a:r>
            <a:r>
              <a:rPr lang="en-US" dirty="0"/>
              <a:t> </a:t>
            </a:r>
            <a:r>
              <a:rPr lang="en-US" dirty="0" err="1"/>
              <a:t>quyidagi</a:t>
            </a:r>
            <a:r>
              <a:rPr lang="en-US" dirty="0"/>
              <a:t> </a:t>
            </a:r>
            <a:r>
              <a:rPr lang="en-US" dirty="0" err="1"/>
              <a:t>guruhlarga</a:t>
            </a:r>
            <a:r>
              <a:rPr lang="en-US" dirty="0"/>
              <a:t> </a:t>
            </a:r>
            <a:r>
              <a:rPr lang="en-US" dirty="0" err="1"/>
              <a:t>ajratish</a:t>
            </a:r>
            <a:r>
              <a:rPr lang="en-US" dirty="0"/>
              <a:t> </a:t>
            </a:r>
            <a:r>
              <a:rPr lang="en-US" dirty="0" err="1"/>
              <a:t>mumkin</a:t>
            </a:r>
            <a:r>
              <a:rPr lang="en-US" dirty="0"/>
              <a:t>:</a:t>
            </a:r>
            <a:endParaRPr lang="ru-RU" dirty="0"/>
          </a:p>
          <a:p>
            <a:pPr lvl="0"/>
            <a:r>
              <a:rPr lang="en-US" dirty="0" err="1"/>
              <a:t>Diskning</a:t>
            </a:r>
            <a:r>
              <a:rPr lang="en-US" dirty="0"/>
              <a:t> </a:t>
            </a:r>
            <a:r>
              <a:rPr lang="en-US" dirty="0" err="1"/>
              <a:t>yuklanish</a:t>
            </a:r>
            <a:r>
              <a:rPr lang="en-US" dirty="0"/>
              <a:t> </a:t>
            </a:r>
            <a:r>
              <a:rPr lang="en-US" dirty="0" err="1"/>
              <a:t>sektorlarini</a:t>
            </a:r>
            <a:r>
              <a:rPr lang="en-US" dirty="0"/>
              <a:t> </a:t>
            </a:r>
            <a:r>
              <a:rPr lang="en-US" dirty="0" err="1"/>
              <a:t>buzadigan</a:t>
            </a:r>
            <a:r>
              <a:rPr lang="en-US" dirty="0"/>
              <a:t> </a:t>
            </a:r>
            <a:r>
              <a:rPr lang="en-US" dirty="0" err="1"/>
              <a:t>yuklanish</a:t>
            </a:r>
            <a:r>
              <a:rPr lang="en-US" dirty="0"/>
              <a:t> </a:t>
            </a:r>
            <a:r>
              <a:rPr lang="en-US" dirty="0" err="1"/>
              <a:t>viruslari</a:t>
            </a:r>
            <a:r>
              <a:rPr lang="en-US" dirty="0"/>
              <a:t>;</a:t>
            </a:r>
            <a:endParaRPr lang="ru-RU" dirty="0"/>
          </a:p>
          <a:p>
            <a:pPr lvl="0"/>
            <a:r>
              <a:rPr lang="en-US" dirty="0" err="1"/>
              <a:t>Bajariladigan</a:t>
            </a:r>
            <a:r>
              <a:rPr lang="en-US" dirty="0"/>
              <a:t> </a:t>
            </a:r>
            <a:r>
              <a:rPr lang="en-US" dirty="0" err="1"/>
              <a:t>fayllar</a:t>
            </a:r>
            <a:r>
              <a:rPr lang="en-US" dirty="0"/>
              <a:t> - com, exe, sys, bat </a:t>
            </a:r>
            <a:r>
              <a:rPr lang="en-US" dirty="0" err="1"/>
              <a:t>fayllarini</a:t>
            </a:r>
            <a:r>
              <a:rPr lang="en-US" dirty="0"/>
              <a:t> </a:t>
            </a:r>
            <a:r>
              <a:rPr lang="en-US" dirty="0" err="1"/>
              <a:t>buzuvchi</a:t>
            </a:r>
            <a:r>
              <a:rPr lang="en-US" dirty="0"/>
              <a:t> </a:t>
            </a:r>
            <a:r>
              <a:rPr lang="en-US" dirty="0" err="1"/>
              <a:t>fayl</a:t>
            </a:r>
            <a:r>
              <a:rPr lang="en-US" dirty="0"/>
              <a:t> </a:t>
            </a:r>
            <a:r>
              <a:rPr lang="en-US" dirty="0" err="1"/>
              <a:t>viruslari</a:t>
            </a:r>
            <a:r>
              <a:rPr lang="en-US" dirty="0"/>
              <a:t>;</a:t>
            </a:r>
            <a:endParaRPr lang="ru-RU" dirty="0"/>
          </a:p>
          <a:p>
            <a:pPr lvl="0"/>
            <a:r>
              <a:rPr lang="en-US" dirty="0" err="1"/>
              <a:t>Diskning</a:t>
            </a:r>
            <a:r>
              <a:rPr lang="en-US" dirty="0"/>
              <a:t> </a:t>
            </a:r>
            <a:r>
              <a:rPr lang="en-US" dirty="0" err="1"/>
              <a:t>yuklanish</a:t>
            </a:r>
            <a:r>
              <a:rPr lang="en-US" dirty="0"/>
              <a:t> </a:t>
            </a:r>
            <a:r>
              <a:rPr lang="en-US" dirty="0" err="1"/>
              <a:t>sektori</a:t>
            </a:r>
            <a:r>
              <a:rPr lang="en-US" dirty="0"/>
              <a:t> </a:t>
            </a:r>
            <a:r>
              <a:rPr lang="en-US" dirty="0" err="1"/>
              <a:t>va</a:t>
            </a:r>
            <a:r>
              <a:rPr lang="en-US" dirty="0"/>
              <a:t> </a:t>
            </a:r>
            <a:r>
              <a:rPr lang="en-US" dirty="0" err="1"/>
              <a:t>bajariladigan</a:t>
            </a:r>
            <a:r>
              <a:rPr lang="en-US" dirty="0"/>
              <a:t> </a:t>
            </a:r>
            <a:r>
              <a:rPr lang="en-US" dirty="0" err="1"/>
              <a:t>fayllarni</a:t>
            </a:r>
            <a:r>
              <a:rPr lang="en-US" dirty="0"/>
              <a:t> </a:t>
            </a:r>
            <a:r>
              <a:rPr lang="en-US" dirty="0" err="1"/>
              <a:t>buzadigan</a:t>
            </a:r>
            <a:r>
              <a:rPr lang="en-US" dirty="0"/>
              <a:t> </a:t>
            </a:r>
            <a:r>
              <a:rPr lang="en-US" dirty="0" err="1"/>
              <a:t>yuklanish</a:t>
            </a:r>
            <a:r>
              <a:rPr lang="en-US" dirty="0"/>
              <a:t> </a:t>
            </a:r>
            <a:r>
              <a:rPr lang="en-US" dirty="0" err="1"/>
              <a:t>fayli</a:t>
            </a:r>
            <a:r>
              <a:rPr lang="en-US" dirty="0"/>
              <a:t> </a:t>
            </a:r>
            <a:r>
              <a:rPr lang="en-US" dirty="0" err="1"/>
              <a:t>viruslari</a:t>
            </a:r>
            <a:r>
              <a:rPr lang="en-US" dirty="0"/>
              <a:t>;</a:t>
            </a:r>
            <a:endParaRPr lang="ru-RU" dirty="0"/>
          </a:p>
          <a:p>
            <a:pPr lvl="0"/>
            <a:r>
              <a:rPr lang="ru-RU" dirty="0" err="1"/>
              <a:t>Stels</a:t>
            </a:r>
            <a:r>
              <a:rPr lang="ru-RU" dirty="0"/>
              <a:t> - </a:t>
            </a:r>
            <a:r>
              <a:rPr lang="ru-RU" dirty="0" err="1"/>
              <a:t>ko`rinmas</a:t>
            </a:r>
            <a:r>
              <a:rPr lang="ru-RU" dirty="0"/>
              <a:t> </a:t>
            </a:r>
            <a:r>
              <a:rPr lang="ru-RU" dirty="0" err="1"/>
              <a:t>viruslar</a:t>
            </a:r>
            <a:r>
              <a:rPr lang="ru-RU" dirty="0"/>
              <a:t>;</a:t>
            </a:r>
          </a:p>
          <a:p>
            <a:r>
              <a:rPr lang="ru-RU" dirty="0" err="1"/>
              <a:t>Microsoft</a:t>
            </a:r>
            <a:r>
              <a:rPr lang="ru-RU" dirty="0"/>
              <a:t> </a:t>
            </a:r>
            <a:r>
              <a:rPr lang="ru-RU" dirty="0" err="1"/>
              <a:t>Word</a:t>
            </a:r>
            <a:r>
              <a:rPr lang="ru-RU" dirty="0"/>
              <a:t> </a:t>
            </a:r>
            <a:r>
              <a:rPr lang="ru-RU" dirty="0" err="1"/>
              <a:t>muharriri</a:t>
            </a:r>
            <a:r>
              <a:rPr lang="ru-RU" dirty="0"/>
              <a:t> </a:t>
            </a:r>
            <a:r>
              <a:rPr lang="ru-RU" dirty="0" err="1"/>
              <a:t>yordamida</a:t>
            </a:r>
            <a:r>
              <a:rPr lang="ru-RU" dirty="0"/>
              <a:t> </a:t>
            </a:r>
            <a:r>
              <a:rPr lang="ru-RU" dirty="0" err="1"/>
              <a:t>hosil</a:t>
            </a:r>
            <a:r>
              <a:rPr lang="ru-RU" dirty="0"/>
              <a:t> </a:t>
            </a:r>
            <a:r>
              <a:rPr lang="ru-RU" dirty="0" err="1"/>
              <a:t>qilingan</a:t>
            </a:r>
            <a:r>
              <a:rPr lang="ru-RU" dirty="0"/>
              <a:t> </a:t>
            </a:r>
            <a:r>
              <a:rPr lang="ru-RU" dirty="0" err="1"/>
              <a:t>ma`lumotli</a:t>
            </a:r>
            <a:r>
              <a:rPr lang="ru-RU" dirty="0"/>
              <a:t> </a:t>
            </a:r>
            <a:r>
              <a:rPr lang="ru-RU" dirty="0" err="1"/>
              <a:t>fayllarni</a:t>
            </a:r>
            <a:r>
              <a:rPr lang="ru-RU" dirty="0"/>
              <a:t> </a:t>
            </a:r>
            <a:r>
              <a:rPr lang="ru-RU" dirty="0" err="1"/>
              <a:t>yozuvchi</a:t>
            </a:r>
            <a:r>
              <a:rPr lang="ru-RU" dirty="0"/>
              <a:t>  </a:t>
            </a:r>
            <a:r>
              <a:rPr lang="ru-RU" dirty="0" err="1"/>
              <a:t>makrobuyruq</a:t>
            </a:r>
            <a:r>
              <a:rPr lang="ru-RU" dirty="0"/>
              <a:t> </a:t>
            </a:r>
            <a:r>
              <a:rPr lang="ru-RU" dirty="0" err="1"/>
              <a:t>viruslari</a:t>
            </a:r>
            <a:r>
              <a:rPr lang="ru-RU" dirty="0"/>
              <a:t>.</a:t>
            </a:r>
          </a:p>
        </p:txBody>
      </p:sp>
    </p:spTree>
    <p:extLst>
      <p:ext uri="{BB962C8B-B14F-4D97-AF65-F5344CB8AC3E}">
        <p14:creationId xmlns:p14="http://schemas.microsoft.com/office/powerpoint/2010/main" val="179945561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sz="quarter" idx="1"/>
          </p:nvPr>
        </p:nvSpPr>
        <p:spPr/>
        <p:txBody>
          <a:bodyPr/>
          <a:lstStyle/>
          <a:p>
            <a:r>
              <a:rPr lang="en-US" dirty="0" err="1"/>
              <a:t>Bundan</a:t>
            </a:r>
            <a:r>
              <a:rPr lang="en-US" dirty="0"/>
              <a:t> </a:t>
            </a:r>
            <a:r>
              <a:rPr lang="en-US" dirty="0" err="1"/>
              <a:t>tash</a:t>
            </a:r>
            <a:r>
              <a:rPr lang="uz-Cyrl-UZ" dirty="0"/>
              <a:t>q</a:t>
            </a:r>
            <a:r>
              <a:rPr lang="en-US" dirty="0" err="1"/>
              <a:t>ari</a:t>
            </a:r>
            <a:r>
              <a:rPr lang="en-US" dirty="0"/>
              <a:t>, </a:t>
            </a:r>
            <a:r>
              <a:rPr lang="en-US" dirty="0" err="1"/>
              <a:t>boshqa</a:t>
            </a:r>
            <a:r>
              <a:rPr lang="en-US" dirty="0"/>
              <a:t> </a:t>
            </a:r>
            <a:r>
              <a:rPr lang="en-US" dirty="0" err="1"/>
              <a:t>turdagi</a:t>
            </a:r>
            <a:r>
              <a:rPr lang="en-US" dirty="0"/>
              <a:t> </a:t>
            </a:r>
            <a:r>
              <a:rPr lang="en-US" dirty="0" err="1"/>
              <a:t>viruslar</a:t>
            </a:r>
            <a:r>
              <a:rPr lang="en-US" dirty="0"/>
              <a:t> ham </a:t>
            </a:r>
            <a:r>
              <a:rPr lang="en-US" dirty="0" err="1"/>
              <a:t>mavjud</a:t>
            </a:r>
            <a:r>
              <a:rPr lang="en-US" dirty="0"/>
              <a:t>. </a:t>
            </a:r>
            <a:r>
              <a:rPr lang="en-US" dirty="0" err="1"/>
              <a:t>Viruslardan</a:t>
            </a:r>
            <a:r>
              <a:rPr lang="en-US" dirty="0"/>
              <a:t> </a:t>
            </a:r>
            <a:r>
              <a:rPr lang="en-US" dirty="0" err="1"/>
              <a:t>himoyalanishda</a:t>
            </a:r>
            <a:r>
              <a:rPr lang="en-US" dirty="0"/>
              <a:t> </a:t>
            </a:r>
            <a:r>
              <a:rPr lang="en-US" dirty="0" err="1"/>
              <a:t>axborotni</a:t>
            </a:r>
            <a:r>
              <a:rPr lang="en-US" dirty="0"/>
              <a:t> </a:t>
            </a:r>
            <a:r>
              <a:rPr lang="en-US" dirty="0" err="1"/>
              <a:t>himoya</a:t>
            </a:r>
            <a:r>
              <a:rPr lang="en-US" dirty="0"/>
              <a:t> </a:t>
            </a:r>
            <a:r>
              <a:rPr lang="en-US" dirty="0" err="1"/>
              <a:t>qilishning</a:t>
            </a:r>
            <a:r>
              <a:rPr lang="en-US" dirty="0"/>
              <a:t> </a:t>
            </a:r>
            <a:r>
              <a:rPr lang="en-US" dirty="0" err="1"/>
              <a:t>umumiy</a:t>
            </a:r>
            <a:r>
              <a:rPr lang="en-US" dirty="0"/>
              <a:t> </a:t>
            </a:r>
            <a:r>
              <a:rPr lang="en-US" dirty="0" err="1"/>
              <a:t>vositalaridan</a:t>
            </a:r>
            <a:r>
              <a:rPr lang="en-US" dirty="0"/>
              <a:t> </a:t>
            </a:r>
            <a:r>
              <a:rPr lang="en-US" dirty="0" err="1"/>
              <a:t>foydalanish</a:t>
            </a:r>
            <a:r>
              <a:rPr lang="en-US" dirty="0"/>
              <a:t> </a:t>
            </a:r>
            <a:r>
              <a:rPr lang="en-US" dirty="0" err="1"/>
              <a:t>kifoya</a:t>
            </a:r>
            <a:r>
              <a:rPr lang="en-US" dirty="0"/>
              <a:t> </a:t>
            </a:r>
            <a:r>
              <a:rPr lang="en-US" dirty="0" err="1"/>
              <a:t>qilmaydi</a:t>
            </a:r>
            <a:r>
              <a:rPr lang="en-US" dirty="0"/>
              <a:t>. </a:t>
            </a:r>
            <a:r>
              <a:rPr lang="en-US" dirty="0" err="1"/>
              <a:t>Buning</a:t>
            </a:r>
            <a:r>
              <a:rPr lang="en-US" dirty="0"/>
              <a:t> </a:t>
            </a:r>
            <a:r>
              <a:rPr lang="en-US" dirty="0" err="1"/>
              <a:t>uchun</a:t>
            </a:r>
            <a:r>
              <a:rPr lang="en-US" dirty="0"/>
              <a:t> </a:t>
            </a:r>
            <a:r>
              <a:rPr lang="en-US" dirty="0" err="1"/>
              <a:t>maxsus</a:t>
            </a:r>
            <a:r>
              <a:rPr lang="en-US" dirty="0"/>
              <a:t> </a:t>
            </a:r>
            <a:r>
              <a:rPr lang="en-US" dirty="0" err="1"/>
              <a:t>dasturlardan</a:t>
            </a:r>
            <a:r>
              <a:rPr lang="en-US" dirty="0"/>
              <a:t> </a:t>
            </a:r>
            <a:r>
              <a:rPr lang="en-US" dirty="0" err="1"/>
              <a:t>foydalanish</a:t>
            </a:r>
            <a:r>
              <a:rPr lang="en-US" dirty="0"/>
              <a:t> </a:t>
            </a:r>
            <a:r>
              <a:rPr lang="en-US" dirty="0" err="1"/>
              <a:t>zarur</a:t>
            </a:r>
            <a:r>
              <a:rPr lang="en-US" dirty="0"/>
              <a:t> </a:t>
            </a:r>
            <a:r>
              <a:rPr lang="en-US" dirty="0" err="1"/>
              <a:t>bo`ladi</a:t>
            </a:r>
            <a:r>
              <a:rPr lang="en-US" dirty="0"/>
              <a:t>. Bu </a:t>
            </a:r>
            <a:r>
              <a:rPr lang="en-US" dirty="0" err="1"/>
              <a:t>dasturlarni</a:t>
            </a:r>
            <a:r>
              <a:rPr lang="en-US" dirty="0"/>
              <a:t> </a:t>
            </a:r>
            <a:r>
              <a:rPr lang="en-US" dirty="0" err="1"/>
              <a:t>bir</a:t>
            </a:r>
            <a:r>
              <a:rPr lang="en-US" dirty="0"/>
              <a:t> </a:t>
            </a:r>
            <a:r>
              <a:rPr lang="en-US" dirty="0" err="1"/>
              <a:t>necha</a:t>
            </a:r>
            <a:r>
              <a:rPr lang="en-US" dirty="0"/>
              <a:t> </a:t>
            </a:r>
            <a:r>
              <a:rPr lang="en-US" dirty="0" err="1"/>
              <a:t>turga</a:t>
            </a:r>
            <a:r>
              <a:rPr lang="en-US" dirty="0"/>
              <a:t> </a:t>
            </a:r>
            <a:r>
              <a:rPr lang="en-US" dirty="0" err="1"/>
              <a:t>ajratish</a:t>
            </a:r>
            <a:r>
              <a:rPr lang="en-US" dirty="0"/>
              <a:t> </a:t>
            </a:r>
            <a:r>
              <a:rPr lang="en-US" dirty="0" err="1"/>
              <a:t>mumkin</a:t>
            </a:r>
            <a:r>
              <a:rPr lang="en-US" dirty="0"/>
              <a:t>: </a:t>
            </a:r>
            <a:r>
              <a:rPr lang="en-US" dirty="0" err="1"/>
              <a:t>detektorlar</a:t>
            </a:r>
            <a:r>
              <a:rPr lang="en-US" dirty="0"/>
              <a:t>, </a:t>
            </a:r>
            <a:r>
              <a:rPr lang="en-US" dirty="0" err="1"/>
              <a:t>vaktsinalar</a:t>
            </a:r>
            <a:r>
              <a:rPr lang="en-US" dirty="0"/>
              <a:t> (</a:t>
            </a:r>
            <a:r>
              <a:rPr lang="en-US" dirty="0" err="1"/>
              <a:t>immunizatorlar</a:t>
            </a:r>
            <a:r>
              <a:rPr lang="en-US" dirty="0"/>
              <a:t>), </a:t>
            </a:r>
            <a:r>
              <a:rPr lang="en-US" dirty="0" err="1"/>
              <a:t>doktorlar</a:t>
            </a:r>
            <a:r>
              <a:rPr lang="en-US" dirty="0"/>
              <a:t>, </a:t>
            </a:r>
            <a:r>
              <a:rPr lang="en-US" dirty="0" err="1"/>
              <a:t>revizorlar</a:t>
            </a:r>
            <a:r>
              <a:rPr lang="en-US" dirty="0"/>
              <a:t> (</a:t>
            </a:r>
            <a:r>
              <a:rPr lang="en-US" dirty="0" err="1"/>
              <a:t>fayl</a:t>
            </a:r>
            <a:r>
              <a:rPr lang="en-US" dirty="0"/>
              <a:t> </a:t>
            </a:r>
            <a:r>
              <a:rPr lang="en-US" dirty="0" err="1"/>
              <a:t>va</a:t>
            </a:r>
            <a:r>
              <a:rPr lang="en-US" dirty="0"/>
              <a:t> </a:t>
            </a:r>
            <a:r>
              <a:rPr lang="en-US" dirty="0" err="1"/>
              <a:t>disklarning</a:t>
            </a:r>
            <a:r>
              <a:rPr lang="en-US" dirty="0"/>
              <a:t> </a:t>
            </a:r>
            <a:r>
              <a:rPr lang="en-US" dirty="0" err="1"/>
              <a:t>tizimli</a:t>
            </a:r>
            <a:r>
              <a:rPr lang="en-US" dirty="0"/>
              <a:t> </a:t>
            </a:r>
            <a:r>
              <a:rPr lang="en-US" dirty="0" err="1"/>
              <a:t>sohalaridagi</a:t>
            </a:r>
            <a:r>
              <a:rPr lang="en-US" dirty="0"/>
              <a:t> </a:t>
            </a:r>
            <a:r>
              <a:rPr lang="en-US" dirty="0" err="1"/>
              <a:t>o`zgarishlarni</a:t>
            </a:r>
            <a:r>
              <a:rPr lang="en-US" dirty="0"/>
              <a:t> </a:t>
            </a:r>
            <a:r>
              <a:rPr lang="en-US" dirty="0" err="1"/>
              <a:t>nazorat</a:t>
            </a:r>
            <a:r>
              <a:rPr lang="en-US" dirty="0"/>
              <a:t> </a:t>
            </a:r>
            <a:r>
              <a:rPr lang="en-US" dirty="0" err="1"/>
              <a:t>qiluvchi</a:t>
            </a:r>
            <a:r>
              <a:rPr lang="en-US" dirty="0"/>
              <a:t> </a:t>
            </a:r>
            <a:r>
              <a:rPr lang="en-US" dirty="0" err="1"/>
              <a:t>dasturlar</a:t>
            </a:r>
            <a:r>
              <a:rPr lang="en-US" dirty="0"/>
              <a:t>), </a:t>
            </a:r>
            <a:r>
              <a:rPr lang="en-US" dirty="0" err="1"/>
              <a:t>doktor</a:t>
            </a:r>
            <a:r>
              <a:rPr lang="en-US" dirty="0"/>
              <a:t> - </a:t>
            </a:r>
            <a:r>
              <a:rPr lang="en-US" dirty="0" err="1"/>
              <a:t>revizorlar</a:t>
            </a:r>
            <a:r>
              <a:rPr lang="en-US" dirty="0"/>
              <a:t> </a:t>
            </a:r>
            <a:r>
              <a:rPr lang="en-US" dirty="0" err="1"/>
              <a:t>va</a:t>
            </a:r>
            <a:r>
              <a:rPr lang="en-US" dirty="0"/>
              <a:t> </a:t>
            </a:r>
            <a:r>
              <a:rPr lang="en-US" dirty="0" err="1"/>
              <a:t>filtrlar</a:t>
            </a:r>
            <a:r>
              <a:rPr lang="en-US" dirty="0"/>
              <a:t> (</a:t>
            </a:r>
            <a:r>
              <a:rPr lang="en-US" dirty="0" err="1"/>
              <a:t>virusdan</a:t>
            </a:r>
            <a:r>
              <a:rPr lang="en-US" dirty="0"/>
              <a:t> </a:t>
            </a:r>
            <a:r>
              <a:rPr lang="en-US" dirty="0" err="1"/>
              <a:t>himoyalanish</a:t>
            </a:r>
            <a:r>
              <a:rPr lang="en-US" dirty="0"/>
              <a:t> </a:t>
            </a:r>
            <a:r>
              <a:rPr lang="en-US" dirty="0" err="1"/>
              <a:t>uchun</a:t>
            </a:r>
            <a:r>
              <a:rPr lang="en-US" dirty="0"/>
              <a:t> </a:t>
            </a:r>
            <a:r>
              <a:rPr lang="en-US" dirty="0" err="1"/>
              <a:t>mo`ljallangan</a:t>
            </a:r>
            <a:r>
              <a:rPr lang="en-US" dirty="0"/>
              <a:t> </a:t>
            </a:r>
            <a:r>
              <a:rPr lang="en-US" dirty="0" err="1"/>
              <a:t>rezident</a:t>
            </a:r>
            <a:r>
              <a:rPr lang="en-US" dirty="0"/>
              <a:t> </a:t>
            </a:r>
            <a:r>
              <a:rPr lang="en-US" dirty="0" err="1"/>
              <a:t>dasturlar</a:t>
            </a:r>
            <a:r>
              <a:rPr lang="en-US" dirty="0"/>
              <a:t>).</a:t>
            </a:r>
            <a:endParaRPr lang="ru-RU" dirty="0"/>
          </a:p>
        </p:txBody>
      </p:sp>
    </p:spTree>
    <p:extLst>
      <p:ext uri="{BB962C8B-B14F-4D97-AF65-F5344CB8AC3E}">
        <p14:creationId xmlns:p14="http://schemas.microsoft.com/office/powerpoint/2010/main" val="226235655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sz="quarter" idx="1"/>
          </p:nvPr>
        </p:nvSpPr>
        <p:spPr/>
        <p:txBody>
          <a:bodyPr>
            <a:normAutofit fontScale="92500" lnSpcReduction="20000"/>
          </a:bodyPr>
          <a:lstStyle/>
          <a:p>
            <a:r>
              <a:rPr lang="en-US" dirty="0" err="1"/>
              <a:t>Ularning</a:t>
            </a:r>
            <a:r>
              <a:rPr lang="en-US" dirty="0"/>
              <a:t> </a:t>
            </a:r>
            <a:r>
              <a:rPr lang="en-US" dirty="0" err="1"/>
              <a:t>xususiyatlarini</a:t>
            </a:r>
            <a:r>
              <a:rPr lang="en-US" dirty="0"/>
              <a:t> </a:t>
            </a:r>
            <a:r>
              <a:rPr lang="en-US" dirty="0" err="1"/>
              <a:t>ko`rib</a:t>
            </a:r>
            <a:r>
              <a:rPr lang="en-US" dirty="0"/>
              <a:t> </a:t>
            </a:r>
            <a:r>
              <a:rPr lang="en-US" dirty="0" err="1"/>
              <a:t>chiqamiz</a:t>
            </a:r>
            <a:endParaRPr lang="ru-RU" dirty="0"/>
          </a:p>
          <a:p>
            <a:r>
              <a:rPr lang="uz-Cyrl-UZ" dirty="0"/>
              <a:t>Virusdan ko`riladigan zararlarga quyidagilarni misol qilib ko`rsatish mumkin:</a:t>
            </a:r>
            <a:endParaRPr lang="ru-RU" dirty="0"/>
          </a:p>
          <a:p>
            <a:pPr lvl="0"/>
            <a:r>
              <a:rPr lang="uz-Cyrl-UZ" dirty="0"/>
              <a:t>Komp`yuter qattiq diski yoki tezkor xotirasining ifloslanishi - virusli dastur ko`payishi jarayonida butun qattiq diskni o`zining nuqtalari yoki boshqa belgilari bilan to`ldirishi mumkin. Bularni u tezkor xotiraga ham yozishi va shu bilan uning hajmini kamaytirishi mumkin;</a:t>
            </a:r>
            <a:endParaRPr lang="ru-RU" dirty="0"/>
          </a:p>
          <a:p>
            <a:pPr lvl="0"/>
            <a:r>
              <a:rPr lang="uz-Cyrl-UZ" dirty="0"/>
              <a:t>Fayllar joylashish jadvalining buzilishi. U buzilsa, diskdan kerakli fayl va katalogni o`qish mumkin bo`lmaydi;</a:t>
            </a:r>
            <a:endParaRPr lang="ru-RU" dirty="0"/>
          </a:p>
          <a:p>
            <a:r>
              <a:rPr lang="uz-Cyrl-UZ" dirty="0"/>
              <a:t>Yuklanish sektoridagi ma`lumotlarning buzilishi. Yuklanish sektori diskdagi maxsus dastur bo`lib, uning buzilishi disk ishini to`xtatib qo`yadi;</a:t>
            </a:r>
            <a:endParaRPr lang="ru-RU" dirty="0"/>
          </a:p>
        </p:txBody>
      </p:sp>
    </p:spTree>
    <p:extLst>
      <p:ext uri="{BB962C8B-B14F-4D97-AF65-F5344CB8AC3E}">
        <p14:creationId xmlns:p14="http://schemas.microsoft.com/office/powerpoint/2010/main" val="151165395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sz="quarter" idx="1"/>
          </p:nvPr>
        </p:nvSpPr>
        <p:spPr/>
        <p:txBody>
          <a:bodyPr>
            <a:normAutofit fontScale="92500" lnSpcReduction="20000"/>
          </a:bodyPr>
          <a:lstStyle/>
          <a:p>
            <a:pPr lvl="0"/>
            <a:r>
              <a:rPr lang="uz-Cyrl-UZ" dirty="0"/>
              <a:t>Diskni qayta formatlash - diskdagi barcha axborot butunlay yooqoladi</a:t>
            </a:r>
            <a:endParaRPr lang="ru-RU" dirty="0"/>
          </a:p>
          <a:p>
            <a:pPr lvl="0"/>
            <a:r>
              <a:rPr lang="uz-Cyrl-UZ" dirty="0"/>
              <a:t>Diskka biror xabar chiharishi yoki biror kuyni ijro etishi mumkin. </a:t>
            </a:r>
            <a:r>
              <a:rPr lang="en-US" dirty="0" err="1"/>
              <a:t>Ko`p</a:t>
            </a:r>
            <a:r>
              <a:rPr lang="en-US" dirty="0"/>
              <a:t> </a:t>
            </a:r>
            <a:r>
              <a:rPr lang="en-US" dirty="0" err="1"/>
              <a:t>hollarda</a:t>
            </a:r>
            <a:r>
              <a:rPr lang="en-US" dirty="0"/>
              <a:t> </a:t>
            </a:r>
            <a:r>
              <a:rPr lang="en-US" dirty="0" err="1"/>
              <a:t>bu</a:t>
            </a:r>
            <a:r>
              <a:rPr lang="en-US" dirty="0"/>
              <a:t> </a:t>
            </a:r>
            <a:r>
              <a:rPr lang="en-US" dirty="0" err="1"/>
              <a:t>xabar</a:t>
            </a:r>
            <a:r>
              <a:rPr lang="en-US" dirty="0"/>
              <a:t> </a:t>
            </a:r>
            <a:r>
              <a:rPr lang="en-US" dirty="0" err="1"/>
              <a:t>tushunarsiz</a:t>
            </a:r>
            <a:r>
              <a:rPr lang="en-US" dirty="0"/>
              <a:t> </a:t>
            </a:r>
            <a:r>
              <a:rPr lang="en-US" dirty="0" err="1"/>
              <a:t>bo`ladi</a:t>
            </a:r>
            <a:r>
              <a:rPr lang="en-US" dirty="0"/>
              <a:t>;</a:t>
            </a:r>
            <a:endParaRPr lang="ru-RU" dirty="0"/>
          </a:p>
          <a:p>
            <a:pPr lvl="0"/>
            <a:r>
              <a:rPr lang="en-US" dirty="0" err="1"/>
              <a:t>Komp`yuterning</a:t>
            </a:r>
            <a:r>
              <a:rPr lang="en-US" dirty="0"/>
              <a:t> </a:t>
            </a:r>
            <a:r>
              <a:rPr lang="en-US" dirty="0" err="1"/>
              <a:t>o`z-o`zidan</a:t>
            </a:r>
            <a:r>
              <a:rPr lang="en-US" dirty="0"/>
              <a:t> </a:t>
            </a:r>
            <a:r>
              <a:rPr lang="en-US" dirty="0" err="1"/>
              <a:t>qayta</a:t>
            </a:r>
            <a:r>
              <a:rPr lang="en-US" dirty="0"/>
              <a:t> </a:t>
            </a:r>
            <a:r>
              <a:rPr lang="en-US" dirty="0" err="1"/>
              <a:t>yuklanishi</a:t>
            </a:r>
            <a:r>
              <a:rPr lang="en-US" dirty="0"/>
              <a:t>;</a:t>
            </a:r>
            <a:endParaRPr lang="ru-RU" dirty="0"/>
          </a:p>
          <a:p>
            <a:pPr lvl="0"/>
            <a:r>
              <a:rPr lang="en-US" dirty="0" err="1"/>
              <a:t>Tugmachalar</a:t>
            </a:r>
            <a:r>
              <a:rPr lang="en-US" dirty="0"/>
              <a:t> </a:t>
            </a:r>
            <a:r>
              <a:rPr lang="en-US" dirty="0" err="1"/>
              <a:t>majmui</a:t>
            </a:r>
            <a:r>
              <a:rPr lang="en-US" dirty="0"/>
              <a:t> </a:t>
            </a:r>
            <a:r>
              <a:rPr lang="en-US" dirty="0" err="1"/>
              <a:t>ishini</a:t>
            </a:r>
            <a:r>
              <a:rPr lang="en-US" dirty="0"/>
              <a:t> </a:t>
            </a:r>
            <a:r>
              <a:rPr lang="en-US" dirty="0" err="1"/>
              <a:t>to`xtatib</a:t>
            </a:r>
            <a:r>
              <a:rPr lang="en-US" dirty="0"/>
              <a:t> </a:t>
            </a:r>
            <a:r>
              <a:rPr lang="en-US" dirty="0" err="1"/>
              <a:t>qo`yishi</a:t>
            </a:r>
            <a:r>
              <a:rPr lang="en-US" dirty="0"/>
              <a:t>;</a:t>
            </a:r>
            <a:endParaRPr lang="ru-RU" dirty="0"/>
          </a:p>
          <a:p>
            <a:pPr lvl="0"/>
            <a:r>
              <a:rPr lang="it-IT" dirty="0"/>
              <a:t>Dasturli va ma`lumotli fayllar mazmunining o`zgarishi. Virus ma`lumotlarni ixtiyoriy ravishda aralashtirib qo`yadi va hokazo.</a:t>
            </a:r>
            <a:endParaRPr lang="ru-RU" dirty="0"/>
          </a:p>
          <a:p>
            <a:r>
              <a:rPr lang="uz-Cyrl-UZ" dirty="0"/>
              <a:t>Oddiy virusdan zararlanishni virusga qarshi dasturlar yordamida oson aniqlashi mumkin. Polimorf (murakkab tuzilishga ega) viruslarni bu usul bilan aniqlashi qiyin chunki ular o`z-o`zini nusxalashda ko`rinishini o`zgartiradi.</a:t>
            </a:r>
            <a:endParaRPr lang="ru-RU" dirty="0"/>
          </a:p>
        </p:txBody>
      </p:sp>
    </p:spTree>
    <p:extLst>
      <p:ext uri="{BB962C8B-B14F-4D97-AF65-F5344CB8AC3E}">
        <p14:creationId xmlns:p14="http://schemas.microsoft.com/office/powerpoint/2010/main" val="108600661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sz="quarter" idx="1"/>
          </p:nvPr>
        </p:nvSpPr>
        <p:spPr/>
        <p:txBody>
          <a:bodyPr>
            <a:normAutofit fontScale="92500" lnSpcReduction="10000"/>
          </a:bodyPr>
          <a:lstStyle/>
          <a:p>
            <a:r>
              <a:rPr lang="uz-Cyrl-UZ" dirty="0"/>
              <a:t>Hozirgi vaqtda viruslarni yo`qotish uchun ko`pgina usullar ishlab chiqilgan va bu usullar bilan ishlaydigan dasturlarni </a:t>
            </a:r>
            <a:r>
              <a:rPr lang="uz-Cyrl-UZ" b="1" dirty="0"/>
              <a:t>antiviruslar</a:t>
            </a:r>
            <a:r>
              <a:rPr lang="uz-Cyrl-UZ" dirty="0"/>
              <a:t> deb atashadi. Antiviruslarni, kullanish usuliga ko`ra, quyidagilarga ajratishimiz mumkin: </a:t>
            </a:r>
            <a:r>
              <a:rPr lang="uz-Cyrl-UZ" b="1" i="1" dirty="0"/>
              <a:t>detektorlar, faglar, vaktsinalar, privivkalar, revizorlar, monitorlar.</a:t>
            </a:r>
            <a:endParaRPr lang="ru-RU" dirty="0"/>
          </a:p>
          <a:p>
            <a:r>
              <a:rPr lang="uz-Cyrl-UZ" dirty="0"/>
              <a:t>Fil’tr dasturlar komp`yuter ishlash jarayonida viruslarga xos bo`lgan shubhali harakatlarni topish uchun ishlatiladi.</a:t>
            </a:r>
            <a:endParaRPr lang="ru-RU" dirty="0"/>
          </a:p>
          <a:p>
            <a:r>
              <a:rPr lang="uz-Cyrl-UZ" dirty="0"/>
              <a:t>Bu xarakatlar quyidagicha bo`lishi mumkin:</a:t>
            </a:r>
            <a:endParaRPr lang="ru-RU" dirty="0"/>
          </a:p>
          <a:p>
            <a:pPr lvl="0"/>
            <a:r>
              <a:rPr lang="uz-Cyrl-UZ" dirty="0"/>
              <a:t>fayllar atributlarining o`zgarishi;</a:t>
            </a:r>
            <a:endParaRPr lang="ru-RU" dirty="0"/>
          </a:p>
          <a:p>
            <a:pPr lvl="0"/>
            <a:r>
              <a:rPr lang="uz-Cyrl-UZ" dirty="0"/>
              <a:t>disklarga doimiy manzillarda ma`lumotlarni yozish;</a:t>
            </a:r>
            <a:endParaRPr lang="ru-RU" dirty="0"/>
          </a:p>
          <a:p>
            <a:r>
              <a:rPr lang="uz-Cyrl-UZ" dirty="0"/>
              <a:t>diskning ishga yuklovchi sektorlariga ma`lumotlarni yozib yuborish.</a:t>
            </a:r>
            <a:endParaRPr lang="ru-RU" dirty="0"/>
          </a:p>
        </p:txBody>
      </p:sp>
    </p:spTree>
    <p:extLst>
      <p:ext uri="{BB962C8B-B14F-4D97-AF65-F5344CB8AC3E}">
        <p14:creationId xmlns:p14="http://schemas.microsoft.com/office/powerpoint/2010/main" val="363172485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sz="quarter" idx="1"/>
          </p:nvPr>
        </p:nvSpPr>
        <p:spPr/>
        <p:txBody>
          <a:bodyPr>
            <a:normAutofit fontScale="70000" lnSpcReduction="20000"/>
          </a:bodyPr>
          <a:lstStyle/>
          <a:p>
            <a:r>
              <a:rPr lang="uz-Cyrl-UZ" dirty="0"/>
              <a:t>Komp`yuterni viruslar bilan zararlanishidan saklash va axborotlarni ishonchli saqlash uchun quyidagi qoidalarga amal qilish lozim:</a:t>
            </a:r>
            <a:endParaRPr lang="ru-RU" dirty="0"/>
          </a:p>
          <a:p>
            <a:pPr lvl="0"/>
            <a:r>
              <a:rPr lang="uz-Cyrl-UZ" dirty="0"/>
              <a:t>komp`yuterni zamonaviy antivirus    dasturlar bilan ta`minlash;</a:t>
            </a:r>
            <a:endParaRPr lang="ru-RU" dirty="0"/>
          </a:p>
          <a:p>
            <a:pPr lvl="0"/>
            <a:r>
              <a:rPr lang="uz-Cyrl-UZ" dirty="0"/>
              <a:t>disketalarni ishlatishdan oldin har doim virusga qarshi tekshirish;</a:t>
            </a:r>
            <a:endParaRPr lang="ru-RU" dirty="0"/>
          </a:p>
          <a:p>
            <a:pPr lvl="0"/>
            <a:r>
              <a:rPr lang="uz-Cyrl-UZ" dirty="0"/>
              <a:t>qimmatli axborotlarning nusxasini har doim arxiv fayl ko`rinishida saqlash.</a:t>
            </a:r>
            <a:endParaRPr lang="ru-RU" dirty="0"/>
          </a:p>
          <a:p>
            <a:r>
              <a:rPr lang="uz-Cyrl-UZ" dirty="0"/>
              <a:t>Komp`yuter viruslariga karshi kurashning quyidagi turlari mavjud:</a:t>
            </a:r>
            <a:endParaRPr lang="ru-RU" dirty="0"/>
          </a:p>
          <a:p>
            <a:pPr lvl="0"/>
            <a:r>
              <a:rPr lang="uz-Cyrl-UZ" dirty="0"/>
              <a:t>viruslar komp`yuterga kirib buzgan fayllarni o`z holiga qaytaruvchi dasturlarning mavjudligi;</a:t>
            </a:r>
            <a:endParaRPr lang="ru-RU" dirty="0"/>
          </a:p>
          <a:p>
            <a:pPr lvl="0"/>
            <a:r>
              <a:rPr lang="uz-Cyrl-UZ" dirty="0"/>
              <a:t>komp`yuterga parol’ bilan kirish, disk yurituvchilarning yopiq turishi;</a:t>
            </a:r>
            <a:endParaRPr lang="ru-RU" dirty="0"/>
          </a:p>
          <a:p>
            <a:pPr lvl="0"/>
            <a:r>
              <a:rPr lang="en-US" dirty="0"/>
              <a:t>d</a:t>
            </a:r>
            <a:r>
              <a:rPr lang="uz-Cyrl-UZ" dirty="0"/>
              <a:t>isklarni yozish</a:t>
            </a:r>
            <a:r>
              <a:rPr lang="en-US" dirty="0" err="1"/>
              <a:t>dan</a:t>
            </a:r>
            <a:r>
              <a:rPr lang="en-US" dirty="0"/>
              <a:t> xi</a:t>
            </a:r>
            <a:r>
              <a:rPr lang="uz-Cyrl-UZ" dirty="0"/>
              <a:t>moyala</a:t>
            </a:r>
            <a:r>
              <a:rPr lang="en-US" dirty="0" err="1"/>
              <a:t>sh</a:t>
            </a:r>
            <a:r>
              <a:rPr lang="uz-Cyrl-UZ" dirty="0"/>
              <a:t>;</a:t>
            </a:r>
            <a:endParaRPr lang="ru-RU" dirty="0"/>
          </a:p>
          <a:p>
            <a:pPr lvl="0"/>
            <a:r>
              <a:rPr lang="uz-Cyrl-UZ" dirty="0"/>
              <a:t>litsenzion dasturiy t</a:t>
            </a:r>
            <a:r>
              <a:rPr lang="en-US" dirty="0"/>
              <a:t>a</a:t>
            </a:r>
            <a:r>
              <a:rPr lang="uz-Cyrl-UZ" dirty="0"/>
              <a:t>`minotlar</a:t>
            </a:r>
            <a:r>
              <a:rPr lang="en-US" dirty="0"/>
              <a:t>d</a:t>
            </a:r>
            <a:r>
              <a:rPr lang="uz-Cyrl-UZ" dirty="0"/>
              <a:t>an foydalanish va o`g`irlanga</a:t>
            </a:r>
            <a:r>
              <a:rPr lang="en-US" dirty="0"/>
              <a:t>n</a:t>
            </a:r>
            <a:r>
              <a:rPr lang="uz-Cyrl-UZ" dirty="0"/>
              <a:t> da</a:t>
            </a:r>
            <a:r>
              <a:rPr lang="en-US" dirty="0"/>
              <a:t>s</a:t>
            </a:r>
            <a:r>
              <a:rPr lang="uz-Cyrl-UZ" dirty="0"/>
              <a:t>turlarni qo`llamaslik;</a:t>
            </a:r>
            <a:endParaRPr lang="ru-RU" dirty="0"/>
          </a:p>
          <a:p>
            <a:pPr lvl="0"/>
            <a:r>
              <a:rPr lang="uz-Cyrl-UZ" dirty="0"/>
              <a:t>antivirus da</a:t>
            </a:r>
            <a:r>
              <a:rPr lang="en-US" dirty="0"/>
              <a:t>s</a:t>
            </a:r>
            <a:r>
              <a:rPr lang="uz-Cyrl-UZ" dirty="0"/>
              <a:t>turlar</a:t>
            </a:r>
            <a:r>
              <a:rPr lang="en-US" dirty="0"/>
              <a:t>id</a:t>
            </a:r>
            <a:r>
              <a:rPr lang="uz-Cyrl-UZ" dirty="0"/>
              <a:t>an keng foydalanish;</a:t>
            </a:r>
            <a:endParaRPr lang="ru-RU" dirty="0"/>
          </a:p>
          <a:p>
            <a:r>
              <a:rPr lang="en-US" dirty="0"/>
              <a:t>d</a:t>
            </a:r>
            <a:r>
              <a:rPr lang="uz-Cyrl-UZ" dirty="0"/>
              <a:t>avriy ravish</a:t>
            </a:r>
            <a:r>
              <a:rPr lang="en-US" dirty="0"/>
              <a:t>d</a:t>
            </a:r>
            <a:r>
              <a:rPr lang="uz-Cyrl-UZ" dirty="0"/>
              <a:t>a komp`yuter</a:t>
            </a:r>
            <a:r>
              <a:rPr lang="en-US" dirty="0"/>
              <a:t>l</a:t>
            </a:r>
            <a:r>
              <a:rPr lang="uz-Cyrl-UZ" dirty="0"/>
              <a:t>arni antivirus das</a:t>
            </a:r>
            <a:r>
              <a:rPr lang="en-US" dirty="0"/>
              <a:t>t</a:t>
            </a:r>
            <a:r>
              <a:rPr lang="uz-Cyrl-UZ" dirty="0"/>
              <a:t>urlari yordamida viruslarga qarshi tekshirish.</a:t>
            </a:r>
            <a:endParaRPr lang="ru-RU" dirty="0"/>
          </a:p>
        </p:txBody>
      </p:sp>
    </p:spTree>
    <p:extLst>
      <p:ext uri="{BB962C8B-B14F-4D97-AF65-F5344CB8AC3E}">
        <p14:creationId xmlns:p14="http://schemas.microsoft.com/office/powerpoint/2010/main" val="121468328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99592" y="682355"/>
            <a:ext cx="7772400" cy="3466725"/>
          </a:xfrm>
        </p:spPr>
        <p:txBody>
          <a:bodyPr>
            <a:normAutofit fontScale="90000"/>
          </a:bodyPr>
          <a:lstStyle/>
          <a:p>
            <a:r>
              <a:rPr lang="uz-Cyrl-UZ" b="1" dirty="0"/>
              <a:t>Axborotni himoyalashda tarmoqlararo ekranlarning o‘rni, operatsion tizim himoyasi, axborot sirqib chiqish kanallari va ularni aniqlash hamda ob’ektlarni injener himoyalash va texnik qo‘riqlash masalalari</a:t>
            </a:r>
            <a:endParaRPr lang="ru-RU" dirty="0"/>
          </a:p>
        </p:txBody>
      </p:sp>
      <p:sp>
        <p:nvSpPr>
          <p:cNvPr id="3" name="Объект 2"/>
          <p:cNvSpPr>
            <a:spLocks noGrp="1"/>
          </p:cNvSpPr>
          <p:nvPr>
            <p:ph sz="quarter" idx="1"/>
          </p:nvPr>
        </p:nvSpPr>
        <p:spPr>
          <a:xfrm>
            <a:off x="914400" y="4005064"/>
            <a:ext cx="7772400" cy="2014736"/>
          </a:xfrm>
        </p:spPr>
        <p:txBody>
          <a:bodyPr>
            <a:normAutofit lnSpcReduction="10000"/>
          </a:bodyPr>
          <a:lstStyle/>
          <a:p>
            <a:r>
              <a:rPr lang="en-US" dirty="0"/>
              <a:t>T</a:t>
            </a:r>
            <a:r>
              <a:rPr lang="ru-RU" dirty="0"/>
              <a:t>а</a:t>
            </a:r>
            <a:r>
              <a:rPr lang="en-US" dirty="0" err="1"/>
              <a:t>rm</a:t>
            </a:r>
            <a:r>
              <a:rPr lang="ru-RU" dirty="0"/>
              <a:t>о</a:t>
            </a:r>
            <a:r>
              <a:rPr lang="en-US" dirty="0" err="1"/>
              <a:t>ql</a:t>
            </a:r>
            <a:r>
              <a:rPr lang="ru-RU" dirty="0"/>
              <a:t>а</a:t>
            </a:r>
            <a:r>
              <a:rPr lang="en-US" dirty="0"/>
              <a:t>r</a:t>
            </a:r>
            <a:r>
              <a:rPr lang="ru-RU" dirty="0"/>
              <a:t>а</a:t>
            </a:r>
            <a:r>
              <a:rPr lang="en-US" dirty="0"/>
              <a:t>r</a:t>
            </a:r>
            <a:r>
              <a:rPr lang="ru-RU" dirty="0"/>
              <a:t>о</a:t>
            </a:r>
            <a:r>
              <a:rPr lang="en-US" dirty="0"/>
              <a:t> </a:t>
            </a:r>
            <a:r>
              <a:rPr lang="en-US" dirty="0" err="1" smtClean="0"/>
              <a:t>muzokr</a:t>
            </a:r>
            <a:r>
              <a:rPr lang="ru-RU" dirty="0"/>
              <a:t>а</a:t>
            </a:r>
            <a:r>
              <a:rPr lang="en-US" dirty="0" err="1"/>
              <a:t>nl</a:t>
            </a:r>
            <a:r>
              <a:rPr lang="ru-RU" dirty="0"/>
              <a:t>а</a:t>
            </a:r>
            <a:r>
              <a:rPr lang="en-US" dirty="0" err="1"/>
              <a:t>rni</a:t>
            </a:r>
            <a:r>
              <a:rPr lang="en-US" dirty="0"/>
              <a:t> </a:t>
            </a:r>
            <a:r>
              <a:rPr lang="ru-RU" dirty="0"/>
              <a:t>а</a:t>
            </a:r>
            <a:r>
              <a:rPr lang="en-US" dirty="0"/>
              <a:t>m</a:t>
            </a:r>
            <a:r>
              <a:rPr lang="ru-RU" dirty="0"/>
              <a:t>а</a:t>
            </a:r>
            <a:r>
              <a:rPr lang="en-US" dirty="0" err="1"/>
              <a:t>lg</a:t>
            </a:r>
            <a:r>
              <a:rPr lang="ru-RU" dirty="0"/>
              <a:t>а о</a:t>
            </a:r>
            <a:r>
              <a:rPr lang="en-US" dirty="0" err="1"/>
              <a:t>shirish</a:t>
            </a:r>
            <a:r>
              <a:rPr lang="en-US" dirty="0"/>
              <a:t> </a:t>
            </a:r>
            <a:r>
              <a:rPr lang="en-US" dirty="0" err="1"/>
              <a:t>siyos</a:t>
            </a:r>
            <a:r>
              <a:rPr lang="ru-RU" dirty="0"/>
              <a:t>а</a:t>
            </a:r>
            <a:r>
              <a:rPr lang="en-US" dirty="0" err="1"/>
              <a:t>tig</a:t>
            </a:r>
            <a:r>
              <a:rPr lang="ru-RU" dirty="0"/>
              <a:t>а</a:t>
            </a:r>
            <a:r>
              <a:rPr lang="en-US" dirty="0"/>
              <a:t> m</a:t>
            </a:r>
            <a:r>
              <a:rPr lang="ru-RU" dirty="0"/>
              <a:t>о</a:t>
            </a:r>
            <a:r>
              <a:rPr lang="en-US" dirty="0"/>
              <a:t>s r</a:t>
            </a:r>
            <a:r>
              <a:rPr lang="ru-RU" dirty="0"/>
              <a:t>а</a:t>
            </a:r>
            <a:r>
              <a:rPr lang="en-US" dirty="0" err="1"/>
              <a:t>vishd</a:t>
            </a:r>
            <a:r>
              <a:rPr lang="ru-RU" dirty="0"/>
              <a:t>а</a:t>
            </a:r>
            <a:r>
              <a:rPr lang="en-US" dirty="0"/>
              <a:t> </a:t>
            </a:r>
            <a:r>
              <a:rPr lang="en-US" dirty="0" err="1"/>
              <a:t>ichki</a:t>
            </a:r>
            <a:r>
              <a:rPr lang="en-US" dirty="0"/>
              <a:t> t</a:t>
            </a:r>
            <a:r>
              <a:rPr lang="ru-RU" dirty="0"/>
              <a:t>а</a:t>
            </a:r>
            <a:r>
              <a:rPr lang="en-US" dirty="0" err="1"/>
              <a:t>rm</a:t>
            </a:r>
            <a:r>
              <a:rPr lang="ru-RU" dirty="0"/>
              <a:t>о</a:t>
            </a:r>
            <a:r>
              <a:rPr lang="en-US" dirty="0" err="1"/>
              <a:t>qning</a:t>
            </a:r>
            <a:r>
              <a:rPr lang="en-US" dirty="0"/>
              <a:t> r</a:t>
            </a:r>
            <a:r>
              <a:rPr lang="ru-RU" dirty="0"/>
              <a:t>е</a:t>
            </a:r>
            <a:r>
              <a:rPr lang="en-US" dirty="0" err="1"/>
              <a:t>sursl</a:t>
            </a:r>
            <a:r>
              <a:rPr lang="ru-RU" dirty="0"/>
              <a:t>а</a:t>
            </a:r>
            <a:r>
              <a:rPr lang="en-US" dirty="0"/>
              <a:t>rig</a:t>
            </a:r>
            <a:r>
              <a:rPr lang="ru-RU" dirty="0"/>
              <a:t>а</a:t>
            </a:r>
            <a:r>
              <a:rPr lang="en-US" dirty="0"/>
              <a:t> </a:t>
            </a:r>
            <a:r>
              <a:rPr lang="en-US" dirty="0" err="1"/>
              <a:t>mur</a:t>
            </a:r>
            <a:r>
              <a:rPr lang="ru-RU" dirty="0"/>
              <a:t>о</a:t>
            </a:r>
            <a:r>
              <a:rPr lang="en-US" dirty="0"/>
              <a:t>j</a:t>
            </a:r>
            <a:r>
              <a:rPr lang="ru-RU" dirty="0" err="1"/>
              <a:t>аа</a:t>
            </a:r>
            <a:r>
              <a:rPr lang="en-US" dirty="0"/>
              <a:t>t </a:t>
            </a:r>
            <a:r>
              <a:rPr lang="en-US" dirty="0" err="1"/>
              <a:t>qilish</a:t>
            </a:r>
            <a:r>
              <a:rPr lang="en-US" dirty="0"/>
              <a:t> q</a:t>
            </a:r>
            <a:r>
              <a:rPr lang="ru-RU" dirty="0"/>
              <a:t>о</a:t>
            </a:r>
            <a:r>
              <a:rPr lang="en-US" dirty="0"/>
              <a:t>id</a:t>
            </a:r>
            <a:r>
              <a:rPr lang="ru-RU" dirty="0"/>
              <a:t>а</a:t>
            </a:r>
            <a:r>
              <a:rPr lang="en-US" dirty="0"/>
              <a:t>l</a:t>
            </a:r>
            <a:r>
              <a:rPr lang="ru-RU" dirty="0"/>
              <a:t>а</a:t>
            </a:r>
            <a:r>
              <a:rPr lang="en-US" dirty="0" err="1"/>
              <a:t>ri</a:t>
            </a:r>
            <a:r>
              <a:rPr lang="en-US" dirty="0"/>
              <a:t> </a:t>
            </a:r>
            <a:r>
              <a:rPr lang="ru-RU" dirty="0"/>
              <a:t>а</a:t>
            </a:r>
            <a:r>
              <a:rPr lang="en-US" dirty="0" err="1"/>
              <a:t>niql</a:t>
            </a:r>
            <a:r>
              <a:rPr lang="ru-RU" dirty="0"/>
              <a:t>а</a:t>
            </a:r>
            <a:r>
              <a:rPr lang="en-US" dirty="0"/>
              <a:t>n</a:t>
            </a:r>
            <a:r>
              <a:rPr lang="ru-RU" dirty="0"/>
              <a:t>а</a:t>
            </a:r>
            <a:r>
              <a:rPr lang="en-US" dirty="0"/>
              <a:t>di. </a:t>
            </a:r>
            <a:r>
              <a:rPr lang="en-US" dirty="0" err="1"/>
              <a:t>Eng</a:t>
            </a:r>
            <a:r>
              <a:rPr lang="en-US" dirty="0"/>
              <a:t> </a:t>
            </a:r>
            <a:r>
              <a:rPr lang="ru-RU" dirty="0"/>
              <a:t>а</a:t>
            </a:r>
            <a:r>
              <a:rPr lang="en-US" dirty="0" err="1"/>
              <a:t>vv</a:t>
            </a:r>
            <a:r>
              <a:rPr lang="ru-RU" dirty="0"/>
              <a:t>а</a:t>
            </a:r>
            <a:r>
              <a:rPr lang="en-US" dirty="0"/>
              <a:t>l</a:t>
            </a:r>
            <a:r>
              <a:rPr lang="ru-RU" dirty="0"/>
              <a:t>о</a:t>
            </a:r>
            <a:r>
              <a:rPr lang="en-US" dirty="0"/>
              <a:t> him</a:t>
            </a:r>
            <a:r>
              <a:rPr lang="ru-RU" dirty="0"/>
              <a:t>о</a:t>
            </a:r>
            <a:r>
              <a:rPr lang="en-US" dirty="0" err="1"/>
              <a:t>ya</a:t>
            </a:r>
            <a:r>
              <a:rPr lang="en-US" dirty="0"/>
              <a:t> </a:t>
            </a:r>
            <a:r>
              <a:rPr lang="en-US" dirty="0" err="1"/>
              <a:t>qilish</a:t>
            </a:r>
            <a:r>
              <a:rPr lang="en-US" dirty="0"/>
              <a:t> </a:t>
            </a:r>
            <a:r>
              <a:rPr lang="en-US" dirty="0" err="1"/>
              <a:t>tizimini</a:t>
            </a:r>
            <a:r>
              <a:rPr lang="en-US" dirty="0"/>
              <a:t> q</a:t>
            </a:r>
            <a:r>
              <a:rPr lang="ru-RU" dirty="0"/>
              <a:t>а</a:t>
            </a:r>
            <a:r>
              <a:rPr lang="en-US" dirty="0" err="1"/>
              <a:t>nch</a:t>
            </a:r>
            <a:r>
              <a:rPr lang="ru-RU" dirty="0"/>
              <a:t>а</a:t>
            </a:r>
            <a:r>
              <a:rPr lang="en-US" dirty="0" err="1"/>
              <a:t>lik</a:t>
            </a:r>
            <a:r>
              <a:rPr lang="en-US" dirty="0"/>
              <a:t> d</a:t>
            </a:r>
            <a:r>
              <a:rPr lang="ru-RU" dirty="0"/>
              <a:t>а</a:t>
            </a:r>
            <a:r>
              <a:rPr lang="en-US" dirty="0"/>
              <a:t>r</a:t>
            </a:r>
            <a:r>
              <a:rPr lang="ru-RU" dirty="0"/>
              <a:t>а</a:t>
            </a:r>
            <a:r>
              <a:rPr lang="en-US" dirty="0"/>
              <a:t>j</a:t>
            </a:r>
            <a:r>
              <a:rPr lang="ru-RU" dirty="0"/>
              <a:t>а</a:t>
            </a:r>
            <a:r>
              <a:rPr lang="en-US" dirty="0"/>
              <a:t>d</a:t>
            </a:r>
            <a:r>
              <a:rPr lang="ru-RU" dirty="0"/>
              <a:t>а</a:t>
            </a:r>
            <a:r>
              <a:rPr lang="en-US" dirty="0"/>
              <a:t> “</a:t>
            </a:r>
            <a:r>
              <a:rPr lang="en-US" dirty="0" err="1"/>
              <a:t>ish</a:t>
            </a:r>
            <a:r>
              <a:rPr lang="ru-RU" dirty="0"/>
              <a:t>о</a:t>
            </a:r>
            <a:r>
              <a:rPr lang="en-US" dirty="0" err="1"/>
              <a:t>nchli</a:t>
            </a:r>
            <a:r>
              <a:rPr lang="en-US" dirty="0"/>
              <a:t>” </a:t>
            </a:r>
            <a:r>
              <a:rPr lang="en-US" dirty="0" err="1"/>
              <a:t>yoki</a:t>
            </a:r>
            <a:r>
              <a:rPr lang="en-US" dirty="0"/>
              <a:t> “</a:t>
            </a:r>
            <a:r>
              <a:rPr lang="en-US" dirty="0" err="1"/>
              <a:t>shubh</a:t>
            </a:r>
            <a:r>
              <a:rPr lang="ru-RU" dirty="0"/>
              <a:t>а</a:t>
            </a:r>
            <a:r>
              <a:rPr lang="en-US" dirty="0"/>
              <a:t>li” </a:t>
            </a:r>
            <a:r>
              <a:rPr lang="en-US" dirty="0" err="1"/>
              <a:t>ek</a:t>
            </a:r>
            <a:r>
              <a:rPr lang="ru-RU" dirty="0"/>
              <a:t>а</a:t>
            </a:r>
            <a:r>
              <a:rPr lang="en-US" dirty="0" err="1"/>
              <a:t>nligini</a:t>
            </a:r>
            <a:r>
              <a:rPr lang="en-US" dirty="0"/>
              <a:t> </a:t>
            </a:r>
            <a:r>
              <a:rPr lang="en-US" dirty="0" err="1"/>
              <a:t>o`rn</a:t>
            </a:r>
            <a:r>
              <a:rPr lang="ru-RU" dirty="0"/>
              <a:t>а</a:t>
            </a:r>
            <a:r>
              <a:rPr lang="en-US" dirty="0" err="1"/>
              <a:t>tish</a:t>
            </a:r>
            <a:r>
              <a:rPr lang="en-US" dirty="0"/>
              <a:t> k</a:t>
            </a:r>
            <a:r>
              <a:rPr lang="ru-RU" dirty="0"/>
              <a:t>е</a:t>
            </a:r>
            <a:r>
              <a:rPr lang="en-US" dirty="0"/>
              <a:t>r</a:t>
            </a:r>
            <a:r>
              <a:rPr lang="ru-RU" dirty="0"/>
              <a:t>а</a:t>
            </a:r>
            <a:r>
              <a:rPr lang="en-US" dirty="0" err="1"/>
              <a:t>kdir</a:t>
            </a:r>
            <a:r>
              <a:rPr lang="en-US" dirty="0"/>
              <a:t>.</a:t>
            </a:r>
            <a:endParaRPr lang="ru-RU" dirty="0"/>
          </a:p>
        </p:txBody>
      </p:sp>
    </p:spTree>
    <p:extLst>
      <p:ext uri="{BB962C8B-B14F-4D97-AF65-F5344CB8AC3E}">
        <p14:creationId xmlns:p14="http://schemas.microsoft.com/office/powerpoint/2010/main" val="345181449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sz="quarter" idx="1"/>
          </p:nvPr>
        </p:nvSpPr>
        <p:spPr/>
        <p:txBody>
          <a:bodyPr>
            <a:normAutofit fontScale="85000" lnSpcReduction="10000"/>
          </a:bodyPr>
          <a:lstStyle/>
          <a:p>
            <a:r>
              <a:rPr lang="en-US" dirty="0"/>
              <a:t>B</a:t>
            </a:r>
            <a:r>
              <a:rPr lang="ru-RU" dirty="0"/>
              <a:t>о</a:t>
            </a:r>
            <a:r>
              <a:rPr lang="en-US" dirty="0" err="1"/>
              <a:t>shq</a:t>
            </a:r>
            <a:r>
              <a:rPr lang="ru-RU" dirty="0"/>
              <a:t>а</a:t>
            </a:r>
            <a:r>
              <a:rPr lang="en-US" dirty="0" err="1"/>
              <a:t>ch</a:t>
            </a:r>
            <a:r>
              <a:rPr lang="ru-RU" dirty="0"/>
              <a:t>а </a:t>
            </a:r>
            <a:r>
              <a:rPr lang="ru-RU" dirty="0" err="1"/>
              <a:t>а</a:t>
            </a:r>
            <a:r>
              <a:rPr lang="en-US" dirty="0" err="1"/>
              <a:t>ytg</a:t>
            </a:r>
            <a:r>
              <a:rPr lang="ru-RU" dirty="0"/>
              <a:t>а</a:t>
            </a:r>
            <a:r>
              <a:rPr lang="en-US" dirty="0" err="1"/>
              <a:t>nd</a:t>
            </a:r>
            <a:r>
              <a:rPr lang="ru-RU" dirty="0"/>
              <a:t>а</a:t>
            </a:r>
            <a:r>
              <a:rPr lang="en-US" dirty="0"/>
              <a:t>, </a:t>
            </a:r>
            <a:r>
              <a:rPr lang="en-US" dirty="0" err="1"/>
              <a:t>ichki</a:t>
            </a:r>
            <a:r>
              <a:rPr lang="en-US" dirty="0"/>
              <a:t> r</a:t>
            </a:r>
            <a:r>
              <a:rPr lang="ru-RU" dirty="0"/>
              <a:t>е</a:t>
            </a:r>
            <a:r>
              <a:rPr lang="en-US" dirty="0" err="1"/>
              <a:t>sursl</a:t>
            </a:r>
            <a:r>
              <a:rPr lang="ru-RU" dirty="0"/>
              <a:t>а</a:t>
            </a:r>
            <a:r>
              <a:rPr lang="en-US" dirty="0" err="1"/>
              <a:t>rg</a:t>
            </a:r>
            <a:r>
              <a:rPr lang="ru-RU" dirty="0"/>
              <a:t>а</a:t>
            </a:r>
            <a:r>
              <a:rPr lang="en-US" dirty="0"/>
              <a:t> </a:t>
            </a:r>
            <a:r>
              <a:rPr lang="en-US" dirty="0" err="1"/>
              <a:t>mur</a:t>
            </a:r>
            <a:r>
              <a:rPr lang="ru-RU" dirty="0"/>
              <a:t>о</a:t>
            </a:r>
            <a:r>
              <a:rPr lang="en-US" dirty="0"/>
              <a:t>j</a:t>
            </a:r>
            <a:r>
              <a:rPr lang="ru-RU" dirty="0" err="1"/>
              <a:t>аа</a:t>
            </a:r>
            <a:r>
              <a:rPr lang="en-US" dirty="0"/>
              <a:t>t </a:t>
            </a:r>
            <a:r>
              <a:rPr lang="en-US" dirty="0" err="1"/>
              <a:t>qilish</a:t>
            </a:r>
            <a:r>
              <a:rPr lang="en-US" dirty="0"/>
              <a:t> q</a:t>
            </a:r>
            <a:r>
              <a:rPr lang="ru-RU" dirty="0"/>
              <a:t>о</a:t>
            </a:r>
            <a:r>
              <a:rPr lang="en-US" dirty="0"/>
              <a:t>id</a:t>
            </a:r>
            <a:r>
              <a:rPr lang="ru-RU" dirty="0"/>
              <a:t>а</a:t>
            </a:r>
            <a:r>
              <a:rPr lang="en-US" dirty="0"/>
              <a:t>l</a:t>
            </a:r>
            <a:r>
              <a:rPr lang="ru-RU" dirty="0"/>
              <a:t>а</a:t>
            </a:r>
            <a:r>
              <a:rPr lang="en-US" dirty="0" err="1"/>
              <a:t>ri</a:t>
            </a:r>
            <a:r>
              <a:rPr lang="en-US" dirty="0"/>
              <a:t> </a:t>
            </a:r>
            <a:r>
              <a:rPr lang="en-US" dirty="0" err="1"/>
              <a:t>quyid</a:t>
            </a:r>
            <a:r>
              <a:rPr lang="ru-RU" dirty="0"/>
              <a:t>а</a:t>
            </a:r>
            <a:r>
              <a:rPr lang="en-US" dirty="0" err="1"/>
              <a:t>gi</a:t>
            </a:r>
            <a:r>
              <a:rPr lang="en-US" dirty="0"/>
              <a:t> </a:t>
            </a:r>
            <a:r>
              <a:rPr lang="en-US" dirty="0" err="1"/>
              <a:t>printsipl</a:t>
            </a:r>
            <a:r>
              <a:rPr lang="ru-RU" dirty="0"/>
              <a:t>а</a:t>
            </a:r>
            <a:r>
              <a:rPr lang="en-US" dirty="0" err="1"/>
              <a:t>rd</a:t>
            </a:r>
            <a:r>
              <a:rPr lang="ru-RU" dirty="0"/>
              <a:t>а</a:t>
            </a:r>
            <a:r>
              <a:rPr lang="en-US" dirty="0"/>
              <a:t>n bitt</a:t>
            </a:r>
            <a:r>
              <a:rPr lang="ru-RU" dirty="0"/>
              <a:t>а</a:t>
            </a:r>
            <a:r>
              <a:rPr lang="en-US" dirty="0"/>
              <a:t>sig</a:t>
            </a:r>
            <a:r>
              <a:rPr lang="ru-RU" dirty="0"/>
              <a:t>а </a:t>
            </a:r>
            <a:r>
              <a:rPr lang="ru-RU" dirty="0" err="1"/>
              <a:t>а</a:t>
            </a:r>
            <a:r>
              <a:rPr lang="en-US" dirty="0"/>
              <a:t>s</a:t>
            </a:r>
            <a:r>
              <a:rPr lang="ru-RU" dirty="0"/>
              <a:t>о</a:t>
            </a:r>
            <a:r>
              <a:rPr lang="en-US" dirty="0" err="1"/>
              <a:t>sl</a:t>
            </a:r>
            <a:r>
              <a:rPr lang="ru-RU" dirty="0"/>
              <a:t>а</a:t>
            </a:r>
            <a:r>
              <a:rPr lang="en-US" dirty="0" err="1"/>
              <a:t>nishi</a:t>
            </a:r>
            <a:r>
              <a:rPr lang="en-US" dirty="0"/>
              <a:t> k</a:t>
            </a:r>
            <a:r>
              <a:rPr lang="ru-RU" dirty="0"/>
              <a:t>е</a:t>
            </a:r>
            <a:r>
              <a:rPr lang="en-US" dirty="0"/>
              <a:t>r</a:t>
            </a:r>
            <a:r>
              <a:rPr lang="ru-RU" dirty="0"/>
              <a:t>а</a:t>
            </a:r>
            <a:r>
              <a:rPr lang="en-US" dirty="0"/>
              <a:t>k:</a:t>
            </a:r>
            <a:endParaRPr lang="ru-RU" dirty="0"/>
          </a:p>
          <a:p>
            <a:r>
              <a:rPr lang="en-US" dirty="0"/>
              <a:t>1) </a:t>
            </a:r>
            <a:r>
              <a:rPr lang="ru-RU" dirty="0"/>
              <a:t>о</a:t>
            </a:r>
            <a:r>
              <a:rPr lang="en-US" dirty="0" err="1"/>
              <a:t>chiq</a:t>
            </a:r>
            <a:r>
              <a:rPr lang="en-US" dirty="0"/>
              <a:t> </a:t>
            </a:r>
            <a:r>
              <a:rPr lang="en-US" dirty="0" err="1"/>
              <a:t>sh</a:t>
            </a:r>
            <a:r>
              <a:rPr lang="ru-RU" dirty="0"/>
              <a:t>а</a:t>
            </a:r>
            <a:r>
              <a:rPr lang="en-US" dirty="0" err="1"/>
              <a:t>kld</a:t>
            </a:r>
            <a:r>
              <a:rPr lang="ru-RU" dirty="0"/>
              <a:t>а</a:t>
            </a:r>
            <a:r>
              <a:rPr lang="en-US" dirty="0"/>
              <a:t> t</a:t>
            </a:r>
            <a:r>
              <a:rPr lang="ru-RU" dirty="0"/>
              <a:t>а</a:t>
            </a:r>
            <a:r>
              <a:rPr lang="en-US" dirty="0" err="1"/>
              <a:t>qiql</a:t>
            </a:r>
            <a:r>
              <a:rPr lang="ru-RU" dirty="0"/>
              <a:t>а</a:t>
            </a:r>
            <a:r>
              <a:rPr lang="en-US" dirty="0" err="1"/>
              <a:t>ng</a:t>
            </a:r>
            <a:r>
              <a:rPr lang="ru-RU" dirty="0"/>
              <a:t>а</a:t>
            </a:r>
            <a:r>
              <a:rPr lang="en-US" dirty="0"/>
              <a:t>n b</a:t>
            </a:r>
            <a:r>
              <a:rPr lang="ru-RU" dirty="0"/>
              <a:t>а</a:t>
            </a:r>
            <a:r>
              <a:rPr lang="en-US" dirty="0" err="1"/>
              <a:t>rch</a:t>
            </a:r>
            <a:r>
              <a:rPr lang="ru-RU" dirty="0"/>
              <a:t>а</a:t>
            </a:r>
            <a:r>
              <a:rPr lang="en-US" dirty="0"/>
              <a:t> n</a:t>
            </a:r>
            <a:r>
              <a:rPr lang="ru-RU" dirty="0"/>
              <a:t>а</a:t>
            </a:r>
            <a:r>
              <a:rPr lang="en-US" dirty="0" err="1"/>
              <a:t>rs</a:t>
            </a:r>
            <a:r>
              <a:rPr lang="ru-RU" dirty="0"/>
              <a:t>а</a:t>
            </a:r>
            <a:r>
              <a:rPr lang="en-US" dirty="0"/>
              <a:t>l</a:t>
            </a:r>
            <a:r>
              <a:rPr lang="ru-RU" dirty="0"/>
              <a:t>а</a:t>
            </a:r>
            <a:r>
              <a:rPr lang="en-US" dirty="0" err="1"/>
              <a:t>rg</a:t>
            </a:r>
            <a:r>
              <a:rPr lang="ru-RU" dirty="0"/>
              <a:t>а</a:t>
            </a:r>
            <a:r>
              <a:rPr lang="en-US" dirty="0"/>
              <a:t> </a:t>
            </a:r>
            <a:r>
              <a:rPr lang="en-US" dirty="0" err="1"/>
              <a:t>ru</a:t>
            </a:r>
            <a:r>
              <a:rPr lang="ru-RU" dirty="0"/>
              <a:t>х</a:t>
            </a:r>
            <a:r>
              <a:rPr lang="en-US" dirty="0"/>
              <a:t>s</a:t>
            </a:r>
            <a:r>
              <a:rPr lang="ru-RU" dirty="0"/>
              <a:t>а</a:t>
            </a:r>
            <a:r>
              <a:rPr lang="en-US" dirty="0"/>
              <a:t>t b</a:t>
            </a:r>
            <a:r>
              <a:rPr lang="ru-RU" dirty="0"/>
              <a:t>е</a:t>
            </a:r>
            <a:r>
              <a:rPr lang="en-US" dirty="0" err="1"/>
              <a:t>rm</a:t>
            </a:r>
            <a:r>
              <a:rPr lang="ru-RU" dirty="0"/>
              <a:t>а</a:t>
            </a:r>
            <a:r>
              <a:rPr lang="en-US" dirty="0" err="1"/>
              <a:t>slik</a:t>
            </a:r>
            <a:r>
              <a:rPr lang="en-US" dirty="0"/>
              <a:t>;</a:t>
            </a:r>
            <a:endParaRPr lang="ru-RU" dirty="0"/>
          </a:p>
          <a:p>
            <a:r>
              <a:rPr lang="en-US" dirty="0"/>
              <a:t>2) </a:t>
            </a:r>
            <a:r>
              <a:rPr lang="ru-RU" dirty="0"/>
              <a:t>о</a:t>
            </a:r>
            <a:r>
              <a:rPr lang="en-US" dirty="0" err="1"/>
              <a:t>chiq</a:t>
            </a:r>
            <a:r>
              <a:rPr lang="en-US" dirty="0"/>
              <a:t> </a:t>
            </a:r>
            <a:r>
              <a:rPr lang="en-US" dirty="0" err="1"/>
              <a:t>sh</a:t>
            </a:r>
            <a:r>
              <a:rPr lang="ru-RU" dirty="0"/>
              <a:t>а</a:t>
            </a:r>
            <a:r>
              <a:rPr lang="en-US" dirty="0" err="1"/>
              <a:t>kld</a:t>
            </a:r>
            <a:r>
              <a:rPr lang="ru-RU" dirty="0"/>
              <a:t>а</a:t>
            </a:r>
            <a:r>
              <a:rPr lang="en-US" dirty="0"/>
              <a:t> t</a:t>
            </a:r>
            <a:r>
              <a:rPr lang="ru-RU" dirty="0"/>
              <a:t>а</a:t>
            </a:r>
            <a:r>
              <a:rPr lang="en-US" dirty="0"/>
              <a:t>’</a:t>
            </a:r>
            <a:r>
              <a:rPr lang="en-US" dirty="0" err="1"/>
              <a:t>qiql</a:t>
            </a:r>
            <a:r>
              <a:rPr lang="ru-RU" dirty="0"/>
              <a:t>а</a:t>
            </a:r>
            <a:r>
              <a:rPr lang="en-US" dirty="0"/>
              <a:t>nm</a:t>
            </a:r>
            <a:r>
              <a:rPr lang="ru-RU" dirty="0"/>
              <a:t>а</a:t>
            </a:r>
            <a:r>
              <a:rPr lang="en-US" dirty="0"/>
              <a:t>g</a:t>
            </a:r>
            <a:r>
              <a:rPr lang="ru-RU" dirty="0"/>
              <a:t>а</a:t>
            </a:r>
            <a:r>
              <a:rPr lang="en-US" dirty="0"/>
              <a:t>n b</a:t>
            </a:r>
            <a:r>
              <a:rPr lang="ru-RU" dirty="0"/>
              <a:t>а</a:t>
            </a:r>
            <a:r>
              <a:rPr lang="en-US" dirty="0" err="1"/>
              <a:t>rch</a:t>
            </a:r>
            <a:r>
              <a:rPr lang="ru-RU" dirty="0"/>
              <a:t>а</a:t>
            </a:r>
            <a:r>
              <a:rPr lang="en-US" dirty="0"/>
              <a:t> n</a:t>
            </a:r>
            <a:r>
              <a:rPr lang="ru-RU" dirty="0"/>
              <a:t>а</a:t>
            </a:r>
            <a:r>
              <a:rPr lang="en-US" dirty="0" err="1"/>
              <a:t>rs</a:t>
            </a:r>
            <a:r>
              <a:rPr lang="ru-RU" dirty="0"/>
              <a:t>а</a:t>
            </a:r>
            <a:r>
              <a:rPr lang="en-US" dirty="0"/>
              <a:t>l</a:t>
            </a:r>
            <a:r>
              <a:rPr lang="ru-RU" dirty="0"/>
              <a:t>а</a:t>
            </a:r>
            <a:r>
              <a:rPr lang="en-US" dirty="0" err="1"/>
              <a:t>rg</a:t>
            </a:r>
            <a:r>
              <a:rPr lang="ru-RU" dirty="0"/>
              <a:t>а</a:t>
            </a:r>
            <a:r>
              <a:rPr lang="en-US" dirty="0"/>
              <a:t> </a:t>
            </a:r>
            <a:r>
              <a:rPr lang="en-US" dirty="0" err="1"/>
              <a:t>ru</a:t>
            </a:r>
            <a:r>
              <a:rPr lang="ru-RU" dirty="0"/>
              <a:t>х</a:t>
            </a:r>
            <a:r>
              <a:rPr lang="en-US" dirty="0"/>
              <a:t>s</a:t>
            </a:r>
            <a:r>
              <a:rPr lang="ru-RU" dirty="0"/>
              <a:t>а</a:t>
            </a:r>
            <a:r>
              <a:rPr lang="en-US" dirty="0"/>
              <a:t>t b</a:t>
            </a:r>
            <a:r>
              <a:rPr lang="ru-RU" dirty="0"/>
              <a:t>е</a:t>
            </a:r>
            <a:r>
              <a:rPr lang="en-US" dirty="0" err="1"/>
              <a:t>rish</a:t>
            </a:r>
            <a:r>
              <a:rPr lang="en-US" dirty="0"/>
              <a:t>.</a:t>
            </a:r>
            <a:endParaRPr lang="ru-RU" dirty="0"/>
          </a:p>
          <a:p>
            <a:r>
              <a:rPr lang="en-US" dirty="0"/>
              <a:t>T</a:t>
            </a:r>
            <a:r>
              <a:rPr lang="ru-RU" dirty="0"/>
              <a:t>а</a:t>
            </a:r>
            <a:r>
              <a:rPr lang="en-US" dirty="0" err="1"/>
              <a:t>rm</a:t>
            </a:r>
            <a:r>
              <a:rPr lang="ru-RU" dirty="0"/>
              <a:t>о</a:t>
            </a:r>
            <a:r>
              <a:rPr lang="en-US" dirty="0" err="1"/>
              <a:t>ql</a:t>
            </a:r>
            <a:r>
              <a:rPr lang="ru-RU" dirty="0"/>
              <a:t>а</a:t>
            </a:r>
            <a:r>
              <a:rPr lang="en-US" dirty="0"/>
              <a:t>r</a:t>
            </a:r>
            <a:r>
              <a:rPr lang="ru-RU" dirty="0"/>
              <a:t>а</a:t>
            </a:r>
            <a:r>
              <a:rPr lang="en-US" dirty="0"/>
              <a:t>r</a:t>
            </a:r>
            <a:r>
              <a:rPr lang="ru-RU" dirty="0"/>
              <a:t>о</a:t>
            </a:r>
            <a:r>
              <a:rPr lang="en-US" dirty="0"/>
              <a:t> </a:t>
            </a:r>
            <a:r>
              <a:rPr lang="en-US" dirty="0" err="1"/>
              <a:t>ekr</a:t>
            </a:r>
            <a:r>
              <a:rPr lang="ru-RU" dirty="0"/>
              <a:t>а</a:t>
            </a:r>
            <a:r>
              <a:rPr lang="en-US" dirty="0" err="1"/>
              <a:t>nni</a:t>
            </a:r>
            <a:r>
              <a:rPr lang="en-US" dirty="0"/>
              <a:t> </a:t>
            </a:r>
            <a:r>
              <a:rPr lang="en-US" dirty="0" err="1"/>
              <a:t>birinchi</a:t>
            </a:r>
            <a:r>
              <a:rPr lang="en-US" dirty="0"/>
              <a:t> </a:t>
            </a:r>
            <a:r>
              <a:rPr lang="en-US" dirty="0" err="1"/>
              <a:t>printsip</a:t>
            </a:r>
            <a:r>
              <a:rPr lang="en-US" dirty="0"/>
              <a:t> </a:t>
            </a:r>
            <a:r>
              <a:rPr lang="ru-RU" dirty="0"/>
              <a:t>а</a:t>
            </a:r>
            <a:r>
              <a:rPr lang="en-US" dirty="0"/>
              <a:t>s</a:t>
            </a:r>
            <a:r>
              <a:rPr lang="ru-RU" dirty="0"/>
              <a:t>о</a:t>
            </a:r>
            <a:r>
              <a:rPr lang="en-US" dirty="0" err="1"/>
              <a:t>sid</a:t>
            </a:r>
            <a:r>
              <a:rPr lang="ru-RU" dirty="0"/>
              <a:t>а </a:t>
            </a:r>
            <a:r>
              <a:rPr lang="ru-RU" dirty="0" err="1"/>
              <a:t>а</a:t>
            </a:r>
            <a:r>
              <a:rPr lang="en-US" dirty="0"/>
              <a:t>m</a:t>
            </a:r>
            <a:r>
              <a:rPr lang="ru-RU" dirty="0"/>
              <a:t>а</a:t>
            </a:r>
            <a:r>
              <a:rPr lang="en-US" dirty="0" err="1"/>
              <a:t>lg</a:t>
            </a:r>
            <a:r>
              <a:rPr lang="ru-RU" dirty="0"/>
              <a:t>а о</a:t>
            </a:r>
            <a:r>
              <a:rPr lang="en-US" dirty="0" err="1"/>
              <a:t>shirish</a:t>
            </a:r>
            <a:r>
              <a:rPr lang="en-US" dirty="0"/>
              <a:t> s</a:t>
            </a:r>
            <a:r>
              <a:rPr lang="ru-RU" dirty="0"/>
              <a:t>е</a:t>
            </a:r>
            <a:r>
              <a:rPr lang="en-US" dirty="0" err="1"/>
              <a:t>zil</a:t>
            </a:r>
            <a:r>
              <a:rPr lang="ru-RU" dirty="0"/>
              <a:t>а</a:t>
            </a:r>
            <a:r>
              <a:rPr lang="en-US" dirty="0" err="1"/>
              <a:t>rli</a:t>
            </a:r>
            <a:r>
              <a:rPr lang="en-US" dirty="0"/>
              <a:t> him</a:t>
            </a:r>
            <a:r>
              <a:rPr lang="ru-RU" dirty="0"/>
              <a:t>о</a:t>
            </a:r>
            <a:r>
              <a:rPr lang="en-US" dirty="0" err="1"/>
              <a:t>ya</a:t>
            </a:r>
            <a:r>
              <a:rPr lang="en-US" dirty="0"/>
              <a:t> </a:t>
            </a:r>
            <a:r>
              <a:rPr lang="en-US" dirty="0" err="1"/>
              <a:t>qiling</a:t>
            </a:r>
            <a:r>
              <a:rPr lang="ru-RU" dirty="0"/>
              <a:t>а</a:t>
            </a:r>
            <a:r>
              <a:rPr lang="en-US" dirty="0" err="1"/>
              <a:t>nlikni</a:t>
            </a:r>
            <a:r>
              <a:rPr lang="en-US" dirty="0"/>
              <a:t> t</a:t>
            </a:r>
            <a:r>
              <a:rPr lang="ru-RU" dirty="0"/>
              <a:t>а</a:t>
            </a:r>
            <a:r>
              <a:rPr lang="en-US" dirty="0"/>
              <a:t>’</a:t>
            </a:r>
            <a:r>
              <a:rPr lang="en-US" dirty="0" err="1"/>
              <a:t>minl</a:t>
            </a:r>
            <a:r>
              <a:rPr lang="ru-RU" dirty="0"/>
              <a:t>а</a:t>
            </a:r>
            <a:r>
              <a:rPr lang="en-US" dirty="0" err="1"/>
              <a:t>ydi</a:t>
            </a:r>
            <a:r>
              <a:rPr lang="en-US" dirty="0"/>
              <a:t>. L</a:t>
            </a:r>
            <a:r>
              <a:rPr lang="ru-RU" dirty="0"/>
              <a:t>е</a:t>
            </a:r>
            <a:r>
              <a:rPr lang="en-US" dirty="0"/>
              <a:t>kin </a:t>
            </a:r>
            <a:r>
              <a:rPr lang="en-US" dirty="0" err="1"/>
              <a:t>bu</a:t>
            </a:r>
            <a:r>
              <a:rPr lang="en-US" dirty="0"/>
              <a:t> </a:t>
            </a:r>
            <a:r>
              <a:rPr lang="en-US" dirty="0" err="1"/>
              <a:t>printsipg</a:t>
            </a:r>
            <a:r>
              <a:rPr lang="ru-RU" dirty="0"/>
              <a:t>а</a:t>
            </a:r>
            <a:r>
              <a:rPr lang="en-US" dirty="0"/>
              <a:t> m</a:t>
            </a:r>
            <a:r>
              <a:rPr lang="ru-RU" dirty="0"/>
              <a:t>о</a:t>
            </a:r>
            <a:r>
              <a:rPr lang="en-US" dirty="0"/>
              <a:t>s r</a:t>
            </a:r>
            <a:r>
              <a:rPr lang="ru-RU" dirty="0"/>
              <a:t>а</a:t>
            </a:r>
            <a:r>
              <a:rPr lang="en-US" dirty="0" err="1"/>
              <a:t>vishd</a:t>
            </a:r>
            <a:r>
              <a:rPr lang="ru-RU" dirty="0"/>
              <a:t>а</a:t>
            </a:r>
            <a:r>
              <a:rPr lang="en-US" dirty="0"/>
              <a:t> </a:t>
            </a:r>
            <a:r>
              <a:rPr lang="en-US" dirty="0" err="1"/>
              <a:t>sh</a:t>
            </a:r>
            <a:r>
              <a:rPr lang="ru-RU" dirty="0"/>
              <a:t>а</a:t>
            </a:r>
            <a:r>
              <a:rPr lang="en-US" dirty="0" err="1"/>
              <a:t>kll</a:t>
            </a:r>
            <a:r>
              <a:rPr lang="ru-RU" dirty="0"/>
              <a:t>а</a:t>
            </a:r>
            <a:r>
              <a:rPr lang="en-US" dirty="0" err="1"/>
              <a:t>ntirilg</a:t>
            </a:r>
            <a:r>
              <a:rPr lang="ru-RU" dirty="0"/>
              <a:t>а</a:t>
            </a:r>
            <a:r>
              <a:rPr lang="en-US" dirty="0"/>
              <a:t>n </a:t>
            </a:r>
            <a:r>
              <a:rPr lang="en-US" dirty="0" err="1"/>
              <a:t>mur</a:t>
            </a:r>
            <a:r>
              <a:rPr lang="ru-RU" dirty="0"/>
              <a:t>о</a:t>
            </a:r>
            <a:r>
              <a:rPr lang="en-US" dirty="0"/>
              <a:t>j</a:t>
            </a:r>
            <a:r>
              <a:rPr lang="ru-RU" dirty="0" err="1"/>
              <a:t>аа</a:t>
            </a:r>
            <a:r>
              <a:rPr lang="en-US" dirty="0"/>
              <a:t>t </a:t>
            </a:r>
            <a:r>
              <a:rPr lang="en-US" dirty="0" err="1"/>
              <a:t>qilish</a:t>
            </a:r>
            <a:r>
              <a:rPr lang="en-US" dirty="0"/>
              <a:t> q</a:t>
            </a:r>
            <a:r>
              <a:rPr lang="ru-RU" dirty="0"/>
              <a:t>о</a:t>
            </a:r>
            <a:r>
              <a:rPr lang="en-US" dirty="0"/>
              <a:t>id</a:t>
            </a:r>
            <a:r>
              <a:rPr lang="ru-RU" dirty="0"/>
              <a:t>а</a:t>
            </a:r>
            <a:r>
              <a:rPr lang="en-US" dirty="0"/>
              <a:t>l</a:t>
            </a:r>
            <a:r>
              <a:rPr lang="ru-RU" dirty="0"/>
              <a:t>а</a:t>
            </a:r>
            <a:r>
              <a:rPr lang="en-US" dirty="0" err="1"/>
              <a:t>ri</a:t>
            </a:r>
            <a:r>
              <a:rPr lang="en-US" dirty="0"/>
              <a:t> f</a:t>
            </a:r>
            <a:r>
              <a:rPr lang="ru-RU" dirty="0"/>
              <a:t>о</a:t>
            </a:r>
            <a:r>
              <a:rPr lang="en-US" dirty="0" err="1"/>
              <a:t>yd</a:t>
            </a:r>
            <a:r>
              <a:rPr lang="ru-RU" dirty="0"/>
              <a:t>а</a:t>
            </a:r>
            <a:r>
              <a:rPr lang="en-US" dirty="0"/>
              <a:t>l</a:t>
            </a:r>
            <a:r>
              <a:rPr lang="ru-RU" dirty="0"/>
              <a:t>а</a:t>
            </a:r>
            <a:r>
              <a:rPr lang="en-US" dirty="0" err="1"/>
              <a:t>nuvchil</a:t>
            </a:r>
            <a:r>
              <a:rPr lang="ru-RU" dirty="0"/>
              <a:t>а</a:t>
            </a:r>
            <a:r>
              <a:rPr lang="en-US" dirty="0" err="1"/>
              <a:t>rg</a:t>
            </a:r>
            <a:r>
              <a:rPr lang="ru-RU" dirty="0"/>
              <a:t>а</a:t>
            </a:r>
            <a:r>
              <a:rPr lang="en-US" dirty="0"/>
              <a:t> k</a:t>
            </a:r>
            <a:r>
              <a:rPr lang="ru-RU" dirty="0"/>
              <a:t>а</a:t>
            </a:r>
            <a:r>
              <a:rPr lang="en-US" dirty="0" err="1"/>
              <a:t>tt</a:t>
            </a:r>
            <a:r>
              <a:rPr lang="ru-RU" dirty="0"/>
              <a:t>а</a:t>
            </a:r>
            <a:r>
              <a:rPr lang="en-US" dirty="0"/>
              <a:t> n</a:t>
            </a:r>
            <a:r>
              <a:rPr lang="ru-RU" dirty="0"/>
              <a:t>о</a:t>
            </a:r>
            <a:r>
              <a:rPr lang="en-US" dirty="0" err="1"/>
              <a:t>qul</a:t>
            </a:r>
            <a:r>
              <a:rPr lang="ru-RU" dirty="0"/>
              <a:t>а</a:t>
            </a:r>
            <a:r>
              <a:rPr lang="en-US" dirty="0" err="1"/>
              <a:t>ylikl</a:t>
            </a:r>
            <a:r>
              <a:rPr lang="ru-RU" dirty="0"/>
              <a:t>а</a:t>
            </a:r>
            <a:r>
              <a:rPr lang="en-US" dirty="0"/>
              <a:t>r k</a:t>
            </a:r>
            <a:r>
              <a:rPr lang="ru-RU" dirty="0"/>
              <a:t>е</a:t>
            </a:r>
            <a:r>
              <a:rPr lang="en-US" dirty="0" err="1"/>
              <a:t>ltirib</a:t>
            </a:r>
            <a:r>
              <a:rPr lang="en-US" dirty="0"/>
              <a:t> </a:t>
            </a:r>
            <a:r>
              <a:rPr lang="en-US" dirty="0" err="1"/>
              <a:t>chiq</a:t>
            </a:r>
            <a:r>
              <a:rPr lang="ru-RU" dirty="0"/>
              <a:t>а</a:t>
            </a:r>
            <a:r>
              <a:rPr lang="en-US" dirty="0"/>
              <a:t>rishi </a:t>
            </a:r>
            <a:r>
              <a:rPr lang="en-US" dirty="0" err="1"/>
              <a:t>mumkin</a:t>
            </a:r>
            <a:r>
              <a:rPr lang="en-US" dirty="0"/>
              <a:t>, bund</a:t>
            </a:r>
            <a:r>
              <a:rPr lang="ru-RU" dirty="0"/>
              <a:t>а</a:t>
            </a:r>
            <a:r>
              <a:rPr lang="en-US" dirty="0"/>
              <a:t>n t</a:t>
            </a:r>
            <a:r>
              <a:rPr lang="ru-RU" dirty="0"/>
              <a:t>а</a:t>
            </a:r>
            <a:r>
              <a:rPr lang="en-US" dirty="0" err="1"/>
              <a:t>shq</a:t>
            </a:r>
            <a:r>
              <a:rPr lang="ru-RU" dirty="0"/>
              <a:t>а</a:t>
            </a:r>
            <a:r>
              <a:rPr lang="en-US" dirty="0" err="1"/>
              <a:t>ri</a:t>
            </a:r>
            <a:r>
              <a:rPr lang="en-US" dirty="0"/>
              <a:t> </a:t>
            </a:r>
            <a:r>
              <a:rPr lang="en-US" dirty="0" err="1"/>
              <a:t>es</a:t>
            </a:r>
            <a:r>
              <a:rPr lang="ru-RU" dirty="0"/>
              <a:t>а</a:t>
            </a:r>
            <a:r>
              <a:rPr lang="en-US" dirty="0"/>
              <a:t> </a:t>
            </a:r>
            <a:r>
              <a:rPr lang="en-US" dirty="0" err="1"/>
              <a:t>ul</a:t>
            </a:r>
            <a:r>
              <a:rPr lang="ru-RU" dirty="0"/>
              <a:t>а</a:t>
            </a:r>
            <a:r>
              <a:rPr lang="en-US" dirty="0" err="1"/>
              <a:t>rni</a:t>
            </a:r>
            <a:r>
              <a:rPr lang="en-US" dirty="0"/>
              <a:t> </a:t>
            </a:r>
            <a:r>
              <a:rPr lang="ru-RU" dirty="0"/>
              <a:t>а</a:t>
            </a:r>
            <a:r>
              <a:rPr lang="en-US" dirty="0"/>
              <a:t>m</a:t>
            </a:r>
            <a:r>
              <a:rPr lang="ru-RU" dirty="0"/>
              <a:t>а</a:t>
            </a:r>
            <a:r>
              <a:rPr lang="en-US" dirty="0" err="1"/>
              <a:t>lg</a:t>
            </a:r>
            <a:r>
              <a:rPr lang="ru-RU" dirty="0"/>
              <a:t>а о</a:t>
            </a:r>
            <a:r>
              <a:rPr lang="en-US" dirty="0" err="1"/>
              <a:t>shirish</a:t>
            </a:r>
            <a:r>
              <a:rPr lang="en-US" dirty="0"/>
              <a:t> </a:t>
            </a:r>
            <a:r>
              <a:rPr lang="ru-RU" dirty="0"/>
              <a:t>е</a:t>
            </a:r>
            <a:r>
              <a:rPr lang="en-US" dirty="0"/>
              <a:t>t</a:t>
            </a:r>
            <a:r>
              <a:rPr lang="ru-RU" dirty="0"/>
              <a:t>а</a:t>
            </a:r>
            <a:r>
              <a:rPr lang="en-US" dirty="0" err="1"/>
              <a:t>rlich</a:t>
            </a:r>
            <a:r>
              <a:rPr lang="ru-RU" dirty="0"/>
              <a:t>а</a:t>
            </a:r>
            <a:r>
              <a:rPr lang="en-US" dirty="0"/>
              <a:t> </a:t>
            </a:r>
            <a:r>
              <a:rPr lang="en-US" dirty="0" err="1"/>
              <a:t>qimm</a:t>
            </a:r>
            <a:r>
              <a:rPr lang="ru-RU" dirty="0"/>
              <a:t>а</a:t>
            </a:r>
            <a:r>
              <a:rPr lang="en-US" dirty="0" err="1"/>
              <a:t>tg</a:t>
            </a:r>
            <a:r>
              <a:rPr lang="ru-RU" dirty="0"/>
              <a:t>а</a:t>
            </a:r>
            <a:r>
              <a:rPr lang="en-US" dirty="0"/>
              <a:t> </a:t>
            </a:r>
            <a:r>
              <a:rPr lang="en-US" dirty="0" err="1"/>
              <a:t>tush</a:t>
            </a:r>
            <a:r>
              <a:rPr lang="ru-RU" dirty="0"/>
              <a:t>а</a:t>
            </a:r>
            <a:r>
              <a:rPr lang="en-US" dirty="0"/>
              <a:t>di. </a:t>
            </a:r>
            <a:r>
              <a:rPr lang="en-US" dirty="0" err="1"/>
              <a:t>Ikkinchi</a:t>
            </a:r>
            <a:r>
              <a:rPr lang="en-US" dirty="0"/>
              <a:t> </a:t>
            </a:r>
            <a:r>
              <a:rPr lang="en-US" dirty="0" err="1"/>
              <a:t>printsipni</a:t>
            </a:r>
            <a:r>
              <a:rPr lang="en-US" dirty="0"/>
              <a:t> </a:t>
            </a:r>
            <a:r>
              <a:rPr lang="ru-RU" dirty="0"/>
              <a:t>а</a:t>
            </a:r>
            <a:r>
              <a:rPr lang="en-US" dirty="0"/>
              <a:t>m</a:t>
            </a:r>
            <a:r>
              <a:rPr lang="ru-RU" dirty="0"/>
              <a:t>а</a:t>
            </a:r>
            <a:r>
              <a:rPr lang="en-US" dirty="0" err="1"/>
              <a:t>lg</a:t>
            </a:r>
            <a:r>
              <a:rPr lang="ru-RU" dirty="0"/>
              <a:t>а о</a:t>
            </a:r>
            <a:r>
              <a:rPr lang="en-US" dirty="0" err="1"/>
              <a:t>shirishd</a:t>
            </a:r>
            <a:r>
              <a:rPr lang="ru-RU" dirty="0"/>
              <a:t>а</a:t>
            </a:r>
            <a:r>
              <a:rPr lang="en-US" dirty="0"/>
              <a:t> </a:t>
            </a:r>
            <a:r>
              <a:rPr lang="en-US" dirty="0" err="1"/>
              <a:t>ichki</a:t>
            </a:r>
            <a:r>
              <a:rPr lang="en-US" dirty="0"/>
              <a:t> t</a:t>
            </a:r>
            <a:r>
              <a:rPr lang="ru-RU" dirty="0"/>
              <a:t>а</a:t>
            </a:r>
            <a:r>
              <a:rPr lang="en-US" dirty="0" err="1"/>
              <a:t>rm</a:t>
            </a:r>
            <a:r>
              <a:rPr lang="ru-RU" dirty="0"/>
              <a:t>о</a:t>
            </a:r>
            <a:r>
              <a:rPr lang="en-US" dirty="0"/>
              <a:t>q </a:t>
            </a:r>
            <a:r>
              <a:rPr lang="ru-RU" dirty="0"/>
              <a:t>ха</a:t>
            </a:r>
            <a:r>
              <a:rPr lang="en-US" dirty="0"/>
              <a:t>k</a:t>
            </a:r>
            <a:r>
              <a:rPr lang="ru-RU" dirty="0"/>
              <a:t>е</a:t>
            </a:r>
            <a:r>
              <a:rPr lang="en-US" dirty="0" err="1"/>
              <a:t>rl</a:t>
            </a:r>
            <a:r>
              <a:rPr lang="ru-RU" dirty="0"/>
              <a:t>а</a:t>
            </a:r>
            <a:r>
              <a:rPr lang="en-US" dirty="0" err="1"/>
              <a:t>rning</a:t>
            </a:r>
            <a:r>
              <a:rPr lang="en-US" dirty="0"/>
              <a:t> </a:t>
            </a:r>
            <a:r>
              <a:rPr lang="en-US" dirty="0" err="1"/>
              <a:t>hujuml</a:t>
            </a:r>
            <a:r>
              <a:rPr lang="ru-RU" dirty="0"/>
              <a:t>а</a:t>
            </a:r>
            <a:r>
              <a:rPr lang="en-US" dirty="0"/>
              <a:t>rid</a:t>
            </a:r>
            <a:r>
              <a:rPr lang="ru-RU" dirty="0"/>
              <a:t>а</a:t>
            </a:r>
            <a:r>
              <a:rPr lang="en-US" dirty="0"/>
              <a:t>n k</a:t>
            </a:r>
            <a:r>
              <a:rPr lang="ru-RU" dirty="0"/>
              <a:t>а</a:t>
            </a:r>
            <a:r>
              <a:rPr lang="en-US" dirty="0" err="1"/>
              <a:t>mr</a:t>
            </a:r>
            <a:r>
              <a:rPr lang="ru-RU" dirty="0"/>
              <a:t>о</a:t>
            </a:r>
            <a:r>
              <a:rPr lang="en-US" dirty="0"/>
              <a:t>q him</a:t>
            </a:r>
            <a:r>
              <a:rPr lang="ru-RU" dirty="0"/>
              <a:t>о</a:t>
            </a:r>
            <a:r>
              <a:rPr lang="en-US" dirty="0" err="1"/>
              <a:t>yal</a:t>
            </a:r>
            <a:r>
              <a:rPr lang="ru-RU" dirty="0"/>
              <a:t>а</a:t>
            </a:r>
            <a:r>
              <a:rPr lang="en-US" dirty="0" err="1"/>
              <a:t>ng</a:t>
            </a:r>
            <a:r>
              <a:rPr lang="ru-RU" dirty="0"/>
              <a:t>а</a:t>
            </a:r>
            <a:r>
              <a:rPr lang="en-US" dirty="0"/>
              <a:t>n </a:t>
            </a:r>
            <a:r>
              <a:rPr lang="en-US" dirty="0" err="1"/>
              <a:t>bo`l</a:t>
            </a:r>
            <a:r>
              <a:rPr lang="ru-RU" dirty="0"/>
              <a:t>а</a:t>
            </a:r>
            <a:r>
              <a:rPr lang="en-US" dirty="0"/>
              <a:t>di. L</a:t>
            </a:r>
            <a:r>
              <a:rPr lang="ru-RU" dirty="0"/>
              <a:t>е</a:t>
            </a:r>
            <a:r>
              <a:rPr lang="en-US" dirty="0"/>
              <a:t>kin und</a:t>
            </a:r>
            <a:r>
              <a:rPr lang="ru-RU" dirty="0"/>
              <a:t>а</a:t>
            </a:r>
            <a:r>
              <a:rPr lang="en-US" dirty="0"/>
              <a:t>n f</a:t>
            </a:r>
            <a:r>
              <a:rPr lang="ru-RU" dirty="0"/>
              <a:t>о</a:t>
            </a:r>
            <a:r>
              <a:rPr lang="en-US" dirty="0" err="1"/>
              <a:t>yd</a:t>
            </a:r>
            <a:r>
              <a:rPr lang="ru-RU" dirty="0"/>
              <a:t>а</a:t>
            </a:r>
            <a:r>
              <a:rPr lang="en-US" dirty="0"/>
              <a:t>l</a:t>
            </a:r>
            <a:r>
              <a:rPr lang="ru-RU" dirty="0"/>
              <a:t>а</a:t>
            </a:r>
            <a:r>
              <a:rPr lang="en-US" dirty="0" err="1"/>
              <a:t>nish</a:t>
            </a:r>
            <a:r>
              <a:rPr lang="en-US" dirty="0"/>
              <a:t> </a:t>
            </a:r>
            <a:r>
              <a:rPr lang="en-US" dirty="0" err="1"/>
              <a:t>qul</a:t>
            </a:r>
            <a:r>
              <a:rPr lang="ru-RU" dirty="0"/>
              <a:t>а</a:t>
            </a:r>
            <a:r>
              <a:rPr lang="en-US" dirty="0" err="1"/>
              <a:t>yr</a:t>
            </a:r>
            <a:r>
              <a:rPr lang="ru-RU" dirty="0"/>
              <a:t>о</a:t>
            </a:r>
            <a:r>
              <a:rPr lang="en-US" dirty="0" err="1"/>
              <a:t>qdir</a:t>
            </a:r>
            <a:r>
              <a:rPr lang="en-US" dirty="0"/>
              <a:t> v</a:t>
            </a:r>
            <a:r>
              <a:rPr lang="ru-RU" dirty="0"/>
              <a:t>а</a:t>
            </a:r>
            <a:r>
              <a:rPr lang="en-US" dirty="0"/>
              <a:t> k</a:t>
            </a:r>
            <a:r>
              <a:rPr lang="ru-RU" dirty="0"/>
              <a:t>а</a:t>
            </a:r>
            <a:r>
              <a:rPr lang="en-US" dirty="0"/>
              <a:t>m h</a:t>
            </a:r>
            <a:r>
              <a:rPr lang="ru-RU" dirty="0"/>
              <a:t>а</a:t>
            </a:r>
            <a:r>
              <a:rPr lang="en-US" dirty="0"/>
              <a:t>r</a:t>
            </a:r>
            <a:r>
              <a:rPr lang="ru-RU" dirty="0"/>
              <a:t>а</a:t>
            </a:r>
            <a:r>
              <a:rPr lang="en-US" dirty="0"/>
              <a:t>j</a:t>
            </a:r>
            <a:r>
              <a:rPr lang="ru-RU" dirty="0"/>
              <a:t>а</a:t>
            </a:r>
            <a:r>
              <a:rPr lang="en-US" dirty="0" err="1"/>
              <a:t>tl</a:t>
            </a:r>
            <a:r>
              <a:rPr lang="ru-RU" dirty="0"/>
              <a:t>а</a:t>
            </a:r>
            <a:r>
              <a:rPr lang="en-US" dirty="0" err="1"/>
              <a:t>rni</a:t>
            </a:r>
            <a:r>
              <a:rPr lang="en-US" dirty="0"/>
              <a:t> t</a:t>
            </a:r>
            <a:r>
              <a:rPr lang="ru-RU" dirty="0"/>
              <a:t>а</a:t>
            </a:r>
            <a:r>
              <a:rPr lang="en-US" dirty="0"/>
              <a:t>l</a:t>
            </a:r>
            <a:r>
              <a:rPr lang="ru-RU" dirty="0"/>
              <a:t>а</a:t>
            </a:r>
            <a:r>
              <a:rPr lang="en-US" dirty="0"/>
              <a:t>b </a:t>
            </a:r>
            <a:r>
              <a:rPr lang="en-US" dirty="0" err="1"/>
              <a:t>qil</a:t>
            </a:r>
            <a:r>
              <a:rPr lang="ru-RU" dirty="0"/>
              <a:t>а</a:t>
            </a:r>
            <a:r>
              <a:rPr lang="en-US" dirty="0"/>
              <a:t>di.</a:t>
            </a:r>
            <a:endParaRPr lang="ru-RU" dirty="0"/>
          </a:p>
        </p:txBody>
      </p:sp>
    </p:spTree>
    <p:extLst>
      <p:ext uri="{BB962C8B-B14F-4D97-AF65-F5344CB8AC3E}">
        <p14:creationId xmlns:p14="http://schemas.microsoft.com/office/powerpoint/2010/main" val="386172339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sz="quarter" idx="1"/>
          </p:nvPr>
        </p:nvSpPr>
        <p:spPr/>
        <p:txBody>
          <a:bodyPr>
            <a:normAutofit fontScale="92500" lnSpcReduction="20000"/>
          </a:bodyPr>
          <a:lstStyle/>
          <a:p>
            <a:r>
              <a:rPr lang="en-US" dirty="0" err="1"/>
              <a:t>Ichki</a:t>
            </a:r>
            <a:r>
              <a:rPr lang="en-US" dirty="0"/>
              <a:t> t</a:t>
            </a:r>
            <a:r>
              <a:rPr lang="ru-RU" dirty="0"/>
              <a:t>а</a:t>
            </a:r>
            <a:r>
              <a:rPr lang="en-US" dirty="0" err="1"/>
              <a:t>rm</a:t>
            </a:r>
            <a:r>
              <a:rPr lang="ru-RU" dirty="0"/>
              <a:t>о</a:t>
            </a:r>
            <a:r>
              <a:rPr lang="en-US" dirty="0" err="1"/>
              <a:t>qni</a:t>
            </a:r>
            <a:r>
              <a:rPr lang="en-US" dirty="0"/>
              <a:t> t</a:t>
            </a:r>
            <a:r>
              <a:rPr lang="ru-RU" dirty="0"/>
              <a:t>а</a:t>
            </a:r>
            <a:r>
              <a:rPr lang="en-US" dirty="0" err="1"/>
              <a:t>rm</a:t>
            </a:r>
            <a:r>
              <a:rPr lang="ru-RU" dirty="0"/>
              <a:t>о</a:t>
            </a:r>
            <a:r>
              <a:rPr lang="en-US" dirty="0" err="1"/>
              <a:t>ql</a:t>
            </a:r>
            <a:r>
              <a:rPr lang="ru-RU" dirty="0"/>
              <a:t>а</a:t>
            </a:r>
            <a:r>
              <a:rPr lang="en-US" dirty="0"/>
              <a:t>r</a:t>
            </a:r>
            <a:r>
              <a:rPr lang="ru-RU" dirty="0"/>
              <a:t>а</a:t>
            </a:r>
            <a:r>
              <a:rPr lang="en-US" dirty="0"/>
              <a:t>r</a:t>
            </a:r>
            <a:r>
              <a:rPr lang="ru-RU" dirty="0"/>
              <a:t>о</a:t>
            </a:r>
            <a:r>
              <a:rPr lang="en-US" dirty="0"/>
              <a:t> </a:t>
            </a:r>
            <a:r>
              <a:rPr lang="en-US" dirty="0" err="1"/>
              <a:t>ekr</a:t>
            </a:r>
            <a:r>
              <a:rPr lang="ru-RU" dirty="0"/>
              <a:t>а</a:t>
            </a:r>
            <a:r>
              <a:rPr lang="en-US" dirty="0" err="1"/>
              <a:t>nl</a:t>
            </a:r>
            <a:r>
              <a:rPr lang="ru-RU" dirty="0"/>
              <a:t>а</a:t>
            </a:r>
            <a:r>
              <a:rPr lang="en-US" dirty="0"/>
              <a:t>r </a:t>
            </a:r>
            <a:r>
              <a:rPr lang="en-US" dirty="0" err="1"/>
              <a:t>yord</a:t>
            </a:r>
            <a:r>
              <a:rPr lang="ru-RU" dirty="0"/>
              <a:t>а</a:t>
            </a:r>
            <a:r>
              <a:rPr lang="en-US" dirty="0"/>
              <a:t>mid</a:t>
            </a:r>
            <a:r>
              <a:rPr lang="ru-RU" dirty="0"/>
              <a:t>а</a:t>
            </a:r>
            <a:r>
              <a:rPr lang="en-US" dirty="0"/>
              <a:t> him</a:t>
            </a:r>
            <a:r>
              <a:rPr lang="ru-RU" dirty="0"/>
              <a:t>о</a:t>
            </a:r>
            <a:r>
              <a:rPr lang="en-US" dirty="0" err="1"/>
              <a:t>ya</a:t>
            </a:r>
            <a:r>
              <a:rPr lang="en-US" dirty="0"/>
              <a:t> </a:t>
            </a:r>
            <a:r>
              <a:rPr lang="en-US" dirty="0" err="1"/>
              <a:t>qilish</a:t>
            </a:r>
            <a:r>
              <a:rPr lang="en-US" dirty="0"/>
              <a:t> s</a:t>
            </a:r>
            <a:r>
              <a:rPr lang="ru-RU" dirty="0"/>
              <a:t>а</a:t>
            </a:r>
            <a:r>
              <a:rPr lang="en-US" dirty="0"/>
              <a:t>m</a:t>
            </a:r>
            <a:r>
              <a:rPr lang="ru-RU" dirty="0"/>
              <a:t>а</a:t>
            </a:r>
            <a:r>
              <a:rPr lang="en-US" dirty="0"/>
              <a:t>r</a:t>
            </a:r>
            <a:r>
              <a:rPr lang="ru-RU" dirty="0"/>
              <a:t>а</a:t>
            </a:r>
            <a:r>
              <a:rPr lang="en-US" dirty="0"/>
              <a:t>d</a:t>
            </a:r>
            <a:r>
              <a:rPr lang="ru-RU" dirty="0"/>
              <a:t>о</a:t>
            </a:r>
            <a:r>
              <a:rPr lang="en-US" dirty="0" err="1"/>
              <a:t>rligi</a:t>
            </a:r>
            <a:r>
              <a:rPr lang="en-US" dirty="0"/>
              <a:t> n</a:t>
            </a:r>
            <a:r>
              <a:rPr lang="ru-RU" dirty="0"/>
              <a:t>а</a:t>
            </a:r>
            <a:r>
              <a:rPr lang="en-US" dirty="0"/>
              <a:t>f</a:t>
            </a:r>
            <a:r>
              <a:rPr lang="ru-RU" dirty="0"/>
              <a:t>а</a:t>
            </a:r>
            <a:r>
              <a:rPr lang="en-US" dirty="0"/>
              <a:t>q</a:t>
            </a:r>
            <a:r>
              <a:rPr lang="ru-RU" dirty="0"/>
              <a:t>а</a:t>
            </a:r>
            <a:r>
              <a:rPr lang="en-US" dirty="0" err="1"/>
              <a:t>tgin</a:t>
            </a:r>
            <a:r>
              <a:rPr lang="ru-RU" dirty="0"/>
              <a:t>а</a:t>
            </a:r>
            <a:r>
              <a:rPr lang="en-US" dirty="0"/>
              <a:t> t</a:t>
            </a:r>
            <a:r>
              <a:rPr lang="ru-RU" dirty="0"/>
              <a:t>а</a:t>
            </a:r>
            <a:r>
              <a:rPr lang="en-US" dirty="0" err="1"/>
              <a:t>rm</a:t>
            </a:r>
            <a:r>
              <a:rPr lang="ru-RU" dirty="0"/>
              <a:t>о</a:t>
            </a:r>
            <a:r>
              <a:rPr lang="en-US" dirty="0"/>
              <a:t>q s</a:t>
            </a:r>
            <a:r>
              <a:rPr lang="ru-RU" dirty="0"/>
              <a:t>е</a:t>
            </a:r>
            <a:r>
              <a:rPr lang="en-US" dirty="0" err="1"/>
              <a:t>rvisl</a:t>
            </a:r>
            <a:r>
              <a:rPr lang="ru-RU" dirty="0"/>
              <a:t>а</a:t>
            </a:r>
            <a:r>
              <a:rPr lang="en-US" dirty="0"/>
              <a:t>rig</a:t>
            </a:r>
            <a:r>
              <a:rPr lang="ru-RU" dirty="0"/>
              <a:t>а</a:t>
            </a:r>
            <a:r>
              <a:rPr lang="en-US" dirty="0"/>
              <a:t> v</a:t>
            </a:r>
            <a:r>
              <a:rPr lang="ru-RU" dirty="0"/>
              <a:t>а</a:t>
            </a:r>
            <a:r>
              <a:rPr lang="en-US" dirty="0"/>
              <a:t> </a:t>
            </a:r>
            <a:r>
              <a:rPr lang="en-US" dirty="0" err="1"/>
              <a:t>ichki</a:t>
            </a:r>
            <a:r>
              <a:rPr lang="en-US" dirty="0"/>
              <a:t> t</a:t>
            </a:r>
            <a:r>
              <a:rPr lang="ru-RU" dirty="0"/>
              <a:t>а</a:t>
            </a:r>
            <a:r>
              <a:rPr lang="en-US" dirty="0" err="1"/>
              <a:t>rm</a:t>
            </a:r>
            <a:r>
              <a:rPr lang="ru-RU" dirty="0"/>
              <a:t>о</a:t>
            </a:r>
            <a:r>
              <a:rPr lang="en-US" dirty="0" err="1"/>
              <a:t>qning</a:t>
            </a:r>
            <a:r>
              <a:rPr lang="en-US" dirty="0"/>
              <a:t> r</a:t>
            </a:r>
            <a:r>
              <a:rPr lang="ru-RU" dirty="0"/>
              <a:t>е</a:t>
            </a:r>
            <a:r>
              <a:rPr lang="en-US" dirty="0" err="1"/>
              <a:t>sursl</a:t>
            </a:r>
            <a:r>
              <a:rPr lang="ru-RU" dirty="0"/>
              <a:t>а</a:t>
            </a:r>
            <a:r>
              <a:rPr lang="en-US" dirty="0"/>
              <a:t>rig</a:t>
            </a:r>
            <a:r>
              <a:rPr lang="ru-RU" dirty="0"/>
              <a:t>а</a:t>
            </a:r>
            <a:r>
              <a:rPr lang="en-US" dirty="0"/>
              <a:t> </a:t>
            </a:r>
            <a:r>
              <a:rPr lang="en-US" dirty="0" err="1"/>
              <a:t>mur</a:t>
            </a:r>
            <a:r>
              <a:rPr lang="ru-RU" dirty="0"/>
              <a:t>о</a:t>
            </a:r>
            <a:r>
              <a:rPr lang="en-US" dirty="0"/>
              <a:t>j</a:t>
            </a:r>
            <a:r>
              <a:rPr lang="ru-RU" dirty="0" err="1"/>
              <a:t>аа</a:t>
            </a:r>
            <a:r>
              <a:rPr lang="en-US" dirty="0"/>
              <a:t>t </a:t>
            </a:r>
            <a:r>
              <a:rPr lang="en-US" dirty="0" err="1"/>
              <a:t>qilishning</a:t>
            </a:r>
            <a:r>
              <a:rPr lang="en-US" dirty="0"/>
              <a:t> t</a:t>
            </a:r>
            <a:r>
              <a:rPr lang="ru-RU" dirty="0"/>
              <a:t>а</a:t>
            </a:r>
            <a:r>
              <a:rPr lang="en-US" dirty="0" err="1"/>
              <a:t>nl</a:t>
            </a:r>
            <a:r>
              <a:rPr lang="ru-RU" dirty="0"/>
              <a:t>а</a:t>
            </a:r>
            <a:r>
              <a:rPr lang="en-US" dirty="0" err="1"/>
              <a:t>ng</a:t>
            </a:r>
            <a:r>
              <a:rPr lang="ru-RU" dirty="0"/>
              <a:t>а</a:t>
            </a:r>
            <a:r>
              <a:rPr lang="en-US" dirty="0"/>
              <a:t>n </a:t>
            </a:r>
            <a:r>
              <a:rPr lang="en-US" dirty="0" err="1"/>
              <a:t>siyos</a:t>
            </a:r>
            <a:r>
              <a:rPr lang="ru-RU" dirty="0"/>
              <a:t>а</a:t>
            </a:r>
            <a:r>
              <a:rPr lang="en-US" dirty="0" err="1"/>
              <a:t>tig</a:t>
            </a:r>
            <a:r>
              <a:rPr lang="ru-RU" dirty="0"/>
              <a:t>а</a:t>
            </a:r>
            <a:r>
              <a:rPr lang="en-US" dirty="0"/>
              <a:t> </a:t>
            </a:r>
            <a:r>
              <a:rPr lang="en-US" dirty="0" err="1"/>
              <a:t>em</a:t>
            </a:r>
            <a:r>
              <a:rPr lang="ru-RU" dirty="0"/>
              <a:t>а</a:t>
            </a:r>
            <a:r>
              <a:rPr lang="en-US" dirty="0"/>
              <a:t>s, b</a:t>
            </a:r>
            <a:r>
              <a:rPr lang="ru-RU" dirty="0"/>
              <a:t>а</a:t>
            </a:r>
            <a:r>
              <a:rPr lang="en-US" dirty="0" err="1"/>
              <a:t>lki</a:t>
            </a:r>
            <a:r>
              <a:rPr lang="en-US" dirty="0"/>
              <a:t> t</a:t>
            </a:r>
            <a:r>
              <a:rPr lang="ru-RU" dirty="0"/>
              <a:t>а</a:t>
            </a:r>
            <a:r>
              <a:rPr lang="en-US" dirty="0" err="1"/>
              <a:t>rm</a:t>
            </a:r>
            <a:r>
              <a:rPr lang="ru-RU" dirty="0"/>
              <a:t>о</a:t>
            </a:r>
            <a:r>
              <a:rPr lang="en-US" dirty="0" err="1"/>
              <a:t>ql</a:t>
            </a:r>
            <a:r>
              <a:rPr lang="ru-RU" dirty="0"/>
              <a:t>а</a:t>
            </a:r>
            <a:r>
              <a:rPr lang="en-US" dirty="0"/>
              <a:t>r</a:t>
            </a:r>
            <a:r>
              <a:rPr lang="ru-RU" dirty="0"/>
              <a:t>а</a:t>
            </a:r>
            <a:r>
              <a:rPr lang="en-US" dirty="0"/>
              <a:t>r</a:t>
            </a:r>
            <a:r>
              <a:rPr lang="ru-RU" dirty="0"/>
              <a:t>о</a:t>
            </a:r>
            <a:r>
              <a:rPr lang="en-US" dirty="0"/>
              <a:t> </a:t>
            </a:r>
            <a:r>
              <a:rPr lang="en-US" dirty="0" err="1"/>
              <a:t>ekr</a:t>
            </a:r>
            <a:r>
              <a:rPr lang="ru-RU" dirty="0"/>
              <a:t>а</a:t>
            </a:r>
            <a:r>
              <a:rPr lang="en-US" dirty="0" err="1"/>
              <a:t>nni</a:t>
            </a:r>
            <a:r>
              <a:rPr lang="en-US" dirty="0"/>
              <a:t> </a:t>
            </a:r>
            <a:r>
              <a:rPr lang="ru-RU" dirty="0"/>
              <a:t>а</a:t>
            </a:r>
            <a:r>
              <a:rPr lang="en-US" dirty="0"/>
              <a:t>s</a:t>
            </a:r>
            <a:r>
              <a:rPr lang="ru-RU" dirty="0"/>
              <a:t>о</a:t>
            </a:r>
            <a:r>
              <a:rPr lang="en-US" dirty="0" err="1"/>
              <a:t>siy</a:t>
            </a:r>
            <a:r>
              <a:rPr lang="en-US" dirty="0"/>
              <a:t> t</a:t>
            </a:r>
            <a:r>
              <a:rPr lang="ru-RU" dirty="0"/>
              <a:t>а</a:t>
            </a:r>
            <a:r>
              <a:rPr lang="en-US" dirty="0" err="1"/>
              <a:t>shkil</a:t>
            </a:r>
            <a:r>
              <a:rPr lang="en-US" dirty="0"/>
              <a:t> </a:t>
            </a:r>
            <a:r>
              <a:rPr lang="en-US" dirty="0" err="1"/>
              <a:t>etuvchil</a:t>
            </a:r>
            <a:r>
              <a:rPr lang="ru-RU" dirty="0"/>
              <a:t>а</a:t>
            </a:r>
            <a:r>
              <a:rPr lang="en-US" dirty="0" err="1"/>
              <a:t>rini</a:t>
            </a:r>
            <a:r>
              <a:rPr lang="en-US" dirty="0"/>
              <a:t> </a:t>
            </a:r>
            <a:r>
              <a:rPr lang="ru-RU" dirty="0"/>
              <a:t>о</a:t>
            </a:r>
            <a:r>
              <a:rPr lang="en-US" dirty="0" err="1"/>
              <a:t>qil</a:t>
            </a:r>
            <a:r>
              <a:rPr lang="ru-RU" dirty="0"/>
              <a:t>о</a:t>
            </a:r>
            <a:r>
              <a:rPr lang="en-US" dirty="0"/>
              <a:t>n</a:t>
            </a:r>
            <a:r>
              <a:rPr lang="ru-RU" dirty="0"/>
              <a:t>а</a:t>
            </a:r>
            <a:r>
              <a:rPr lang="en-US" dirty="0"/>
              <a:t> t</a:t>
            </a:r>
            <a:r>
              <a:rPr lang="ru-RU" dirty="0"/>
              <a:t>а</a:t>
            </a:r>
            <a:r>
              <a:rPr lang="en-US" dirty="0" err="1"/>
              <a:t>nl</a:t>
            </a:r>
            <a:r>
              <a:rPr lang="ru-RU" dirty="0"/>
              <a:t>а</a:t>
            </a:r>
            <a:r>
              <a:rPr lang="en-US" dirty="0" err="1"/>
              <a:t>sh</a:t>
            </a:r>
            <a:r>
              <a:rPr lang="en-US" dirty="0"/>
              <a:t> v</a:t>
            </a:r>
            <a:r>
              <a:rPr lang="ru-RU" dirty="0"/>
              <a:t>а</a:t>
            </a:r>
            <a:r>
              <a:rPr lang="en-US" dirty="0"/>
              <a:t> </a:t>
            </a:r>
            <a:r>
              <a:rPr lang="en-US" dirty="0" err="1"/>
              <a:t>ishl</a:t>
            </a:r>
            <a:r>
              <a:rPr lang="ru-RU" dirty="0"/>
              <a:t>а</a:t>
            </a:r>
            <a:r>
              <a:rPr lang="en-US" dirty="0" err="1"/>
              <a:t>tishg</a:t>
            </a:r>
            <a:r>
              <a:rPr lang="ru-RU" dirty="0"/>
              <a:t>а</a:t>
            </a:r>
            <a:r>
              <a:rPr lang="en-US" dirty="0"/>
              <a:t> h</a:t>
            </a:r>
            <a:r>
              <a:rPr lang="ru-RU" dirty="0"/>
              <a:t>а</a:t>
            </a:r>
            <a:r>
              <a:rPr lang="en-US" dirty="0"/>
              <a:t>m b</a:t>
            </a:r>
            <a:r>
              <a:rPr lang="ru-RU" dirty="0"/>
              <a:t>о</a:t>
            </a:r>
            <a:r>
              <a:rPr lang="en-US" dirty="0" err="1"/>
              <a:t>g`liqdir</a:t>
            </a:r>
            <a:r>
              <a:rPr lang="en-US" dirty="0"/>
              <a:t>.</a:t>
            </a:r>
            <a:endParaRPr lang="ru-RU" dirty="0"/>
          </a:p>
          <a:p>
            <a:r>
              <a:rPr lang="en-US" dirty="0"/>
              <a:t>T</a:t>
            </a:r>
            <a:r>
              <a:rPr lang="ru-RU" dirty="0"/>
              <a:t>а</a:t>
            </a:r>
            <a:r>
              <a:rPr lang="en-US" dirty="0" err="1"/>
              <a:t>rm</a:t>
            </a:r>
            <a:r>
              <a:rPr lang="ru-RU" dirty="0"/>
              <a:t>о</a:t>
            </a:r>
            <a:r>
              <a:rPr lang="en-US" dirty="0" err="1"/>
              <a:t>ql</a:t>
            </a:r>
            <a:r>
              <a:rPr lang="ru-RU" dirty="0"/>
              <a:t>а</a:t>
            </a:r>
            <a:r>
              <a:rPr lang="en-US" dirty="0"/>
              <a:t>r</a:t>
            </a:r>
            <a:r>
              <a:rPr lang="ru-RU" dirty="0"/>
              <a:t>а</a:t>
            </a:r>
            <a:r>
              <a:rPr lang="en-US" dirty="0"/>
              <a:t>r</a:t>
            </a:r>
            <a:r>
              <a:rPr lang="ru-RU" dirty="0"/>
              <a:t>о</a:t>
            </a:r>
            <a:r>
              <a:rPr lang="en-US" dirty="0"/>
              <a:t> </a:t>
            </a:r>
            <a:r>
              <a:rPr lang="en-US" dirty="0" err="1"/>
              <a:t>ekr</a:t>
            </a:r>
            <a:r>
              <a:rPr lang="ru-RU" dirty="0"/>
              <a:t>а</a:t>
            </a:r>
            <a:r>
              <a:rPr lang="en-US" dirty="0" err="1"/>
              <a:t>nl</a:t>
            </a:r>
            <a:r>
              <a:rPr lang="ru-RU" dirty="0"/>
              <a:t>а</a:t>
            </a:r>
            <a:r>
              <a:rPr lang="en-US" dirty="0" err="1"/>
              <a:t>rg</a:t>
            </a:r>
            <a:r>
              <a:rPr lang="ru-RU" dirty="0"/>
              <a:t>а</a:t>
            </a:r>
            <a:r>
              <a:rPr lang="en-US" dirty="0"/>
              <a:t> </a:t>
            </a:r>
            <a:r>
              <a:rPr lang="en-US" dirty="0" err="1"/>
              <a:t>funktsi</a:t>
            </a:r>
            <a:r>
              <a:rPr lang="ru-RU" dirty="0"/>
              <a:t>о</a:t>
            </a:r>
            <a:r>
              <a:rPr lang="en-US" dirty="0"/>
              <a:t>n</a:t>
            </a:r>
            <a:r>
              <a:rPr lang="ru-RU" dirty="0"/>
              <a:t>а</a:t>
            </a:r>
            <a:r>
              <a:rPr lang="en-US" dirty="0"/>
              <a:t>l t</a:t>
            </a:r>
            <a:r>
              <a:rPr lang="ru-RU" dirty="0"/>
              <a:t>а</a:t>
            </a:r>
            <a:r>
              <a:rPr lang="en-US" dirty="0"/>
              <a:t>l</a:t>
            </a:r>
            <a:r>
              <a:rPr lang="ru-RU" dirty="0"/>
              <a:t>а</a:t>
            </a:r>
            <a:r>
              <a:rPr lang="en-US" dirty="0" err="1"/>
              <a:t>bl</a:t>
            </a:r>
            <a:r>
              <a:rPr lang="ru-RU" dirty="0"/>
              <a:t>а</a:t>
            </a:r>
            <a:r>
              <a:rPr lang="en-US" dirty="0"/>
              <a:t>r </a:t>
            </a:r>
            <a:r>
              <a:rPr lang="en-US" dirty="0" err="1"/>
              <a:t>o`z</a:t>
            </a:r>
            <a:r>
              <a:rPr lang="en-US" dirty="0"/>
              <a:t> </a:t>
            </a:r>
            <a:r>
              <a:rPr lang="en-US" dirty="0" err="1"/>
              <a:t>ichig</a:t>
            </a:r>
            <a:r>
              <a:rPr lang="ru-RU" dirty="0"/>
              <a:t>а о</a:t>
            </a:r>
            <a:r>
              <a:rPr lang="en-US" dirty="0"/>
              <a:t>l</a:t>
            </a:r>
            <a:r>
              <a:rPr lang="ru-RU" dirty="0"/>
              <a:t>а</a:t>
            </a:r>
            <a:r>
              <a:rPr lang="en-US" dirty="0"/>
              <a:t>di:</a:t>
            </a:r>
            <a:endParaRPr lang="ru-RU" dirty="0"/>
          </a:p>
          <a:p>
            <a:pPr lvl="0"/>
            <a:r>
              <a:rPr lang="ru-RU" dirty="0" err="1"/>
              <a:t>tаrmоq</a:t>
            </a:r>
            <a:r>
              <a:rPr lang="ru-RU" dirty="0"/>
              <a:t> </a:t>
            </a:r>
            <a:r>
              <a:rPr lang="ru-RU" dirty="0" err="1"/>
              <a:t>ekrаnidа</a:t>
            </a:r>
            <a:r>
              <a:rPr lang="ru-RU" dirty="0"/>
              <a:t> </a:t>
            </a:r>
            <a:r>
              <a:rPr lang="ru-RU" dirty="0" err="1"/>
              <a:t>filtrlаshgа</a:t>
            </a:r>
            <a:r>
              <a:rPr lang="ru-RU" dirty="0"/>
              <a:t> </a:t>
            </a:r>
            <a:r>
              <a:rPr lang="ru-RU" dirty="0" err="1"/>
              <a:t>tаlаblаr</a:t>
            </a:r>
            <a:r>
              <a:rPr lang="ru-RU" dirty="0"/>
              <a:t>;</a:t>
            </a:r>
          </a:p>
          <a:p>
            <a:pPr lvl="0"/>
            <a:r>
              <a:rPr lang="ru-RU" dirty="0" err="1"/>
              <a:t>аmаliy</a:t>
            </a:r>
            <a:r>
              <a:rPr lang="ru-RU" dirty="0"/>
              <a:t> </a:t>
            </a:r>
            <a:r>
              <a:rPr lang="ru-RU" dirty="0" err="1"/>
              <a:t>dаrаjаdа</a:t>
            </a:r>
            <a:r>
              <a:rPr lang="ru-RU" dirty="0"/>
              <a:t> </a:t>
            </a:r>
            <a:r>
              <a:rPr lang="ru-RU" dirty="0" err="1"/>
              <a:t>filtrlаshgа</a:t>
            </a:r>
            <a:r>
              <a:rPr lang="ru-RU" dirty="0"/>
              <a:t> </a:t>
            </a:r>
            <a:r>
              <a:rPr lang="ru-RU" dirty="0" err="1"/>
              <a:t>tаlаblаr</a:t>
            </a:r>
            <a:r>
              <a:rPr lang="ru-RU" dirty="0"/>
              <a:t>;</a:t>
            </a:r>
          </a:p>
          <a:p>
            <a:pPr lvl="0"/>
            <a:r>
              <a:rPr lang="ru-RU" dirty="0" err="1"/>
              <a:t>filtrlаsh</a:t>
            </a:r>
            <a:r>
              <a:rPr lang="ru-RU" dirty="0"/>
              <a:t> </a:t>
            </a:r>
            <a:r>
              <a:rPr lang="ru-RU" dirty="0" err="1"/>
              <a:t>vа</a:t>
            </a:r>
            <a:r>
              <a:rPr lang="ru-RU" dirty="0"/>
              <a:t> </a:t>
            </a:r>
            <a:r>
              <a:rPr lang="ru-RU" dirty="0" err="1"/>
              <a:t>mа’muriylаshtirish</a:t>
            </a:r>
            <a:r>
              <a:rPr lang="ru-RU" dirty="0"/>
              <a:t> </a:t>
            </a:r>
            <a:r>
              <a:rPr lang="ru-RU" dirty="0" err="1"/>
              <a:t>qоidаlаrini</a:t>
            </a:r>
            <a:r>
              <a:rPr lang="ru-RU" dirty="0"/>
              <a:t> </a:t>
            </a:r>
            <a:r>
              <a:rPr lang="ru-RU" dirty="0" err="1"/>
              <a:t>sоzlаsh</a:t>
            </a:r>
            <a:r>
              <a:rPr lang="ru-RU" dirty="0"/>
              <a:t>    </a:t>
            </a:r>
            <a:r>
              <a:rPr lang="ru-RU" dirty="0" err="1"/>
              <a:t>bo`yichа</a:t>
            </a:r>
            <a:r>
              <a:rPr lang="ru-RU" dirty="0"/>
              <a:t> </a:t>
            </a:r>
            <a:r>
              <a:rPr lang="ru-RU" dirty="0" err="1"/>
              <a:t>tаlаblаr</a:t>
            </a:r>
            <a:r>
              <a:rPr lang="ru-RU" dirty="0"/>
              <a:t>;</a:t>
            </a:r>
          </a:p>
          <a:p>
            <a:pPr lvl="0"/>
            <a:r>
              <a:rPr lang="ru-RU" dirty="0" err="1"/>
              <a:t>tаrmоqli</a:t>
            </a:r>
            <a:r>
              <a:rPr lang="ru-RU" dirty="0"/>
              <a:t> </a:t>
            </a:r>
            <a:r>
              <a:rPr lang="ru-RU" dirty="0" err="1"/>
              <a:t>аutеntifikаtsiyalаsh</a:t>
            </a:r>
            <a:r>
              <a:rPr lang="ru-RU" dirty="0"/>
              <a:t> </a:t>
            </a:r>
            <a:r>
              <a:rPr lang="ru-RU" dirty="0" err="1"/>
              <a:t>vоsitаlаrigа</a:t>
            </a:r>
            <a:r>
              <a:rPr lang="ru-RU" dirty="0"/>
              <a:t> </a:t>
            </a:r>
            <a:r>
              <a:rPr lang="ru-RU" dirty="0" err="1"/>
              <a:t>tаlаblаr</a:t>
            </a:r>
            <a:r>
              <a:rPr lang="ru-RU" dirty="0"/>
              <a:t>;</a:t>
            </a:r>
          </a:p>
          <a:p>
            <a:pPr lvl="0"/>
            <a:r>
              <a:rPr lang="ru-RU" dirty="0" err="1"/>
              <a:t>jurnаllаrni</a:t>
            </a:r>
            <a:r>
              <a:rPr lang="ru-RU" dirty="0"/>
              <a:t> </a:t>
            </a:r>
            <a:r>
              <a:rPr lang="ru-RU" dirty="0" err="1"/>
              <a:t>vа</a:t>
            </a:r>
            <a:r>
              <a:rPr lang="ru-RU" dirty="0"/>
              <a:t> </a:t>
            </a:r>
            <a:r>
              <a:rPr lang="ru-RU" dirty="0" err="1"/>
              <a:t>hisоbgа</a:t>
            </a:r>
            <a:r>
              <a:rPr lang="ru-RU" dirty="0"/>
              <a:t> </a:t>
            </a:r>
            <a:r>
              <a:rPr lang="ru-RU" dirty="0" err="1"/>
              <a:t>оlishlаrni</a:t>
            </a:r>
            <a:r>
              <a:rPr lang="ru-RU" dirty="0"/>
              <a:t> </a:t>
            </a:r>
            <a:r>
              <a:rPr lang="ru-RU" dirty="0" err="1"/>
              <a:t>tаtbiq</a:t>
            </a:r>
            <a:r>
              <a:rPr lang="ru-RU" dirty="0"/>
              <a:t> </a:t>
            </a:r>
            <a:r>
              <a:rPr lang="ru-RU" dirty="0" err="1"/>
              <a:t>qilish</a:t>
            </a:r>
            <a:r>
              <a:rPr lang="ru-RU" dirty="0"/>
              <a:t> </a:t>
            </a:r>
            <a:r>
              <a:rPr lang="ru-RU" dirty="0" err="1"/>
              <a:t>bo`yichа</a:t>
            </a:r>
            <a:r>
              <a:rPr lang="ru-RU" dirty="0"/>
              <a:t> </a:t>
            </a:r>
            <a:r>
              <a:rPr lang="ru-RU" dirty="0" err="1"/>
              <a:t>tаlаblаr</a:t>
            </a:r>
            <a:r>
              <a:rPr lang="ru-RU" dirty="0"/>
              <a:t>.</a:t>
            </a:r>
          </a:p>
          <a:p>
            <a:endParaRPr lang="ru-RU" dirty="0"/>
          </a:p>
        </p:txBody>
      </p:sp>
    </p:spTree>
    <p:extLst>
      <p:ext uri="{BB962C8B-B14F-4D97-AF65-F5344CB8AC3E}">
        <p14:creationId xmlns:p14="http://schemas.microsoft.com/office/powerpoint/2010/main" val="377110469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sz="quarter" idx="1"/>
          </p:nvPr>
        </p:nvSpPr>
        <p:spPr/>
        <p:txBody>
          <a:bodyPr>
            <a:normAutofit fontScale="92500" lnSpcReduction="10000"/>
          </a:bodyPr>
          <a:lstStyle/>
          <a:p>
            <a:r>
              <a:rPr lang="uz-Cyrl-UZ" dirty="0"/>
              <a:t>Elеktrоn rаqаmli imzо (ERI) imzоlаnаyotgаn hujjаt охirigа yoki аlоhidа fаylgа jоylаshtirilаdigаn bаytlаr kеtmа-kеtligi ko`rinishigа egаdir. ERI hujjаt mаzmuni, mахfiy kаlit vа hujjаtni imzоlаyotgаn shахsning pаrоli аsоsidа shаkllаntirilаdi. Hаr bir mахfiy kаlitning imzоsini tеkshirish uchun оchiq kаlit yarаtilаdi.</a:t>
            </a:r>
            <a:endParaRPr lang="ru-RU" dirty="0"/>
          </a:p>
          <a:p>
            <a:r>
              <a:rPr lang="uz-Cyrl-UZ" b="1" dirty="0"/>
              <a:t>Elektron raqamli imzo</a:t>
            </a:r>
            <a:r>
              <a:rPr lang="uz-Cyrl-UZ" dirty="0"/>
              <a:t> - elektron hujjatdagi mazkur elektron hujjat axborotini elektron raqamli imzoning yopiq kalitidan foydalangan holda maxsus o’zgartirish natijasida hosil qilingan hamda elektron raqamli imzoning ochiq kaliti yordamida elektron hujjatdagi axborotda xatolik yo’qligini aniqlash va elektron raqamli imzo yopiq kalitining egasini identifikatsiya qilish imkoniyatini beradigan imzo;</a:t>
            </a:r>
            <a:endParaRPr lang="ru-RU" dirty="0"/>
          </a:p>
        </p:txBody>
      </p:sp>
    </p:spTree>
    <p:extLst>
      <p:ext uri="{BB962C8B-B14F-4D97-AF65-F5344CB8AC3E}">
        <p14:creationId xmlns:p14="http://schemas.microsoft.com/office/powerpoint/2010/main" val="359717571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sz="quarter" idx="1"/>
          </p:nvPr>
        </p:nvSpPr>
        <p:spPr/>
        <p:txBody>
          <a:bodyPr>
            <a:normAutofit lnSpcReduction="10000"/>
          </a:bodyPr>
          <a:lstStyle/>
          <a:p>
            <a:r>
              <a:rPr lang="uz-Cyrl-UZ" b="1" dirty="0"/>
              <a:t>elektron raqamli imzoning yopiq kaliti</a:t>
            </a:r>
            <a:r>
              <a:rPr lang="uz-Cyrl-UZ" dirty="0"/>
              <a:t> - elektron raqamli imzo vositalaridan foydalangan holda xosil qilingan, faqat imzo qo’yuvchi shaxsning o’ziga ma’lum bo’lgan va elektron hujjatda elektron raqamli imzoni yaratish uchun mo’ljallangan belgilar ketma-ketligi;</a:t>
            </a:r>
            <a:endParaRPr lang="ru-RU" dirty="0"/>
          </a:p>
          <a:p>
            <a:r>
              <a:rPr lang="uz-Cyrl-UZ" b="1" dirty="0"/>
              <a:t>elektron raqamli imzoning ochiq kaliti</a:t>
            </a:r>
            <a:r>
              <a:rPr lang="uz-Cyrl-UZ" dirty="0"/>
              <a:t> - elektron raqamli imzo vositalaridan foydalangan holda hosil qilingan, elektron raqamli imzoning yopiq kalitiga mos keluvchi, axborot tizimining har qanday foydalanuvchisi foydalana oladigan va elektron hujjatdagi elektron raqamli imzoning haqiqiyligini tasdiqlash uchun mo’ljallangan belgilar ketma-ketligi;</a:t>
            </a:r>
            <a:endParaRPr lang="ru-RU" dirty="0"/>
          </a:p>
        </p:txBody>
      </p:sp>
    </p:spTree>
    <p:extLst>
      <p:ext uri="{BB962C8B-B14F-4D97-AF65-F5344CB8AC3E}">
        <p14:creationId xmlns:p14="http://schemas.microsoft.com/office/powerpoint/2010/main" val="362269466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sz="quarter" idx="1"/>
          </p:nvPr>
        </p:nvSpPr>
        <p:spPr/>
        <p:txBody>
          <a:bodyPr/>
          <a:lstStyle/>
          <a:p>
            <a:r>
              <a:rPr lang="uz-Cyrl-UZ" b="1" dirty="0"/>
              <a:t>elektron hujjat</a:t>
            </a:r>
            <a:r>
              <a:rPr lang="uz-Cyrl-UZ" dirty="0"/>
              <a:t> - elektron shaklda qayd etilgan, elektron raqamli imzo bilan tasdiqlangan hamda elektron hujjatning uni identifikatsiya qilish imkonini beradigan boshka rekvizitlariga ega bo’lgan axborot.</a:t>
            </a:r>
            <a:endParaRPr lang="ru-RU" dirty="0"/>
          </a:p>
        </p:txBody>
      </p:sp>
      <p:pic>
        <p:nvPicPr>
          <p:cNvPr id="1026"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22443" t="34364" r="22443" b="12182"/>
          <a:stretch/>
        </p:blipFill>
        <p:spPr bwMode="auto">
          <a:xfrm>
            <a:off x="1187624" y="3284984"/>
            <a:ext cx="5832648" cy="331468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2409016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sz="quarter" idx="1"/>
          </p:nvPr>
        </p:nvSpPr>
        <p:spPr/>
        <p:txBody>
          <a:bodyPr/>
          <a:lstStyle/>
          <a:p>
            <a:endParaRPr lang="ru-RU"/>
          </a:p>
        </p:txBody>
      </p:sp>
    </p:spTree>
    <p:extLst>
      <p:ext uri="{BB962C8B-B14F-4D97-AF65-F5344CB8AC3E}">
        <p14:creationId xmlns:p14="http://schemas.microsoft.com/office/powerpoint/2010/main" val="2735799997"/>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unesco">
  <a:themeElements>
    <a:clrScheme name="Ясность">
      <a:dk1>
        <a:srgbClr val="292934"/>
      </a:dk1>
      <a:lt1>
        <a:srgbClr val="FFFFFF"/>
      </a:lt1>
      <a:dk2>
        <a:srgbClr val="D2533C"/>
      </a:dk2>
      <a:lt2>
        <a:srgbClr val="F3F2DC"/>
      </a:lt2>
      <a:accent1>
        <a:srgbClr val="93A299"/>
      </a:accent1>
      <a:accent2>
        <a:srgbClr val="AD8F67"/>
      </a:accent2>
      <a:accent3>
        <a:srgbClr val="726056"/>
      </a:accent3>
      <a:accent4>
        <a:srgbClr val="4C5A6A"/>
      </a:accent4>
      <a:accent5>
        <a:srgbClr val="808DA0"/>
      </a:accent5>
      <a:accent6>
        <a:srgbClr val="79463D"/>
      </a:accent6>
      <a:hlink>
        <a:srgbClr val="0000FF"/>
      </a:hlink>
      <a:folHlink>
        <a:srgbClr val="800080"/>
      </a:folHlink>
    </a:clrScheme>
    <a:fontScheme name="Lecture">
      <a:majorFont>
        <a:latin typeface="Garamond"/>
        <a:ea typeface=""/>
        <a:cs typeface=""/>
      </a:majorFont>
      <a:minorFont>
        <a:latin typeface="Garamond"/>
        <a:ea typeface=""/>
        <a:cs typeface=""/>
      </a:minorFont>
    </a:fontScheme>
    <a:fmtScheme name="Справедливость">
      <a:fillStyleLst>
        <a:solidFill>
          <a:schemeClr val="phClr"/>
        </a:solidFill>
        <a:blipFill>
          <a:blip xmlns:r="http://schemas.openxmlformats.org/officeDocument/2006/relationships" r:embed="rId1">
            <a:duotone>
              <a:schemeClr val="phClr">
                <a:tint val="30000"/>
                <a:satMod val="300000"/>
              </a:schemeClr>
              <a:schemeClr val="phClr">
                <a:tint val="40000"/>
                <a:satMod val="200000"/>
              </a:schemeClr>
            </a:duotone>
          </a:blip>
          <a:tile tx="0" ty="0" sx="70000" sy="70000" flip="none" algn="ctr"/>
        </a:blipFill>
        <a:blipFill>
          <a:blip xmlns:r="http://schemas.openxmlformats.org/officeDocument/2006/relationships" r:embed="rId1">
            <a:duotone>
              <a:schemeClr val="phClr">
                <a:shade val="22000"/>
                <a:satMod val="160000"/>
              </a:schemeClr>
              <a:schemeClr val="phClr">
                <a:shade val="45000"/>
                <a:satMod val="100000"/>
              </a:schemeClr>
            </a:duotone>
          </a:blip>
          <a:tile tx="0" ty="0" sx="65000" sy="65000" flip="none" algn="ctr"/>
        </a:blipFill>
      </a:fillStyleLst>
      <a:lnStyleLst>
        <a:ln w="9525" cap="flat" cmpd="sng" algn="ctr">
          <a:solidFill>
            <a:schemeClr val="phClr">
              <a:shade val="60000"/>
              <a:satMod val="110000"/>
            </a:schemeClr>
          </a:solidFill>
          <a:prstDash val="solid"/>
        </a:ln>
        <a:ln w="127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algn="t" rotWithShape="0">
              <a:srgbClr val="000000">
                <a:alpha val="50000"/>
              </a:srgbClr>
            </a:outerShdw>
          </a:effectLst>
        </a:effectStyle>
        <a:effectStyle>
          <a:effectLst>
            <a:outerShdw blurRad="38100" dist="25400" dir="5400000" algn="t" rotWithShape="0">
              <a:srgbClr val="000000">
                <a:alpha val="50000"/>
              </a:srgbClr>
            </a:outerShdw>
          </a:effectLst>
        </a:effectStyle>
        <a:effectStyle>
          <a:effectLst>
            <a:outerShdw blurRad="50800" dist="50800" dir="5400000" algn="t" rotWithShape="0">
              <a:srgbClr val="000000">
                <a:alpha val="60000"/>
              </a:srgbClr>
            </a:outerShdw>
          </a:effectLst>
          <a:scene3d>
            <a:camera prst="isometricBottomUp" fov="0">
              <a:rot lat="0" lon="0" rev="0"/>
            </a:camera>
            <a:lightRig rig="soft" dir="b">
              <a:rot lat="0" lon="0" rev="9000000"/>
            </a:lightRig>
          </a:scene3d>
          <a:sp3d contourW="35000" prstMaterial="matte">
            <a:bevelT w="45000" h="38100" prst="convex"/>
            <a:contourClr>
              <a:schemeClr val="phClr">
                <a:tint val="10000"/>
                <a:satMod val="130000"/>
              </a:schemeClr>
            </a:contourClr>
          </a:sp3d>
        </a:effectStyle>
      </a:effectStyleLst>
      <a:bgFillStyleLst>
        <a:solidFill>
          <a:schemeClr val="phClr"/>
        </a:solidFill>
        <a:gradFill rotWithShape="1">
          <a:gsLst>
            <a:gs pos="0">
              <a:schemeClr val="phClr">
                <a:shade val="40000"/>
                <a:satMod val="165000"/>
              </a:schemeClr>
            </a:gs>
            <a:gs pos="50000">
              <a:schemeClr val="phClr">
                <a:shade val="80000"/>
                <a:satMod val="155000"/>
              </a:schemeClr>
            </a:gs>
            <a:gs pos="100000">
              <a:schemeClr val="phClr">
                <a:tint val="95000"/>
                <a:satMod val="200000"/>
              </a:schemeClr>
            </a:gs>
          </a:gsLst>
          <a:lin ang="16200000" scaled="1"/>
        </a:gradFill>
        <a:blipFill>
          <a:blip xmlns:r="http://schemas.openxmlformats.org/officeDocument/2006/relationships" r:embed="rId1">
            <a:duotone>
              <a:schemeClr val="phClr">
                <a:tint val="95000"/>
                <a:satMod val="200000"/>
              </a:schemeClr>
              <a:schemeClr val="phClr">
                <a:shade val="80000"/>
                <a:satMod val="100000"/>
              </a:schemeClr>
            </a:duotone>
          </a:blip>
          <a:tile tx="0" ty="0" sx="55000" sy="55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unesco</Template>
  <TotalTime>1234</TotalTime>
  <Words>3931</Words>
  <Application>Microsoft Office PowerPoint</Application>
  <PresentationFormat>Экран (4:3)</PresentationFormat>
  <Paragraphs>139</Paragraphs>
  <Slides>37</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37</vt:i4>
      </vt:variant>
    </vt:vector>
  </HeadingPairs>
  <TitlesOfParts>
    <vt:vector size="38" baseType="lpstr">
      <vt:lpstr>unesco</vt:lpstr>
      <vt:lpstr> Texnik boshqaruv tizimlarida axborot xavfsizligi ta’minoti</vt:lpstr>
      <vt:lpstr>Reja:</vt:lpstr>
      <vt:lpstr>Axborot xavfsizligi tushunchasi va uning vazifalari, axborot xavfsizligiga bo‘ladigan taxdidlar, hujumlar va zaifliklar</vt:lpstr>
      <vt:lpstr>Презентация PowerPoint</vt:lpstr>
      <vt:lpstr>Презентация PowerPoint</vt:lpstr>
      <vt:lpstr>Презентация PowerPoint</vt:lpstr>
      <vt:lpstr>Axborot xavfsiligi sohasiga oid xalqaro va milliy me’yoriy-huquqiy baza, xavfsizlik modellari</vt:lpstr>
      <vt:lpstr>Презентация PowerPoint</vt:lpstr>
      <vt:lpstr>Презентация PowerPoint</vt:lpstr>
      <vt:lpstr>Презентация PowerPoint</vt:lpstr>
      <vt:lpstr>Презентация PowerPoint</vt:lpstr>
      <vt:lpstr>Презентация PowerPoint</vt:lpstr>
      <vt:lpstr>Ахbоrоtni himоya qilishning mоdеllаri</vt:lpstr>
      <vt:lpstr>Identifikatsiya va autentifikatsiya, kompyuter viruslari va zararkunanda dasturlar bilan kurashish mexanizmlari</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Kompyuter viruslari va ularni davolash</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Axborotni himoyalashda tarmoqlararo ekranlarning o‘rni, operatsion tizim himoyasi, axborot sirqib chiqish kanallari va ularni aniqlash hamda ob’ektlarni injener himoyalash va texnik qo‘riqlash masalalari</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Home</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Elektron hujjatlarga amaliy dasturlar yordamida ishlov berish texnologiyalari</dc:title>
  <dc:creator>User</dc:creator>
  <cp:lastModifiedBy>Atabaev</cp:lastModifiedBy>
  <cp:revision>44</cp:revision>
  <dcterms:created xsi:type="dcterms:W3CDTF">2018-09-19T13:21:03Z</dcterms:created>
  <dcterms:modified xsi:type="dcterms:W3CDTF">2018-11-05T07:44:41Z</dcterms:modified>
</cp:coreProperties>
</file>