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16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A3C8AF-C686-4D95-AA27-D5F0ABA27315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C8EB1-68A5-4285-8FAC-8A1E03A17BC4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39779" y="2276872"/>
            <a:ext cx="546444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indent="449263" algn="just" fontAlgn="base">
              <a:spcBef>
                <a:spcPct val="0"/>
              </a:spcBef>
              <a:spcAft>
                <a:spcPct val="0"/>
              </a:spcAft>
            </a:pPr>
            <a:r>
              <a:rPr kumimoji="0" lang="en-US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WEB ILOVALAR</a:t>
            </a:r>
            <a:endParaRPr kumimoji="0" lang="ru-RU" sz="4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24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51520" y="414536"/>
            <a:ext cx="8748464" cy="2431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ta’lim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tizimida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barcha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fundamental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bilimlar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an’anaviy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bosma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shaklda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tayyorlangan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o‘quv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adabiyotlar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orqali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olinadi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Elektron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darslik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esa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bilim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oluvchilarning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tasavvurini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kengaytirishga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dastlabki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bilimlarini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rivojlantirishga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chuqurlashtirishga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yangi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qo‘shimcha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ma’lumotlar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to‘ldirib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borishga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mo‘ljallangan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ko‘proq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chuqurlashtirib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o‘qitiladigan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fanlar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bo‘yicha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yaratiladi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5" name="Рисунок 4" descr="Описание: http://tami.uz/elek/1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76872"/>
            <a:ext cx="6840760" cy="4280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0866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07504" y="91658"/>
            <a:ext cx="8855968" cy="2185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Elektron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darslik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–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davlat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ta’lim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standarti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asosida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mutaxassislik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yo‘nalishlar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bo‘yicha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fanlarning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alohida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bo‘limlariga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oid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nashrlar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namunaviy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ishchi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reja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shuningdek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mashqlar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masalalar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to‘plami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turli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sxemalar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atlaslar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tajriba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 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ishlar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yuzasidan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ko‘rsatmalar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testlar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annimatsiyalar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(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xarakatlar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ma’lumotnomalar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bo‘lishi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mumkin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9" name="Рисунок 3" descr="Описание: http://tami.uz/elek/1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844824"/>
            <a:ext cx="6696744" cy="4855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970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Rasmiy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asnoda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boriladigan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darslik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navbatda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standartlarga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darslik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mazmuni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etiladigan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muhitga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neytral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joylashtirish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muayyan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konsepsiyalarga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tayanish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o‘quv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adabiyotining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muallifi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ixtiyorida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://tami.uz/elek/10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1916832"/>
            <a:ext cx="6408713" cy="44644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2136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6713"/>
            <a:ext cx="8784976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Informatika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mutaxassisligi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taxsil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olayotgan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talabalarni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darslik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oshirilmoqda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darslik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strukturaviy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tashkiliy-me’yoriy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ishlanmalar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bayon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talabaga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o‘qituvchilari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variantlar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topshirish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o`qituvchining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rejasida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ko‘rsatilgan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Topshiriladigan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tekshirtirilishi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qo‘shimchalar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to‘ldirish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o`quvchining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faoliyatidan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dalolat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o‘qituvchi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baho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tizimini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qo‘llashlari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O`quvchi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savollar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tug‘ilsa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masalaning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yechimini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topishda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qiyinchiliklarga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uchrasa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talaba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Informatika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o`qituvchiga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yozma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og‘zaki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telefon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pochta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 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maslahatlar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29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tami.uz/elek/102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2965631" cy="286232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107503" y="3068960"/>
            <a:ext cx="897880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Bugungi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ommabop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multimedia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loyihasini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ijodiy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xosligini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aql-zakovatini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bilimini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nozik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didini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Afsuski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taqdimot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bazasi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bilimlariga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bo‘lmasdan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multimediali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bo‘lmaydi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qaramasdan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borki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texnologiyasini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o‘rganib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ko‘pfunksiyali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vositalariga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bo‘lish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Biz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namunali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o‘rgatamiz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Vositalarni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o‘zlashtirishingiz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multitimedia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mahsulotini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texnologiyasining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Multimedia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mahsuloti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?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hujjatli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filmga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o‘xshash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kompyuterda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musiqa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rang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effektlari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animatsiya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ovoz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bor. Multimedia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mahsulotida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narsa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filmda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bo‘lgani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ssenariy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vaqtning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ssenarist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rejissyor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rassom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ham operator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bo‘lishingiz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Faqatgina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mavzusini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o‘ylab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topish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ekrani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qismlarga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etishni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o‘rganish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965630" y="188640"/>
            <a:ext cx="61206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avvalo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informatika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nazariy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tanishib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so‘ngra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testlardan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vazifalar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bajarishga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muvoffaqiyatli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yakunlansa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o`quvchi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nazariy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karra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takrorlagach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topshiriqni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ijobiy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eta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informatika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navbatdagi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nazariy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harakatlar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o`quvchining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o‘qituvchi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ko‘rsatmalardan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ijodiy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foydalanishlari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maqsadga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1230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8032" y="188640"/>
            <a:ext cx="846043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rejissyor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rassom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birkadr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bezagi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aloqasini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o‘ylab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topishingiz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slaydlar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fragmentlar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bazalari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shundan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keyingina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avvaldan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fragmentlarni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irlashtirishga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kirishish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Kompyuterdagi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ensiklopediyalar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elektron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darsliklar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dam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gap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ketganda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multimedia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yaratishga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e'tibor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qaratilmoqda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Multimedia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?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Birinchidan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foydalanuvchiga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albatta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interfaollikni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etadigan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ya'ni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inson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kompyuter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o‘rtasida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komandalar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javoblar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almashinuvini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ta'minlab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dialog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muhitini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yaratadigan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Ikkinchidan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video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audio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effektlar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U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tomoshabinga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o‘zicha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ssenariyni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videofilmni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eslatadi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 Multimedia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musiqa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taralishi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videokliplar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animatsiya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kartinalar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slaydlar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galereyasi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bazalari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kirishi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interfaol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kompyuterda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ishlangan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mahsulot.Multimedia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mahsulotlarini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quyidagilarga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bo‘lish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ensiklopediyalar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o‘rgatuvchi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ongni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rivojlantiruvchi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;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o‘yinlar</a:t>
            </a:r>
            <a:r>
              <a:rPr lang="en-US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454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88640"/>
            <a:ext cx="696652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So‘nggi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yillarda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multimedia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mahsulotlari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xaridorlar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multimedia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jihozlarini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sotib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ko‘rsatkichlarga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ahamiyat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berilayotgan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ishonchliligi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berilayotgan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ovoz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jo‘rligi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musiqiy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bezak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b.);</a:t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videomaterial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interfaollik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yo‘nalishlarda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chuqur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o‘rganish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chop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);</a:t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do‘stona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interfeys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multimedia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mahsuloti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javob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beravermaydi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qolaversa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qiziqishlaringiz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mualliflar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yo‘nalishdan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holatda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tanlagan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mavzuingizni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ochib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mahsulotingizni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chiqishingiz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xususiy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interfeysingizni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yaratishingiz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Multimedia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mahsuloti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qimmat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turadigan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jarayon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bo‘lishiga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qaramasdan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dasturchilar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ko‘plab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rassomlar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dizaynerlar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o‘ziga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tortuvchi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qo‘l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urmoqdalar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368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39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TM02455519[[fn=Зима]]</Template>
  <TotalTime>9</TotalTime>
  <Words>381</Words>
  <Application>Microsoft Office PowerPoint</Application>
  <PresentationFormat>Экран (4:3)</PresentationFormat>
  <Paragraphs>15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Winter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pc</cp:lastModifiedBy>
  <cp:revision>1</cp:revision>
  <dcterms:created xsi:type="dcterms:W3CDTF">2018-06-09T05:37:16Z</dcterms:created>
  <dcterms:modified xsi:type="dcterms:W3CDTF">2018-06-09T05:46:20Z</dcterms:modified>
</cp:coreProperties>
</file>