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78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1FAA49A-2EA2-4353-828B-C11E1E4BAC1F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EDC6E84-504E-4793-8EE7-331625BD7DA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uz.infocom.uz/wp-content/uploads/mas_25_11_2013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springsolutions.com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uz.infocom.uz/wp-content/uploads/mas_25_11_2013_1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z.infocom.uz/wp-content/uploads/mas_25_11_2013_2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uz.infocom.uz/wp-content/uploads/mas_25_11_2013_3.jpg" TargetMode="External"/><Relationship Id="rId2" Type="http://schemas.openxmlformats.org/officeDocument/2006/relationships/hyperlink" Target="http://www.ispringsolutions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852936"/>
            <a:ext cx="74847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ISPRING SUITE DASTURI</a:t>
            </a:r>
            <a:endParaRPr lang="ru-RU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27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9254" y="4509120"/>
            <a:ext cx="89289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Uzluksiz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tizimida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resurslarini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(EATR)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dolzarb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masalalardan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ta’minotlar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tahlilini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bayon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etishdan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EAT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resurslariga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nimalar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kirishini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ko‘rsatib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o‘taylik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	EAT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resurslariga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fan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darslik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o‘quv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qo‘llanma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metodik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ko‘rsatmalar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multimediyali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ma’lumotnomalar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lug‘atlar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gipermatnlar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testlar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topshiriqlar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shunga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o‘xshash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talabaning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ta’minlovchi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o‘rganishga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qiziqish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uyg‘otuvchi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resurslar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[Fanning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o‘quv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metodik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majmuasi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o‘rta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vazirligi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2009-yil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].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mas_25_11_2013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992888" cy="388843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90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1912" y="41507"/>
            <a:ext cx="8856984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resurslarga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qo‘shimcha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pedagogik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audio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ma’ruzalar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virtual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laboratoriya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stendlari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intreaktiv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plakatlarni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EAT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resurslarini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yaratishda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ishlatilib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kelinayotgan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ta’minotlardan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en-US" sz="1600" dirty="0">
                <a:latin typeface="Times New Roman" pitchFamily="18" charset="0"/>
                <a:cs typeface="Times New Roman" pitchFamily="18" charset="0"/>
                <a:hlinkClick r:id="rId2"/>
              </a:rPr>
              <a:t>http://www.ispringsolutions.com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o‘tkazishga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tayyorlanish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aksariyat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Microsoft PowerPoint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ta’minotidan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Ammo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mazkur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formatidagina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ppt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pptx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texnologiyalarining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masofali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turining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fayllarini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brauzerining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o‘zida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to‘g‘ridan-to‘g‘ri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ko‘rish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flash (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swf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formatida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HTML 5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fayl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Hozirga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PowerPoint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flash-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nomlanadi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Free,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PRO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Presenter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variantlarga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en-US" sz="1600" dirty="0">
                <a:latin typeface="Times New Roman" pitchFamily="18" charset="0"/>
                <a:cs typeface="Times New Roman" pitchFamily="18" charset="0"/>
                <a:hlinkClick r:id="rId2"/>
              </a:rPr>
              <a:t>http://www.ispringsolutions.com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ekspertlarning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fikriga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ko‘ra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bugungi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mazkur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formatdan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formatga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konvertatsiyalash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optsiyalar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soniga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ko‘ra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yaxshilaridan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flash-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yaratishga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qo‘llanilishi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roliklar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tayyorlashda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xususan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shakldagi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so‘rovlar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testlarni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kiritgan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interaktiv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bog‘lanish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qdimot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fayllarini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(exe,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swf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html)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formatlarda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konvertatsiyalash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kontentiga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resurslarni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(audio,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flash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fayllarni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kontentini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parol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ko‘ra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belgi»si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qo‘yish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domenlardagina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aylantirilishi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»;</a:t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• video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qo‘shish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animatsiyalar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sinxronlashtirish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test(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natijalarini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pochtaga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masofaviy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tizimiga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(LMS)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uzatib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interaktiv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matnlar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vosita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o‘rnatilgan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(Quiz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tugmachasi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/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masofaviy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tizimida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SCORM/AICC —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keluvchi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kurslarini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darajasida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aylantirish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ActionScript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API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39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2"/>
            <a:ext cx="89289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videotasvirni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sinxronlashtirish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YouTube’ga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joylashtirilgan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roliklarni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26860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mas_25_11_2013_1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917" y="1196752"/>
            <a:ext cx="3831539" cy="504056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107008" y="1030570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dasturining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interfeysi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EAT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resurslari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kiruvchi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ma’lumotnomalar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lug‘atlarni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Kinetics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dasturini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Visuals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birоr-bir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fan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ko‘rinishdagi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glossariy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ma’lumotnoma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lug‘at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shkalasini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o‘lchovli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kitob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FAQ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5129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3085" y="2564904"/>
            <a:ext cx="9026574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i="1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>
                <a:latin typeface="Times New Roman" pitchFamily="18" charset="0"/>
                <a:cs typeface="Times New Roman" pitchFamily="18" charset="0"/>
              </a:rPr>
              <a:t>Kinetics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>
                <a:latin typeface="Times New Roman" pitchFamily="18" charset="0"/>
                <a:cs typeface="Times New Roman" pitchFamily="18" charset="0"/>
              </a:rPr>
              <a:t>imkoniyatlari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EAT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resurslari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kiruvchi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QuizMaker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dasturini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QuizMaker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tаrmoqlangan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testlar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adaptatsiyalashtirilgan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testlarni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to‘rt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besh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javobli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topshiriqlari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ikkitasi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haqiqatga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yaqinroq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turidagi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topshriqlari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javobli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yopiq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topshiriqlari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topshiriqlari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o‘xshashlikni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aniqlashga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yo‘naltirilgan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topshiriqlar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ketma-ketlikni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aniqlashga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mo‘ljallangan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topshiriqlarni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152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11" descr="mas_25_11_2013_2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6632"/>
            <a:ext cx="7416824" cy="194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0026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95536" y="4581128"/>
            <a:ext cx="7848872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3-rasm.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QuizMaker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dasturining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interfeysi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dabiyotlar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sz="2000" dirty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1. Fanning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o‘quv-metodik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majmuasi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o‘rta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vazirligi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2009-yil.</a:t>
            </a:r>
            <a:br>
              <a:rPr lang="en-US" sz="2000" dirty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2"/>
              </a:rPr>
              <a:t>http://www.ispringsolutions.com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mas_25_11_2013_3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0648"/>
            <a:ext cx="6912768" cy="432048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273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712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/>
              <a:t>ISPRING </a:t>
            </a:r>
            <a:r>
              <a:rPr lang="en-US" sz="2400" b="1" dirty="0"/>
              <a:t>QUIZ MAKER DASTURI</a:t>
            </a:r>
            <a:endParaRPr lang="ru-RU" sz="2400" b="1" dirty="0"/>
          </a:p>
        </p:txBody>
      </p:sp>
      <p:pic>
        <p:nvPicPr>
          <p:cNvPr id="5" name="Рисунок 4" descr="is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764704"/>
            <a:ext cx="4680520" cy="374441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6136" y="745189"/>
            <a:ext cx="40118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taqdimotlar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o‘quv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kurslarini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dasturlardan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pring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Suite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to‘plamidir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pring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Suite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paketiga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pring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Pro,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pring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QuizMaker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pring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Kinetics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jamlangan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dasturlardan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pring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QuizMaker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audio, video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tasvir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formulalar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interaktiv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anketalar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2412" y="4676943"/>
            <a:ext cx="89340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Interaktiv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pring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QuizMaker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kompyuterga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pring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Suite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Adobe Flash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razryadiga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ko‘ra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32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64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bitli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o‘rnatilishi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etiladi.dastur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o‘rnatib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bo‘lingach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Pusk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menyusidan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Vse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programm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bo‘limida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pring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Suite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1-rasmdagi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46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3981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693"/>
            <a:ext cx="4095567" cy="324036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4283968" y="76470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Rasm1.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pring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QuizMaker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tanlanishi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2-rasmdagi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ochiladi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9" name="Рисунок 8" descr="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01008"/>
            <a:ext cx="4680520" cy="331236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136187" y="4077072"/>
            <a:ext cx="37799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2.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oynadan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Sozdat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nov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y test 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bo‘limini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tanlasak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pedagogik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testlarni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ochiladi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(3-rasm).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08104" y="260648"/>
            <a:ext cx="33123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3.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oynasi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oynaning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Dobavit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 test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bo‘limidan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test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5040560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873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2664" y="188640"/>
            <a:ext cx="90010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bo‘limda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pedagogik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turlarining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11ta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kerakligini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test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tuzishimiz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quyidagilar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Verno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neverno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noto‘g‘ri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test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savol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berilib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i="1" dirty="0" err="1">
                <a:latin typeface="Times New Roman" pitchFamily="18" charset="0"/>
                <a:cs typeface="Times New Roman" pitchFamily="18" charset="0"/>
              </a:rPr>
              <a:t>noto‘g‘ri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Odinochn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y v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variatdan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Mnojestvenn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y v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Vvod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stroki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satr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satrga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yo‘li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Sootvetstvie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savollarni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javoblariga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qo‘yishorqali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Poryadok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tartib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tartibga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Vvod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chisla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sonni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satrga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savol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javbiga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sonni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Propuski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tushirib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qoldirilgan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–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tushirib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qoldirilgan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so‘zlarni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qo‘yib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Vlojenn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otvet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jamlagan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)–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jamlangan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ichidan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Bank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slov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so‘zlar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ombori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–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so‘zlar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omboridan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so‘zlarni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ketma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ketlikda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qo‘yish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so‘zlar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omboriga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so‘zlarni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Aktivnaya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oblast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–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aktiv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sohani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rasmning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biror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sohasini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savol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72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2"/>
            <a:ext cx="8892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Test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tuzishda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tariqasida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informatika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fanidan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tuzib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ko‘raylik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38290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971550"/>
            <a:ext cx="4238625" cy="24574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6300192" y="1556792"/>
            <a:ext cx="1135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4.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38695" y="3590032"/>
            <a:ext cx="86666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qadam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biz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ko‘rib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turganimizdek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so‘zlar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ruschada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o‘zbekchaga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o‘tkazib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olishimiz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oynasida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Test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bo‘limidan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Nastroyki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bandini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tanlaymiz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oyna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ochiladi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(4–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Oynaning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bo‘lmidan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Nadpisi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bandini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tanlaymiz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Soob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щ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enie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knopka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ustuniga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tegmagan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Nadpis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ustuniga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ustunga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so‘zlarni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mosiga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o‘zbekcha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so‘zlarni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tahrirlashimiz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testimiz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o‘zbekcha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ko‘rinishga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45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16632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qadamda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test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turini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i="1" dirty="0" err="1" smtClean="0">
                <a:latin typeface="Times New Roman" pitchFamily="18" charset="0"/>
                <a:cs typeface="Times New Roman" pitchFamily="18" charset="0"/>
              </a:rPr>
              <a:t>Dobavit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" pitchFamily="18" charset="0"/>
                <a:cs typeface="Times New Roman" pitchFamily="18" charset="0"/>
              </a:rPr>
              <a:t>vopros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bo‘limidan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tanlaymiz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verno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neverno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SHunda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oynasi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quydagicha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ko‘rinishga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(5–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169" name="Рисунок 6" descr="Описание: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69039"/>
            <a:ext cx="5016317" cy="374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505007" y="1444135"/>
            <a:ext cx="941283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77777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77777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27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33429"/>
            <a:ext cx="88204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err="1"/>
              <a:t>Ushbu</a:t>
            </a:r>
            <a:r>
              <a:rPr lang="ru-RU" dirty="0"/>
              <a:t> </a:t>
            </a:r>
            <a:r>
              <a:rPr lang="ru-RU" dirty="0" err="1"/>
              <a:t>oynaning</a:t>
            </a:r>
            <a:r>
              <a:rPr lang="ru-RU" dirty="0"/>
              <a:t> </a:t>
            </a:r>
            <a:r>
              <a:rPr lang="ru-RU" b="1" i="1" dirty="0" err="1"/>
              <a:t>vopros</a:t>
            </a:r>
            <a:r>
              <a:rPr lang="ru-RU" b="1" i="1" dirty="0"/>
              <a:t> </a:t>
            </a:r>
            <a:r>
              <a:rPr lang="ru-RU" dirty="0" err="1"/>
              <a:t>oynachasiga</a:t>
            </a:r>
            <a:r>
              <a:rPr lang="ru-RU" dirty="0"/>
              <a:t> </a:t>
            </a:r>
            <a:r>
              <a:rPr lang="ru-RU" dirty="0" err="1"/>
              <a:t>savol</a:t>
            </a:r>
            <a:r>
              <a:rPr lang="ru-RU" dirty="0"/>
              <a:t> </a:t>
            </a:r>
            <a:r>
              <a:rPr lang="ru-RU" dirty="0" err="1"/>
              <a:t>kiritib</a:t>
            </a:r>
            <a:r>
              <a:rPr lang="ru-RU" dirty="0"/>
              <a:t>, </a:t>
            </a:r>
            <a:r>
              <a:rPr lang="ru-RU" dirty="0" err="1"/>
              <a:t>unga</a:t>
            </a:r>
            <a:r>
              <a:rPr lang="ru-RU" dirty="0"/>
              <a:t> </a:t>
            </a:r>
            <a:r>
              <a:rPr lang="ru-RU" dirty="0" err="1"/>
              <a:t>ko‘ra</a:t>
            </a:r>
            <a:r>
              <a:rPr lang="ru-RU" dirty="0"/>
              <a:t> </a:t>
            </a:r>
            <a:r>
              <a:rPr lang="ru-RU" b="1" i="1" dirty="0" err="1"/>
              <a:t>otvet</a:t>
            </a:r>
            <a:r>
              <a:rPr lang="ru-RU" b="1" i="1" dirty="0"/>
              <a:t> </a:t>
            </a:r>
            <a:r>
              <a:rPr lang="ru-RU" dirty="0" err="1"/>
              <a:t>oynasiga</a:t>
            </a:r>
            <a:r>
              <a:rPr lang="ru-RU" dirty="0"/>
              <a:t> </a:t>
            </a:r>
            <a:r>
              <a:rPr lang="ru-RU" dirty="0" err="1"/>
              <a:t>ikkita</a:t>
            </a:r>
            <a:r>
              <a:rPr lang="ru-RU" dirty="0"/>
              <a:t> </a:t>
            </a:r>
            <a:r>
              <a:rPr lang="ru-RU" dirty="0" err="1"/>
              <a:t>javob</a:t>
            </a:r>
            <a:r>
              <a:rPr lang="ru-RU" dirty="0"/>
              <a:t> </a:t>
            </a:r>
            <a:r>
              <a:rPr lang="ru-RU" dirty="0" err="1"/>
              <a:t>kiritib</a:t>
            </a:r>
            <a:r>
              <a:rPr lang="ru-RU" dirty="0"/>
              <a:t>, </a:t>
            </a:r>
            <a:r>
              <a:rPr lang="ru-RU" dirty="0" err="1"/>
              <a:t>savolga</a:t>
            </a:r>
            <a:r>
              <a:rPr lang="ru-RU" dirty="0"/>
              <a:t> </a:t>
            </a:r>
            <a:r>
              <a:rPr lang="ru-RU" dirty="0" err="1"/>
              <a:t>mos</a:t>
            </a:r>
            <a:r>
              <a:rPr lang="ru-RU" dirty="0"/>
              <a:t> </a:t>
            </a:r>
            <a:r>
              <a:rPr lang="ru-RU" dirty="0" err="1"/>
              <a:t>to‘g‘ri</a:t>
            </a:r>
            <a:r>
              <a:rPr lang="ru-RU" dirty="0"/>
              <a:t> </a:t>
            </a:r>
            <a:r>
              <a:rPr lang="ru-RU" dirty="0" err="1"/>
              <a:t>javobni</a:t>
            </a:r>
            <a:r>
              <a:rPr lang="ru-RU" dirty="0"/>
              <a:t> </a:t>
            </a:r>
            <a:r>
              <a:rPr lang="ru-RU" dirty="0" err="1"/>
              <a:t>tanlab</a:t>
            </a:r>
            <a:r>
              <a:rPr lang="ru-RU" dirty="0"/>
              <a:t> </a:t>
            </a:r>
            <a:r>
              <a:rPr lang="ru-RU" dirty="0" err="1"/>
              <a:t>qo‘yiladi</a:t>
            </a:r>
            <a:r>
              <a:rPr lang="ru-RU" dirty="0"/>
              <a:t>. </a:t>
            </a:r>
            <a:r>
              <a:rPr lang="ru-RU" dirty="0" err="1"/>
              <a:t>Dastur</a:t>
            </a:r>
            <a:r>
              <a:rPr lang="ru-RU" dirty="0"/>
              <a:t> </a:t>
            </a:r>
            <a:r>
              <a:rPr lang="ru-RU" dirty="0" err="1"/>
              <a:t>oynasining</a:t>
            </a:r>
            <a:r>
              <a:rPr lang="ru-RU" dirty="0"/>
              <a:t> </a:t>
            </a:r>
            <a:r>
              <a:rPr lang="ru-RU" dirty="0" err="1"/>
              <a:t>o‘ng</a:t>
            </a:r>
            <a:r>
              <a:rPr lang="ru-RU" dirty="0"/>
              <a:t> </a:t>
            </a:r>
            <a:r>
              <a:rPr lang="ru-RU" dirty="0" err="1"/>
              <a:t>qismida</a:t>
            </a:r>
            <a:r>
              <a:rPr lang="ru-RU" dirty="0"/>
              <a:t> </a:t>
            </a:r>
            <a:r>
              <a:rPr lang="ru-RU" b="1" i="1" dirty="0" err="1"/>
              <a:t>Izobrajenie</a:t>
            </a:r>
            <a:r>
              <a:rPr lang="ru-RU" b="1" i="1" dirty="0"/>
              <a:t>, </a:t>
            </a:r>
            <a:r>
              <a:rPr lang="ru-RU" b="1" i="1" dirty="0" err="1"/>
              <a:t>Zvuk</a:t>
            </a:r>
            <a:r>
              <a:rPr lang="ru-RU" b="1" i="1" dirty="0"/>
              <a:t>, </a:t>
            </a:r>
            <a:r>
              <a:rPr lang="ru-RU" b="1" i="1" dirty="0" err="1"/>
              <a:t>Video</a:t>
            </a:r>
            <a:r>
              <a:rPr lang="ru-RU" b="1" i="1" dirty="0"/>
              <a:t> </a:t>
            </a:r>
            <a:r>
              <a:rPr lang="ru-RU" dirty="0" err="1"/>
              <a:t>yozuvi</a:t>
            </a:r>
            <a:r>
              <a:rPr lang="ru-RU" dirty="0"/>
              <a:t> </a:t>
            </a:r>
            <a:r>
              <a:rPr lang="ru-RU" dirty="0" err="1"/>
              <a:t>turibdi</a:t>
            </a:r>
            <a:r>
              <a:rPr lang="ru-RU" dirty="0"/>
              <a:t> </a:t>
            </a:r>
            <a:r>
              <a:rPr lang="ru-RU" dirty="0" err="1"/>
              <a:t>shular</a:t>
            </a:r>
            <a:r>
              <a:rPr lang="ru-RU" dirty="0"/>
              <a:t> </a:t>
            </a:r>
            <a:r>
              <a:rPr lang="ru-RU" dirty="0" err="1"/>
              <a:t>yordamida</a:t>
            </a:r>
            <a:r>
              <a:rPr lang="ru-RU" dirty="0"/>
              <a:t> </a:t>
            </a:r>
            <a:r>
              <a:rPr lang="ru-RU" dirty="0" err="1"/>
              <a:t>fayllardan</a:t>
            </a:r>
            <a:r>
              <a:rPr lang="ru-RU" dirty="0"/>
              <a:t> </a:t>
            </a:r>
            <a:r>
              <a:rPr lang="ru-RU" dirty="0" err="1"/>
              <a:t>tasvir</a:t>
            </a:r>
            <a:r>
              <a:rPr lang="ru-RU" dirty="0"/>
              <a:t>, </a:t>
            </a:r>
            <a:r>
              <a:rPr lang="ru-RU" dirty="0" err="1"/>
              <a:t>formula</a:t>
            </a:r>
            <a:r>
              <a:rPr lang="ru-RU" dirty="0"/>
              <a:t>, </a:t>
            </a:r>
            <a:r>
              <a:rPr lang="ru-RU" dirty="0" err="1"/>
              <a:t>ovoz</a:t>
            </a:r>
            <a:r>
              <a:rPr lang="ru-RU" dirty="0"/>
              <a:t>, </a:t>
            </a:r>
            <a:r>
              <a:rPr lang="ru-RU" dirty="0" err="1"/>
              <a:t>videolar</a:t>
            </a:r>
            <a:r>
              <a:rPr lang="ru-RU" dirty="0"/>
              <a:t> </a:t>
            </a:r>
            <a:r>
              <a:rPr lang="ru-RU" dirty="0" err="1"/>
              <a:t>tanlab</a:t>
            </a:r>
            <a:r>
              <a:rPr lang="ru-RU" dirty="0"/>
              <a:t> </a:t>
            </a:r>
            <a:r>
              <a:rPr lang="ru-RU" dirty="0" err="1"/>
              <a:t>savollar</a:t>
            </a:r>
            <a:r>
              <a:rPr lang="ru-RU" dirty="0"/>
              <a:t> </a:t>
            </a:r>
            <a:r>
              <a:rPr lang="ru-RU" dirty="0" err="1"/>
              <a:t>ham</a:t>
            </a:r>
            <a:r>
              <a:rPr lang="ru-RU" dirty="0"/>
              <a:t> </a:t>
            </a:r>
            <a:r>
              <a:rPr lang="ru-RU" dirty="0" err="1"/>
              <a:t>tuzish</a:t>
            </a:r>
            <a:r>
              <a:rPr lang="ru-RU" dirty="0"/>
              <a:t> </a:t>
            </a:r>
            <a:r>
              <a:rPr lang="ru-RU" dirty="0" err="1"/>
              <a:t>imkoniyati</a:t>
            </a:r>
            <a:r>
              <a:rPr lang="ru-RU" dirty="0"/>
              <a:t> </a:t>
            </a:r>
            <a:r>
              <a:rPr lang="ru-RU" dirty="0" err="1"/>
              <a:t>mavjud</a:t>
            </a:r>
            <a:r>
              <a:rPr lang="ru-RU" dirty="0"/>
              <a:t>.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test </a:t>
            </a:r>
            <a:r>
              <a:rPr lang="en-US" dirty="0" err="1"/>
              <a:t>turlaridan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 </a:t>
            </a:r>
            <a:r>
              <a:rPr lang="en-US" dirty="0" err="1"/>
              <a:t>testlarni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pPr algn="just"/>
            <a:r>
              <a:rPr lang="en-US" dirty="0" err="1"/>
              <a:t>Uchinchi</a:t>
            </a:r>
            <a:r>
              <a:rPr lang="en-US" dirty="0"/>
              <a:t> </a:t>
            </a:r>
            <a:r>
              <a:rPr lang="en-US" dirty="0" err="1"/>
              <a:t>qadam</a:t>
            </a:r>
            <a:r>
              <a:rPr lang="en-US" dirty="0"/>
              <a:t>. Test </a:t>
            </a:r>
            <a:r>
              <a:rPr lang="en-US" dirty="0" err="1"/>
              <a:t>tuzib</a:t>
            </a:r>
            <a:r>
              <a:rPr lang="en-US" dirty="0"/>
              <a:t> </a:t>
            </a:r>
            <a:r>
              <a:rPr lang="en-US" dirty="0" err="1"/>
              <a:t>bo‘lingandan</a:t>
            </a:r>
            <a:r>
              <a:rPr lang="en-US" dirty="0"/>
              <a:t> </a:t>
            </a:r>
            <a:r>
              <a:rPr lang="en-US" dirty="0" err="1"/>
              <a:t>so‘ng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sozlash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en-US" dirty="0" err="1"/>
              <a:t>Umumiy</a:t>
            </a:r>
            <a:r>
              <a:rPr lang="en-US" dirty="0"/>
              <a:t> ball </a:t>
            </a:r>
            <a:r>
              <a:rPr lang="en-US" dirty="0" err="1"/>
              <a:t>berish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savolga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ball </a:t>
            </a:r>
            <a:r>
              <a:rPr lang="en-US" dirty="0" err="1"/>
              <a:t>berish</a:t>
            </a:r>
            <a:r>
              <a:rPr lang="en-US" dirty="0"/>
              <a:t>, </a:t>
            </a:r>
            <a:r>
              <a:rPr lang="en-US" dirty="0" err="1"/>
              <a:t>testni</a:t>
            </a:r>
            <a:r>
              <a:rPr lang="en-US" dirty="0"/>
              <a:t> </a:t>
            </a:r>
            <a:r>
              <a:rPr lang="en-US" dirty="0" err="1"/>
              <a:t>davomiyligi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h.k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 </a:t>
            </a:r>
            <a:r>
              <a:rPr lang="en-US" b="1" i="1" dirty="0" err="1"/>
              <a:t>Nastroyki</a:t>
            </a:r>
            <a:r>
              <a:rPr lang="en-US" b="1" i="1" dirty="0"/>
              <a:t> </a:t>
            </a:r>
            <a:r>
              <a:rPr lang="en-US" dirty="0" err="1"/>
              <a:t>bo‘limiga</a:t>
            </a:r>
            <a:r>
              <a:rPr lang="en-US" dirty="0"/>
              <a:t> </a:t>
            </a:r>
            <a:r>
              <a:rPr lang="en-US" dirty="0" err="1"/>
              <a:t>kiramiz</a:t>
            </a:r>
            <a:r>
              <a:rPr lang="en-US" dirty="0"/>
              <a:t>(4-rasm). Bu </a:t>
            </a:r>
            <a:r>
              <a:rPr lang="en-US" dirty="0" err="1"/>
              <a:t>oynaning</a:t>
            </a:r>
            <a:r>
              <a:rPr lang="en-US" dirty="0"/>
              <a:t> chap </a:t>
            </a:r>
            <a:r>
              <a:rPr lang="en-US" dirty="0" err="1"/>
              <a:t>oynasidagi</a:t>
            </a:r>
            <a:r>
              <a:rPr lang="en-US" dirty="0"/>
              <a:t> </a:t>
            </a:r>
            <a:r>
              <a:rPr lang="en-US" dirty="0" err="1"/>
              <a:t>bo‘limlarga</a:t>
            </a:r>
            <a:r>
              <a:rPr lang="en-US" dirty="0"/>
              <a:t> </a:t>
            </a:r>
            <a:r>
              <a:rPr lang="en-US" dirty="0" err="1"/>
              <a:t>kirib</a:t>
            </a:r>
            <a:r>
              <a:rPr lang="en-US" dirty="0"/>
              <a:t> </a:t>
            </a:r>
            <a:r>
              <a:rPr lang="en-US" dirty="0" err="1"/>
              <a:t>testerimizni</a:t>
            </a:r>
            <a:r>
              <a:rPr lang="en-US" dirty="0"/>
              <a:t> </a:t>
            </a:r>
            <a:r>
              <a:rPr lang="en-US" dirty="0" err="1"/>
              <a:t>sozlab</a:t>
            </a:r>
            <a:r>
              <a:rPr lang="en-US" dirty="0"/>
              <a:t> </a:t>
            </a:r>
            <a:r>
              <a:rPr lang="en-US" dirty="0" err="1"/>
              <a:t>olamiz</a:t>
            </a:r>
            <a:r>
              <a:rPr lang="en-US" dirty="0"/>
              <a:t>.</a:t>
            </a:r>
            <a:endParaRPr lang="ru-RU" dirty="0"/>
          </a:p>
          <a:p>
            <a:pPr algn="just"/>
            <a:r>
              <a:rPr lang="en-US" dirty="0" err="1"/>
              <a:t>To‘rtinchi</a:t>
            </a:r>
            <a:r>
              <a:rPr lang="en-US" dirty="0"/>
              <a:t> </a:t>
            </a:r>
            <a:r>
              <a:rPr lang="en-US" dirty="0" err="1"/>
              <a:t>qadam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oynasining</a:t>
            </a:r>
            <a:r>
              <a:rPr lang="en-US" dirty="0"/>
              <a:t> </a:t>
            </a:r>
            <a:r>
              <a:rPr lang="en-US" b="1" i="1" dirty="0"/>
              <a:t>Test </a:t>
            </a:r>
            <a:r>
              <a:rPr lang="en-US" dirty="0" err="1"/>
              <a:t>bo‘limidan</a:t>
            </a:r>
            <a:r>
              <a:rPr lang="en-US" dirty="0"/>
              <a:t> </a:t>
            </a:r>
            <a:r>
              <a:rPr lang="en-US" b="1" i="1" dirty="0" err="1"/>
              <a:t>Publikovat</a:t>
            </a:r>
            <a:r>
              <a:rPr lang="en-US" b="1" i="1" dirty="0"/>
              <a:t> </a:t>
            </a:r>
            <a:r>
              <a:rPr lang="en-US" dirty="0" err="1"/>
              <a:t>bandini</a:t>
            </a:r>
            <a:r>
              <a:rPr lang="en-US" dirty="0"/>
              <a:t> </a:t>
            </a:r>
            <a:r>
              <a:rPr lang="en-US" dirty="0" err="1"/>
              <a:t>tanlaymiz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natijada</a:t>
            </a:r>
            <a:r>
              <a:rPr lang="en-US" dirty="0"/>
              <a:t> </a:t>
            </a:r>
            <a:r>
              <a:rPr lang="en-US" dirty="0" err="1"/>
              <a:t>oyna</a:t>
            </a:r>
            <a:r>
              <a:rPr lang="en-US" dirty="0"/>
              <a:t> </a:t>
            </a:r>
            <a:r>
              <a:rPr lang="en-US" dirty="0" err="1"/>
              <a:t>ochiladi</a:t>
            </a:r>
            <a:r>
              <a:rPr lang="en-US" dirty="0"/>
              <a:t>(6-rasm).</a:t>
            </a:r>
            <a:endParaRPr lang="ru-RU" dirty="0"/>
          </a:p>
        </p:txBody>
      </p:sp>
      <p:pic>
        <p:nvPicPr>
          <p:cNvPr id="5" name="Рисунок 4" descr="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49749"/>
            <a:ext cx="4320480" cy="301961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6372200" y="4814021"/>
            <a:ext cx="1135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6.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149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85324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testimizni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to‘rt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ko‘rinishda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yaratishimiz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Web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sahifa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iSpring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Onlain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LMS, Word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sahifasi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test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formatini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HTML, exe, Zip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arxivni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tanlashimiz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tester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nomi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qo‘llanish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ko‘lami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saqlanadigan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fayl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nomi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flesh-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xususiyatlarini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Publikovat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tugmasini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bosamiz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ko‘rinib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turibdiki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test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an’naviy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xillik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bo‘lmaydi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talabalarga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muncha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qiziqarliroq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interaktiv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ovoz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formulalar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yanada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qiziqarli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qolaversa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talabani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intuziazm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ishlashga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chorlaydi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testlardan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chegaralangan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yo‘nalishlar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test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nazorati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o‘tkazishi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musiqa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yo‘nalishi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talabalari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nazariyadan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ovozlar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qo‘yish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test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borligi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biror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musiqadan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parcha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qo‘yib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yo‘nalishlar;informatika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matematika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fizika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biologiya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geografiya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h.k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qiziqarli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interaktiv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testni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tarmoqlari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o‘tkazish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pochta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yo‘llab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yuborish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oladi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42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38</TotalTime>
  <Words>511</Words>
  <Application>Microsoft Office PowerPoint</Application>
  <PresentationFormat>Экран (4:3)</PresentationFormat>
  <Paragraphs>54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Spring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pc</cp:lastModifiedBy>
  <cp:revision>6</cp:revision>
  <dcterms:created xsi:type="dcterms:W3CDTF">2018-06-09T05:42:17Z</dcterms:created>
  <dcterms:modified xsi:type="dcterms:W3CDTF">2018-06-09T05:36:49Z</dcterms:modified>
</cp:coreProperties>
</file>