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2" d="100"/>
          <a:sy n="112" d="100"/>
        </p:scale>
        <p:origin x="-157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AA49A-2EA2-4353-828B-C11E1E4BAC1F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DC6E84-504E-4793-8EE7-331625BD7DA5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AA49A-2EA2-4353-828B-C11E1E4BAC1F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DC6E84-504E-4793-8EE7-331625BD7DA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AA49A-2EA2-4353-828B-C11E1E4BAC1F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CEDC6E84-504E-4793-8EE7-331625BD7DA5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AA49A-2EA2-4353-828B-C11E1E4BAC1F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DC6E84-504E-4793-8EE7-331625BD7DA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AA49A-2EA2-4353-828B-C11E1E4BAC1F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DC6E84-504E-4793-8EE7-331625BD7DA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AA49A-2EA2-4353-828B-C11E1E4BAC1F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DC6E84-504E-4793-8EE7-331625BD7DA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AA49A-2EA2-4353-828B-C11E1E4BAC1F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DC6E84-504E-4793-8EE7-331625BD7DA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AA49A-2EA2-4353-828B-C11E1E4BAC1F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DC6E84-504E-4793-8EE7-331625BD7DA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AA49A-2EA2-4353-828B-C11E1E4BAC1F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DC6E84-504E-4793-8EE7-331625BD7DA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AA49A-2EA2-4353-828B-C11E1E4BAC1F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DC6E84-504E-4793-8EE7-331625BD7DA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AA49A-2EA2-4353-828B-C11E1E4BAC1F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DC6E84-504E-4793-8EE7-331625BD7DA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D1FAA49A-2EA2-4353-828B-C11E1E4BAC1F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CEDC6E84-504E-4793-8EE7-331625BD7DA5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2852936"/>
            <a:ext cx="710963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/>
              <a:t>ADOBE CAPTIVATE DASTURI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899279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6131" y="116632"/>
            <a:ext cx="8928992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>
                <a:latin typeface="Times New Roman" pitchFamily="18" charset="0"/>
                <a:cs typeface="Times New Roman" pitchFamily="18" charset="0"/>
              </a:rPr>
              <a:t>Adobe Captivate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avvalgi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RoboDemo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sifatida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tanilgan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 — Microsoft Windows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dasturiy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ta‘minotni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namoyish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etish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video-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darslarni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yozish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dastur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simulyasiyasini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yaratish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o‗quv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taqdimotlarni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yaratish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.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swf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formatda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testlarni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yaratish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qo‗llanilishi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bo‗lgan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Mac OS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5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versiyalari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ta‘limda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qo‗llaniladigan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kurslarni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yaratish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tahrirlash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dasturi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Adobe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Captivatedagi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generatsiyalangan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.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swf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.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aviga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videoxosting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saytlarga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konvertatsiya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imkoniyati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mavjud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Dastur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simulyatsiyalarini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yaratish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Captivateda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chap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o‗ng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sichqoncha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tugmasini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bosish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klavishalarni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bosish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Shuningdek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Adobe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Captivateni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skrinkastlarni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podkastlarni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yaratish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Microsoft PowerPoint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taqdimotlarini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Adobe Flash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formatiga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konvertatsiya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qo‗llash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Captivate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dasturlarning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interfaol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namoyishlari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simulyatsiyalar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yordamchi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ma‘lumotlar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skrinkastlar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o‗yinlar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darslar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yaratish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tahrirlash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Captivateda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yaratilgan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skrinkastlar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ekrandan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qilingan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yozuvlarga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nisbatan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ancha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kam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joy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egallaydi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Foydalanuvchilar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Captivateda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taqdimotlarga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effektlar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faol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nuqtalar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matnli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sohalar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video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hokazolarni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qo‗shib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tahrirlashlari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Mualliflar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mazmunini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u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elementni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paydo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bo‗lish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vaqtlarini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tahrirlashlari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Faol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nuqtalarni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bosish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slaydga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o‗tish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shuningdek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tashqi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murojaatlarga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o‗tishni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ta‘minlashi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Captivate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tasvirlarni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PowerPoint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taqdimotlarni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video, .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flv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audiolarni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loyihaga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import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qilishni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qo‗llab-quvvatlaydi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Adobe Captivate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dasturi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materiallarni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yaratish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namoyish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etishning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qulay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vositasidir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Captivate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keng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doiradagi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imkoniyatlarni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taklif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etadi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Microsoft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PowerPointda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yaratilgan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taqdimotlar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asosida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o‗quv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materiallarni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yaratish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monitordagi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suratni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olib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savolga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berilgan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javobga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bog‗liq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ravishda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o‗tish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imkoniyatli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testlar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yaratish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9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7504" y="116632"/>
            <a:ext cx="8856984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 err="1">
                <a:latin typeface="Times New Roman" pitchFamily="18" charset="0"/>
                <a:cs typeface="Times New Roman" pitchFamily="18" charset="0"/>
              </a:rPr>
              <a:t>Yakunlovchi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tomoshabinlarga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taqdim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etilgan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materiallarni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yaratish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PowerPointga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o'xshash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Lekin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juda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ko'p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qirralarni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tasvirlash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qiyin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Ehtimol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dasturiy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ta'minot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o'rnatilgan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bo'lmagan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foydalanuvchi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ishlashi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mumkinligini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namoyish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ekrandagi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ba'zi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dasturiy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ta'minot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nima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sodir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bo'lishini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yozishni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xohlaysiz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Ehtimol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siz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simulyatsiya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qilishni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xohlaysizmi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shuning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oxirgi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foydalanuvchi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dasturni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"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aslida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"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o'rnatmasdan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turib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"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ishlash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"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bosishi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Ehtimol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siz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kompaniya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siyosatining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yangi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xodimlari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bog'lanishingiz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ko'rganlarini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saqlab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qolish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tekshirib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ko'ring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Ehtimol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foydalanuvchilarning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ta'lim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tizimiga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kirishlari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materiallarni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tomosha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qilishlari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viktorinalar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bo'yicha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javob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berishlari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natijalarini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keyinroq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ishlatish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saqlashlari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ta'lim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tizimini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o'rnatish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ehtimol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tarkibni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qurilmada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ko'rish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yaratishingiz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Telefon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Tablet,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Kompyuter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Bizning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ta'lim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m-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o'rganish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sohasidagi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ayniqsa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Adobe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mahsulotlariga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muntazam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tayanadiganlar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Adobe Captivate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dasturini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e'tiborsiz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qoldirib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bo'lmaydi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So'nggi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necha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yil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davomida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avtomobil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ta'limni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rivojlantirish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bo'yicha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mashhur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dasturiy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paketlardan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bo'ldi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Ko'pgina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chiquvchilar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an'anaviy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tarzda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"Captivate"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ta'lim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dasturiy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ko'rsatuvlar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simulyatsiyalar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yaratish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standart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vosita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deb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hisoblashadi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lekin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hamma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narsalar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hammasi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emas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hammasi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ta'lim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turlari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maqolada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biz Captivate 7 da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topilgan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qo'shimcha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funktsiyalarni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chuqurroq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o'rganib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chiqishimiz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maqolada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Adobe Captivate 7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imkoniyatlarini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chuqurroq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o'rganib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chiqamiz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chunki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biz e-learning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haqida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ba'zi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savollarga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javob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berib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o'zingiz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ishlatish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o'quv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vositalarini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baholaysiz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dasturiy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ta'minot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1397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7504" y="116632"/>
            <a:ext cx="8928992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>
                <a:latin typeface="Times New Roman" pitchFamily="18" charset="0"/>
                <a:cs typeface="Times New Roman" pitchFamily="18" charset="0"/>
              </a:rPr>
              <a:t>Adobe Captivate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mahsulot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turlari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yaratilishi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?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Tajriba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standart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statik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interaktiv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o'quv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modullarini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shuningdek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murakkab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o'zaro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ta'sirlar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gamifikatsiya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elementlari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ko'proq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ixtiyoriy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loyihalarni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oshirishga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qodir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Captivate'da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siz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dasturiy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ta'minot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tizimlarining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namoyishlarini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simulyatsiyalarini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yaratishingiz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yumshoq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qobiliyatlarni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tayyorlash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mualliflik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materiallari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mavjud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PowerPoint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taqdimotlarini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import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qilishingiz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Captivate'dan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foydalanib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chiquvchilar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PowerPoint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fayllarini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interaktiv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kuzatuv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funksiyalari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yanada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rivojlangan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veb-tayyor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raqamli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formatga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o'zgartirishi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chiquvchilar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oldindan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tayyorlangan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o'zaro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ta'sirlar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shablonlarning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keng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kutubxonasidan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foydalanishlari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Yakuniy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mahsulotlarni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kompyuter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mobil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qurilmalarga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nashr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>
                <a:latin typeface="Times New Roman" pitchFamily="18" charset="0"/>
                <a:cs typeface="Times New Roman" pitchFamily="18" charset="0"/>
              </a:rPr>
              <a:t>Captivate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ishlashni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boshlash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qanchalik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oson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?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>
                <a:latin typeface="Times New Roman" pitchFamily="18" charset="0"/>
                <a:cs typeface="Times New Roman" pitchFamily="18" charset="0"/>
              </a:rPr>
              <a:t>Captivate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oldindan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tajriba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tajribaga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bo'lmagan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chiquvchilar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boshidanoq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nechta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yoqimli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toshlarga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bo'lishadi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43141" y="3836139"/>
            <a:ext cx="8607258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Standart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kompyuter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mobil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ekranlar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uchun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foydalanishga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moslashishga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tayyor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bo'lgan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oldindan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o'rnatilgan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shablon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o'lchovlari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ro'yxati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5" name="Рисунок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4343970"/>
            <a:ext cx="2162175" cy="2228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0" y="26860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1299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Рисунок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412776"/>
            <a:ext cx="5934075" cy="69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" name="Рисунок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531" y="2108845"/>
            <a:ext cx="5934075" cy="1647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9922" y="270520"/>
            <a:ext cx="9026574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Turli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xil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sahifa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tartiblari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uchun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shablonlari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bo'lgan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har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bir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tayyor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tayyor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grafik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mavzusining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keng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to'plami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Foydalanuvchilar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ushbu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mavzulardan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foydalanishlari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o'zgartirishi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yoki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o'zlarining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maxsus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setlarini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yaratishi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mumkin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1152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28003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7504" y="3861048"/>
            <a:ext cx="89289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 err="1"/>
              <a:t>Standart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maxsus</a:t>
            </a:r>
            <a:r>
              <a:rPr lang="en-US" dirty="0"/>
              <a:t> </a:t>
            </a:r>
            <a:r>
              <a:rPr lang="en-US" dirty="0" err="1"/>
              <a:t>tugmalar</a:t>
            </a:r>
            <a:r>
              <a:rPr lang="en-US" dirty="0"/>
              <a:t>, </a:t>
            </a:r>
            <a:r>
              <a:rPr lang="en-US" dirty="0" err="1"/>
              <a:t>shuningdek</a:t>
            </a:r>
            <a:r>
              <a:rPr lang="en-US" dirty="0"/>
              <a:t>, </a:t>
            </a:r>
            <a:r>
              <a:rPr lang="en-US" dirty="0" err="1"/>
              <a:t>interfaol</a:t>
            </a:r>
            <a:r>
              <a:rPr lang="en-US" dirty="0"/>
              <a:t> </a:t>
            </a:r>
            <a:r>
              <a:rPr lang="en-US" dirty="0" err="1"/>
              <a:t>grafik</a:t>
            </a:r>
            <a:r>
              <a:rPr lang="en-US" dirty="0"/>
              <a:t> </a:t>
            </a:r>
            <a:r>
              <a:rPr lang="en-US" dirty="0" err="1"/>
              <a:t>foydalanuvchi</a:t>
            </a:r>
            <a:r>
              <a:rPr lang="en-US" dirty="0"/>
              <a:t> </a:t>
            </a:r>
            <a:r>
              <a:rPr lang="en-US" dirty="0" err="1"/>
              <a:t>interfeysi</a:t>
            </a:r>
            <a:r>
              <a:rPr lang="en-US" dirty="0"/>
              <a:t> </a:t>
            </a:r>
            <a:r>
              <a:rPr lang="en-US" dirty="0" err="1"/>
              <a:t>elementlari</a:t>
            </a:r>
            <a:r>
              <a:rPr lang="en-US" dirty="0" smtClean="0"/>
              <a:t>.</a:t>
            </a:r>
            <a:endParaRPr lang="ru-RU" dirty="0"/>
          </a:p>
        </p:txBody>
      </p:sp>
      <p:pic>
        <p:nvPicPr>
          <p:cNvPr id="10" name="Рисунок 9"/>
          <p:cNvPicPr/>
          <p:nvPr/>
        </p:nvPicPr>
        <p:blipFill>
          <a:blip r:embed="rId4"/>
          <a:stretch>
            <a:fillRect/>
          </a:stretch>
        </p:blipFill>
        <p:spPr>
          <a:xfrm>
            <a:off x="6035476" y="4191590"/>
            <a:ext cx="2879725" cy="247777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228252" y="4581128"/>
            <a:ext cx="556788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 err="1"/>
              <a:t>Hozirgi</a:t>
            </a:r>
            <a:r>
              <a:rPr lang="en-US" dirty="0"/>
              <a:t> </a:t>
            </a:r>
            <a:r>
              <a:rPr lang="en-US" dirty="0" err="1"/>
              <a:t>vaqtda</a:t>
            </a:r>
            <a:r>
              <a:rPr lang="en-US" dirty="0"/>
              <a:t> 26 </a:t>
            </a:r>
            <a:r>
              <a:rPr lang="en-US" dirty="0" err="1"/>
              <a:t>xil</a:t>
            </a:r>
            <a:r>
              <a:rPr lang="en-US" dirty="0"/>
              <a:t> </a:t>
            </a:r>
            <a:r>
              <a:rPr lang="en-US" dirty="0" err="1"/>
              <a:t>turni</a:t>
            </a:r>
            <a:r>
              <a:rPr lang="en-US" dirty="0"/>
              <a:t> </a:t>
            </a:r>
            <a:r>
              <a:rPr lang="en-US" dirty="0" err="1"/>
              <a:t>o'z</a:t>
            </a:r>
            <a:r>
              <a:rPr lang="en-US" dirty="0"/>
              <a:t> </a:t>
            </a:r>
            <a:r>
              <a:rPr lang="en-US" dirty="0" err="1"/>
              <a:t>ichiga</a:t>
            </a:r>
            <a:r>
              <a:rPr lang="en-US" dirty="0"/>
              <a:t> </a:t>
            </a:r>
            <a:r>
              <a:rPr lang="en-US" dirty="0" err="1"/>
              <a:t>olgan</a:t>
            </a:r>
            <a:r>
              <a:rPr lang="en-US" dirty="0"/>
              <a:t> </a:t>
            </a:r>
            <a:r>
              <a:rPr lang="en-US" dirty="0" err="1"/>
              <a:t>sozlash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 </a:t>
            </a:r>
            <a:r>
              <a:rPr lang="en-US" dirty="0" err="1"/>
              <a:t>interaktivliklar</a:t>
            </a:r>
            <a:r>
              <a:rPr lang="en-US" dirty="0"/>
              <a:t> </a:t>
            </a:r>
            <a:r>
              <a:rPr lang="en-US" dirty="0" err="1"/>
              <a:t>kutubxonasi</a:t>
            </a:r>
            <a:r>
              <a:rPr lang="en-US" dirty="0"/>
              <a:t>, </a:t>
            </a:r>
            <a:r>
              <a:rPr lang="en-US" dirty="0" err="1"/>
              <a:t>barcha</a:t>
            </a:r>
            <a:r>
              <a:rPr lang="en-US" dirty="0"/>
              <a:t> </a:t>
            </a:r>
            <a:r>
              <a:rPr lang="en-US" dirty="0" err="1"/>
              <a:t>o'rnatilgan</a:t>
            </a:r>
            <a:r>
              <a:rPr lang="en-US" dirty="0"/>
              <a:t> </a:t>
            </a:r>
            <a:r>
              <a:rPr lang="en-US" dirty="0" err="1"/>
              <a:t>Vizual</a:t>
            </a:r>
            <a:r>
              <a:rPr lang="en-US" dirty="0"/>
              <a:t> </a:t>
            </a:r>
            <a:r>
              <a:rPr lang="en-US" dirty="0" err="1"/>
              <a:t>Muxarrir</a:t>
            </a:r>
            <a:r>
              <a:rPr lang="en-US" dirty="0"/>
              <a:t> </a:t>
            </a:r>
            <a:r>
              <a:rPr lang="en-US" dirty="0" err="1"/>
              <a:t>yordamida</a:t>
            </a:r>
            <a:r>
              <a:rPr lang="en-US" dirty="0"/>
              <a:t> </a:t>
            </a:r>
            <a:r>
              <a:rPr lang="en-US" dirty="0" err="1"/>
              <a:t>tahrir</a:t>
            </a:r>
            <a:r>
              <a:rPr lang="en-US" dirty="0"/>
              <a:t> </a:t>
            </a:r>
            <a:r>
              <a:rPr lang="en-US" dirty="0" err="1"/>
              <a:t>qilinadi</a:t>
            </a:r>
            <a:r>
              <a:rPr lang="en-US" dirty="0"/>
              <a:t>.</a:t>
            </a:r>
            <a:endParaRPr lang="ru-RU" dirty="0"/>
          </a:p>
          <a:p>
            <a:pPr algn="just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00264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79512" y="90102"/>
            <a:ext cx="8784976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Turli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xil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pozlar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va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yuz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ifodalari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bo'lgan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(</a:t>
            </a:r>
            <a:r>
              <a:rPr kumimoji="0" lang="en-US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lekin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afsuski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en-US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jonlanmagan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) </a:t>
            </a:r>
            <a:r>
              <a:rPr kumimoji="0" lang="en-US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fotosuratlar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kutubxonasi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9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3" name="Рисунок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628711"/>
            <a:ext cx="6264696" cy="4988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310898" y="5949280"/>
            <a:ext cx="8522205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O'yin-kulgiga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asoslangan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o'rganish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uchun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7-raqamni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egallash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kerakmi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?</a:t>
            </a:r>
            <a:endParaRPr kumimoji="0" lang="en-US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2733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188640"/>
            <a:ext cx="8712968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Ha.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Biroq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chiquvchilar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Adobe Captivate 7-ni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juda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moslashuvchan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bo'lishiga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qaramasdan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juda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aniq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funktsionallikga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bo'lgan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yozish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muhitini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tushunishlari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Dasturlash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tillariga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asoslangan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Adobe Flash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platformalar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raqobat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qila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olmaydi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Yakunlanib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bizning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sohamizdagi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ko'plab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ta'lim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ehtiyojlari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etarli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darajada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ta'minlaydi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filialni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ochish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slaydlarni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atash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ekran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kontentini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dinamik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ravishda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o'zgartirish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o'zgaruvchini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boshqarish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LMS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aloqa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o'rnatish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hokazo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birga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shablonlarning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o'zaro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bog'liqligi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haqida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gap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ketganda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chiquvchilar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oldindan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qurilgan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kutubxonaning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xatti-harakatni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emas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balki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tarkibni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o'zgartirish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qobiliyatiga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bo'lishi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chegaralanadi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Animatsiyalarga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o'xshash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tarzda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beriladi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animatsiya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qo'llab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quvvatlansa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-da,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chiquvchilar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murakkab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animatsiyalarni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yaratolmaydilar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masalan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tasvirlarni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avangardlarni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sinxronizatsiya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).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Yugurish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7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dallanishi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senariylariga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mos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keladimi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4468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75742" y="30138"/>
            <a:ext cx="4536504" cy="65556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Dallanishni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qo'llab-quvvatlash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dastlabki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versiyalaridan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beri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Captivate-da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mavjud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edi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ammo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bu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xususiyatni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vizual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bajarish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men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uchun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doimo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ko'proq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vaqt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ajratdi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Filiallar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yaratishingiz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yoki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slaydlar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bo'ylab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o'tishingiz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mumkin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lekin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Filial View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oynasida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yaratilgan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dallanma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daraxti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slaydlar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soni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oshib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borishi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bilan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tobora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qiyinlashib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boraveradi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7" name="Рисунок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7730" y="404664"/>
            <a:ext cx="4024032" cy="5472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0" y="39814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81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3528" y="460985"/>
            <a:ext cx="864096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Captivate 7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dasturini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dasturlashni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qo'llab-quvvatlamaydimi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algn="just"/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Captivate 7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tez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rivojlanish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vositasidir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shuning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dasturlashda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ActionScript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®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kabi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narsalarga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hech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qachon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o'xshamaydi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birga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siz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Visual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muharriridan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foydalanib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standart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bo'lmagan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mantiqni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yaratish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qobiliyatini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chegirmasligingiz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Dasturlarning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asoslarini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tushunadigan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dasturchilar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vizual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o'zgaruvchilar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IF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shartlarini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yaratishi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Masalan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ma'lumotni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tekshirish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baholash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testining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oxirida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agar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talaba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sinovdan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o'tgan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bo'lsa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sinovdan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o'tishi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imkoniyatni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taklif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qilsa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tabriklashingiz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Xuddi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shunday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Captivate ham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ta'lim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boshqaruv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tizimi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(LMS)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ichida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saqlangan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ma'lumotlardan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foydalanish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imkoniyatiga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Masalan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dastur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o'z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ism-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familiyasi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foydalanuvchi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salomlashishi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foydalanuvchi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LMS-da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foydalanuvchi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profilining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qismi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sifatida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saqlanadi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8732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/>
          <a:stretch>
            <a:fillRect/>
          </a:stretch>
        </p:blipFill>
        <p:spPr>
          <a:xfrm>
            <a:off x="467544" y="332656"/>
            <a:ext cx="7992888" cy="5976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2726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7504" y="116632"/>
            <a:ext cx="889248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Captivate 7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oldindan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qurilgan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o'zaro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ta'siri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nima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Captivate 7,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ochilgan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ro'yxatlari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matnni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aylantirmoq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sekmeli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bosib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ko'rsatma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interaktiv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vaqt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jadvalini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lug'at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hatto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aqlli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jumboqlarni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o'z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ichiga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olgan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26 ta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oldindan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qurilgan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o'zgartirilishi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bo'lgan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o'zaro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ta'sirlar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kutubxonasini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taklif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qiladi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Vizual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tahrirlovchidan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foydalanib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chiquvchilar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ranglarni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shriftlarni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interaktiv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elementlarning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hajmi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sonini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albatta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tarkibni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o'zgartirish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imkoniyatiga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bo'ladi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07504" y="2301840"/>
            <a:ext cx="8748464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Har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qanday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shovqinlar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mukammal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bajarilmaydi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shuning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uchun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har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bir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shovqin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ishlab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chiqaruvchilar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nostandart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tarkibiy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elementlardan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(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ortiqcha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matn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maxsus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belgilar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boshqalar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)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foydalanayotgan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bo'lsa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keng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ko'lamli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test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mavzusi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bo'lishi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kerak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1" name="Рисунок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3356992"/>
            <a:ext cx="5904656" cy="3371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0" y="38290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9452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07504" y="270520"/>
            <a:ext cx="8856984" cy="3477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Captivate 7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ichida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tashkil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etilgan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multimediali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yordam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qanday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amalga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oshiriladi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?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Captivate 7-ni video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audio-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quvvatlashda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katta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barmoqlar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bilan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ta'minlaymiz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Captivate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o'zining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multimediya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muharrirlarini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o'z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ichiga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oladi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bu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yerda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ovoz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yozish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tahrir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qilish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shuningdek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video import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asosiy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tahrirlash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imkonini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beradi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Hech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qanday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xatoga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yo'l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qo'ymang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-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ular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professional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vositalar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emas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ular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video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yoki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audio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uchun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asosiy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tartibga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soluvchi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paket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sifatida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foydalanilmasligi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kerak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Buning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o'rniga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bu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ishlab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chiquvchilarga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bir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nechta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audio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kliplarni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birlashtiradigan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yoki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audio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faylning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kiruvchi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qismini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kesib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tashlash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kabi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keng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tarqalgan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muammolarni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tezda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hal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qilish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imkonini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beradi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145" name="Рисунок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204572"/>
            <a:ext cx="5224690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179512" y="5661248"/>
            <a:ext cx="3892732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Namoyishlar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simulyatsiyalar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0511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116632"/>
            <a:ext cx="8712968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Namoyish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simulyatsiya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yaratish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qobiliyati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albatta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yaxshi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yaxshi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tanilgan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Captivate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xususiyati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Dasturiy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ta'minot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simulyatsiyasi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- Captivate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dastlab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yaratilgan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narsadir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ajoyib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xususiyatlar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to'plamini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qo'llab-quvvatlash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qachongacha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kuchli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borada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ko'p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narsa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yozilgan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yozib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qo'yilgandir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shuning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men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yerda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yozuvlar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post-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chiqarishda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manipulyatsiya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qilinishi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bo'lgan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masalan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nozik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ma'lumotlarni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maskalash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yangilangan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ekran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tasvirlarini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almashtirish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o'zgartirish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bo'lgan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narsalarga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aylantirilishini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ta'kidlayman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Shuningdek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chiquvchilar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taglavhalar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ko'rsatmalar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qo'shimcha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pop-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uplar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boshqalarni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kiritish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qobiliyatiga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Bularning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barchasi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Flash®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mobil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foydalanish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tayyor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HTML5-ga chop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etiladi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O'n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yillik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sevimli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savol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iOS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®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Android®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m-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o'rganish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ko'magi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vositalarda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bo'lgani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kabi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shubhali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lekin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progressiv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Rivojlanish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mutlaqo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joy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yo'q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lekin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jihatdan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foydalanuvchilarning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o'qitish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/ m-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o'rganish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yaratilgan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muhitlari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xil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Yaxshi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yangiliklar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birgalikda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mualliflarni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ikkalasida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iOS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Android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platformalarini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qo'llab-quvvatlash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juda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ko'p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qilmoqda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Bundan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tashqari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o'zingizni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Captivate'ning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standart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yadro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funktsiyalari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cheklab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qo'ygan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bo'lsangiz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ko'pchilik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standart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shovqinlar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dasturiy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ko'rsatuvlar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HTML5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muammoga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aylanmasdan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aylanadi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2585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188640"/>
            <a:ext cx="864096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Standart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LMS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protokollariga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bo'lgan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muammolar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Bu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erda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hech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muammo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yo'q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Adobe Captivate 7 SCORM 2004, SCORM 1.2, AICC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yangi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kelgan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Tin Jon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singari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standartlarni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qo'llab-quvvatlaydi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Bundan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tashqari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Moodle ™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Adobe® Connect ™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kabi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necha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taniqli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LMS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tizimini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qo'llab-quvvatlovchi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qo'shimcha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qatlam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mavjud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2"/>
          <a:stretch>
            <a:fillRect/>
          </a:stretch>
        </p:blipFill>
        <p:spPr>
          <a:xfrm>
            <a:off x="179512" y="1916832"/>
            <a:ext cx="4319905" cy="375285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4472140" y="1779687"/>
            <a:ext cx="4572000" cy="50783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en-US" dirty="0">
                <a:latin typeface="Times New Roman" pitchFamily="18" charset="0"/>
                <a:cs typeface="Times New Roman" pitchFamily="18" charset="0"/>
              </a:rPr>
              <a:t>Adobe Captivate 7 -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uzoq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tarixga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mustahkam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o'rnatilgan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obro'si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joriy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standartlarga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kuchli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qo'llab-quvvatlanadigan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kuchli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moslashuvchan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ta'limni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yaratish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vositasi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Foydalanishga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tayyor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interaktivlik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kutubxonasi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shablon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grafik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mavzular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tez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ishlaydigan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qulay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oqimini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ta'minlaydi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chiquvchilar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to'plamning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aksariyat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qismlari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barqaror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ishlashga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bo'ladilar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ideal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tarzda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kamroq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ishlaydigan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komponentlar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o'z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vaqtinchalik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echimlarni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osongina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topishlari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HTML5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konvertatsiyasi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to'liq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yetishtirilmagan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faqat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Captivate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emas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balki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raqiblarining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aksariyati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to'g'ri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birga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nafaqat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iOS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balki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Android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platformasini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qo'llab-quvvatlash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majburiyatini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ko'rish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juda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yaxshi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9540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67544" y="260648"/>
            <a:ext cx="8424936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	Captivate 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7-ning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yaxshi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ta'lim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vositalarini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interfeyslarni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ishchi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oqimlarini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taqqoslash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raqobatchisi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Articulate Storyline®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engil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tomonni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yo'qotadi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birga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Captivate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tizimlarni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o'qitish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namoyishlarni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simulyatsiyalarni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chiqish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haqida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gap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ketganda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to'plamning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qismida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qolishda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davom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etmoqda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O‗quv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materiallariga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matnli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ma‘lumotlarni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kiritish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maydonlari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to‗g‗ri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javobni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tanlash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imkoniyati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bo‗lgan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so‗rovlar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kabi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interfaol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elementlar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joylashtirilishi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Adobe Captivate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fayllarining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kompakt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o‗lchovi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ruxsatliligi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ilova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ishlash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ko‗nikmalarga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bo‗lishda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keng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foydalanish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yordamchi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ma‘lumotlarni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taqdim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etish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yangi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mahsulotlar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imkoniyatlarini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namoyish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etish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imkonini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Talab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etilgan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qismlarni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kattalashtirish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texnologiyasini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qo‗llagan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holda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o‗quv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kontentga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ekranning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aniq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sohalariga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foydalanuvchi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diqqatini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jalb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imkonini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Adobe Captivate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chiqilayotgan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o‗quv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kurslari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Flash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texnologiyasiga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asoslangan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Adobe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Captivatening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yuqorida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ko‗rib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chiqilgan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imkoniyatlariga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qaramay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texnologiya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yopiq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planshet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qurilmalar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smartfonlar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qo‗llab-quvvatlanmasligini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ta‘kidlash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lozim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Bundan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tashqari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texnologiyalar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hisoblash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resurslariga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juda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talabchan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hozirda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keng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tarqalgan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shaxsiy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kompyuterlarning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rusumlarida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—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noutbuklarda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ko‗p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quvvat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sarflaydi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ishlatish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noqulaylik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tug‗diradi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6402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19</TotalTime>
  <Words>1608</Words>
  <Application>Microsoft Office PowerPoint</Application>
  <PresentationFormat>Экран (4:3)</PresentationFormat>
  <Paragraphs>35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Апекс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pc</cp:lastModifiedBy>
  <cp:revision>4</cp:revision>
  <dcterms:created xsi:type="dcterms:W3CDTF">2018-06-09T05:42:17Z</dcterms:created>
  <dcterms:modified xsi:type="dcterms:W3CDTF">2018-06-09T05:18:00Z</dcterms:modified>
</cp:coreProperties>
</file>