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12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2636912"/>
            <a:ext cx="816832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CAMTASIA STUDIO DASTURI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927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332656"/>
            <a:ext cx="885698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monitori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ekranidagi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tasvirlarni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biz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ekrandagi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jarayonlari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tasvirga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olishimiz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vebkameralar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olishimiz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PowerPoint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audio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yozuvlarni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yaratishimiz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tahrirlash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effektlar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to'g'rilash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ravshanlik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o'lchamlarini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almashtirish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formatlarda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Studio – video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darsliklar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shunga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o'xshash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kuzatuvchilarga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namoyish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etiladigan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monitor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ekranidagilarni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tasvirga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tahrirlash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monitorida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yuz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berayogan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osonlik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Monitor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ekranidagi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sohani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ajratilgan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sohasini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shundan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so'ng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audioning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effektlarini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berishimiz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Monitor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ekranida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kuzatilayotgan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etarlicha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unumdorlikka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tanlansa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ortadi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afzalligi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shundaki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o'zining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TechSmit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Screen Capture Codec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kodekiga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tasvirni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kodlashtirishda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natijalarni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algoritmi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tizimga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ortiqcha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yuklanishlarni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minimallashtiradi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kompyuterlarda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1. Monitor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ekranidagi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veb-kameralar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kuzatilayotgan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mikrofondagi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ovozni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2.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Videolavhalarga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vizual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effektlar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3.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Videoyo'laklarni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kesib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birlashtirish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o'chirish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qo'shish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4. Audio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yozuvlar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qo'yish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tahrirlash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5.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bizga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formatlarda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SWF, FLV, AVI, MOV, WMV, PPT, GIF, RM, CAMV. Video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tasvirni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ushlab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funksiyasini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bajarishga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kun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sayin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bormoqda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Internetda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video-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kurslar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videodarslarning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ko'payishi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ommalashishi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bog'liq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Ammo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dasturlarning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barchasi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bizga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natijani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olmaydi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boshqalardan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tasvirni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ushlab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farqlanadi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58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91653"/>
            <a:ext cx="87849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monitori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ekranidagi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tasvirlarni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biz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ekrandagi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jarayonlari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tasvirga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olishimiz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vebkameralar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olishimiz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PowerPoint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audio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yozuvlarni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yaratishimiz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tahrirlash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effektlar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to'g'rilash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ravshanlik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o'lchamlarini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almashtirish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formatlarda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Studio – video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darsliklar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shunga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o'xshash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kuzatuvchilarga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namoyish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etiladigan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monitor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ekranidagilarni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tasvirga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tahrirlash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monitorida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yuz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berayogan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osonlik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Monitor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ekranidagi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sohani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ajratilgan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sohasini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shundan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so'ng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audioning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effektlarini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berishimiz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Monitor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ekranida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kuzatilayotgan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etarlicha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unumdorlikka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tanlansa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ortadi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afzalligi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shundaki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o'zining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TechSmit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Screen Capture Codec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kodekiga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tasvirni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kodlashtirishda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natijalarni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algoritmi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tizimga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ortiqcha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yuklanishlarni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minimallashtiradi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kompyuterlarda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1. Monitor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ekranidagi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veb-kameralar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kuzatilayotgan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mikrofondagi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ovozni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2.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Videolavhalarga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vizual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effektlar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3.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Videoyo'laklarni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kesib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birlashtirish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o'chirish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qo'shish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4. Audio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yozuvlar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qo'yish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tahrirlash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5.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bizga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formatlarda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SWF, FLV, AVI, MOV, WMV, PPT, GIF, RM, CAMV. Video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tasvirni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ushlab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funksiyasini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bajarishga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kun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sayin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bormoqda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Internetda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video-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kurslar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videodarslarning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ko'payishi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ommalashishi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bog'liq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Ammo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dasturlarning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barchasi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bizga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natijani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olmaydi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boshqalardan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tasvirni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ushlab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farqlanadi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97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7577" y="620688"/>
            <a:ext cx="8712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o‗zining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interfeysi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ko‗plab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formatlari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video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izohlar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qo‗yilishi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darslarga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menyular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qilinishi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ajralib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audio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Dars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davo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ekranning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ajratib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ko‗rsatish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Ana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afzalliklari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videodarslar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tanlandi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to‗rtta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qismlardan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MenuMaker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Player,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Theater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Recorder.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shubhasiz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Recorder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darslar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aynan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yaratildi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oynasining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pastki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qismida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timeline deb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nomlanuvchi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stoli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bo‗lib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audio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ustida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jumlasiga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bog‗lash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keraksiz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qismlarni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qirqib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kabilar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oynaning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markazida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bo‗lgan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ro‗yxatini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ko‗rsatuvchi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Корзина клипов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» (Clip Bin)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o‗ng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tarafdagi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videopleyerda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ko‗rish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kichkinagina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Player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faqatgina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vazifani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— AVI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namoyish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0514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16632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ishimiz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tushiramiz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Quida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stoli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ko'rsatilgan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835696" y="908720"/>
            <a:ext cx="6624736" cy="36724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298732" y="5085183"/>
            <a:ext cx="86657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Camtasia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Studio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paneli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tanishishni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boshlaymiz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ekranda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bo'ladigan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rasmga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tushirib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ovozini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birlashtirib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vidio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Ikkinchisi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aynan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powerpointda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bo'ladigan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voqealarni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098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4211960" y="260648"/>
            <a:ext cx="4824536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84473" y="1124744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Add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panelidagi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import media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bo'limi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vidio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import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Title clips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bo'limida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vidio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qismiga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yozuvlarni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Voice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norration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bo'limi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vidio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faylimizni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ovozini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defekti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bo'ladigan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biz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osha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oçhirib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o'chirmasdan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ustidan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to'g'rilab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yozishimiz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Record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camera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biz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kameradan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foydalanishimiz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3419872" y="4725144"/>
            <a:ext cx="5328592" cy="201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07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Edit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panelidagi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audio enhancements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bolimida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tovush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tebranishlarini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to'g'irlaydi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ya'ni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shovqinlarni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kamaytiradi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Zoom-n-pan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bo'limi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yaqinlashtirib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xoliga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qaytarishimiz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Callouts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bo'limi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vidio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fayl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qo'shimcha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oyna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qilishimiz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Transitions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bo'limida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perexodlarni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berishimiz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Captions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bo'limida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vidio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faylning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tagiga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o'zimizga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17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yozuvlarni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chiqarishimiz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Flash quiz and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survery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bo'limi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biz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vidio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faylimizga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savollarni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testlarni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joylashtirishimiz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3995936" y="2060848"/>
            <a:ext cx="3384376" cy="208823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03150" y="4557564"/>
            <a:ext cx="84012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Produce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panelining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Produce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vidio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as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bo'limida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biz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vidio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faylimizni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formatda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saqlashimizni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tanlaymiz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Create CD menu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vidio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fayllarni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CD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disklarga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Create web menu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web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saxifalarga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shaklida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90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2339752" y="259532"/>
            <a:ext cx="4824536" cy="2088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23528" y="2564904"/>
            <a:ext cx="8676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O'quv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multimediyali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ilovalar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biz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yuqoridagi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record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panelidan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foydalanishimiz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bo'lmasa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tushgan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paytida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quidagi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oyna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chiqadi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oyna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ham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vidio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ilovalarni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yozishni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boshlashimiz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2447764" y="3573016"/>
            <a:ext cx="4608512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00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16632"/>
            <a:ext cx="88569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Record the screen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bo'lsak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oyna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oyna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oyna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biz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ekranning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qismini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vidioga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olishimiz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mumkinligini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tanlashimiz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camera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tugmasini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biz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veb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kamerani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tushirib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foydalanishimiz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Audio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tugmasi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ovoz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yozmaslikni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imkoniyatini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Rec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tugmasini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bosishimiz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tasvirga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jarayonni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to'xtatish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f10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tugmasini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yetarli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611560" y="2132856"/>
            <a:ext cx="8064896" cy="223224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9512" y="486916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F10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tugmasi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bosilgandan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so'ng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oyna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oyna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vidio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faylni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oçhirish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o'zgartirish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vazifalarni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bajarishimiz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54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403648" y="116632"/>
            <a:ext cx="6048672" cy="316835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9512" y="3434060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saqlashda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biz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vidio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faylni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formatda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saqlashimiz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*.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camres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*.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avi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/>
          <a:stretch>
            <a:fillRect/>
          </a:stretch>
        </p:blipFill>
        <p:spPr>
          <a:xfrm>
            <a:off x="1416248" y="3847966"/>
            <a:ext cx="6108079" cy="296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20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</TotalTime>
  <Words>1222</Words>
  <Application>Microsoft Office PowerPoint</Application>
  <PresentationFormat>Экран (4:3)</PresentationFormat>
  <Paragraphs>15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</cp:revision>
  <dcterms:created xsi:type="dcterms:W3CDTF">2018-06-09T05:42:17Z</dcterms:created>
  <dcterms:modified xsi:type="dcterms:W3CDTF">2018-06-09T05:00:08Z</dcterms:modified>
</cp:coreProperties>
</file>