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7B2776E-C69A-4989-8084-81AA1003BE48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3462473-366B-41B5-A8B5-66C94FEEB08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uz.wondershare.com/mobile-movie/how-to-watch-videos-on-mobile-devices.html" TargetMode="External"/><Relationship Id="rId2" Type="http://schemas.openxmlformats.org/officeDocument/2006/relationships/hyperlink" Target="http://uz.wondershare.com/multimedia-tips/history-or-timeline-of-windows-movie-maker-fre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z.wondershare.com/mobile-movie/how-to-share-videos.html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9680" y="1916832"/>
            <a:ext cx="818365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WINDOWS MOVIEMAKER </a:t>
            </a:r>
            <a:endParaRPr lang="ru-RU" sz="4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DASTURI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135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548680"/>
            <a:ext cx="8280920" cy="59400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batafsil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o'rganib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deb 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2"/>
              </a:rPr>
              <a:t>Windows Movie Maker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klip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tartibga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solish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talablarga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yuklab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o'rnatish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deb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bor.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oddiygina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Windows Movie Maker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Essential Windows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to'liq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to'plami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(2012)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yuklab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olaman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ayting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formatida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jihatidan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shakllari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didingizga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o'zgartiradi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olaman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  <a:hlinkClick r:id="rId3"/>
              </a:rPr>
              <a:t>mobil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  <a:hlinkClick r:id="rId3"/>
              </a:rPr>
              <a:t>qurilmalarda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  <a:hlinkClick r:id="rId3"/>
              </a:rPr>
              <a:t>yo'lakay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  <a:hlinkClick r:id="rId3"/>
              </a:rPr>
              <a:t>ularni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  <a:hlinkClick r:id="rId3"/>
              </a:rPr>
              <a:t>tomosha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optik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diskdagi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oilangiz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do'stlariga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nusxasini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yuborishingiz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hatto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upload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  <a:hlinkClick r:id="rId4"/>
              </a:rPr>
              <a:t>baham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tasvirlangan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kishilarga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Windows Movie Maker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bor.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O'zingiz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sinash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moddasi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kashf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ekan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Bu,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veb-kamerasi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ovozli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haddan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yozishni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ma'lum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mobil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final video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muammolar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zid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formatida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media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upload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konvertatsiya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ko'ring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so'ng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tahrir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off bosh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912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51520" y="249706"/>
            <a:ext cx="8568952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Windows Movie Maker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boshlang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Qisqacha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Windows Movie Maker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yorliqni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ustiga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ikki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marta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bosish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yoki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window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Ishga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tushirish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tugmasi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&gt;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turi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borish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Movie Maker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qidiruv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maydoniga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&gt;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kiriting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Yuqorida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ko'rsatilgan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kabi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Keyin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ekran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ko'rasiz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5" name="Рисунок 1" descr="Описание: http://images.wondershare.com/images/screenshots/best-windows-movie-maker-fr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551" y="1556792"/>
            <a:ext cx="6462378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92286" y="6118301"/>
            <a:ext cx="206851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Import video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759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media (video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fotosuratlar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fayllarni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import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harakatlantiring-va-tomchi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interfeysi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o'ng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tomoniga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sohasida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ustiga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fayllar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403648" y="980728"/>
            <a:ext cx="6696744" cy="475252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821027" y="5941105"/>
            <a:ext cx="1861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Trim video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929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60648"/>
            <a:ext cx="8784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Bosing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Tahrirlash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vositasi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Trim 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afzal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boshlash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tugatish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nuqtasini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belgilash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video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kliplarni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bo'lindi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orqa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sekin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tezligini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09600" y="1285261"/>
            <a:ext cx="5760640" cy="543898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831632" y="2564904"/>
            <a:ext cx="3312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Caption /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rekord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rivoyat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joylashtiring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3638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2656"/>
            <a:ext cx="8712968" cy="156966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joyga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qo'yib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xronologiyasining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kursorni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Caption .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Ko'rib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ekranda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shrift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moslashtirish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satrida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51520" y="2132856"/>
            <a:ext cx="5040560" cy="44644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24128" y="3433267"/>
            <a:ext cx="311008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O'tish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joylashtiring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857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05361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Bosing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Animatsiya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o'tish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uslubi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tanlang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Visual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ajralmas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oddiygina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bosing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Qo'llash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sahnalari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bo'linib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yorqinlik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darajasini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o'rnatishingiz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547664" y="1700808"/>
            <a:ext cx="6264696" cy="460851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074634" y="6309320"/>
            <a:ext cx="30678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Video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musiqa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qo'shish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100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568952" cy="1569660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osonlik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Musiqa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qo'shish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mahalliy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kutubxonasidagi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Vimeo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AudioMicro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Free Music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arxiv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qo'ng'iroq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Qisqacha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borish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Options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musiqa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qo'shimcha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82733" y="1988840"/>
            <a:ext cx="5613403" cy="460851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253470" y="3767554"/>
            <a:ext cx="37561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Set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boshliqlari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darajasi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793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Borib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parametrlarni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istalgan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boshliqlari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tezligi-ni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tanlang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(audio mix tuning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video,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musiqa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rivoyatni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ta'kidlashni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variant bor.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971600" y="1484784"/>
            <a:ext cx="4896544" cy="504056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156176" y="3429000"/>
            <a:ext cx="26613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DVD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burni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yoki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919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Qurib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so'ng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kino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DVD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burni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. Bu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menyuni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DVD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ustiga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yonayotgan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ko'rish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Windows DVD Maker up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so'raydi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olaman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81786" y="1537176"/>
            <a:ext cx="5082302" cy="506017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364088" y="3059668"/>
            <a:ext cx="25715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Upload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video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almashish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3479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qatorda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bosgan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almashish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kino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nashr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(Facebook, YouTube,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Vimeo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tanlagan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platforma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OneDrive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395536" y="2060848"/>
            <a:ext cx="5544616" cy="45365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7310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</TotalTime>
  <Words>328</Words>
  <Application>Microsoft Office PowerPoint</Application>
  <PresentationFormat>Экран (4:3)</PresentationFormat>
  <Paragraphs>24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2018-06-09T05:30:48Z</dcterms:created>
  <dcterms:modified xsi:type="dcterms:W3CDTF">2018-06-09T05:42:10Z</dcterms:modified>
</cp:coreProperties>
</file>