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7275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3609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7141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94641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2074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4953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1076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71261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24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134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9296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722FCB-4D30-47BD-B391-446565A6F664}" type="datetimeFigureOut">
              <a:rPr lang="ru-RU" smtClean="0"/>
              <a:t>09.06.2018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49A32D-9860-49DD-BF18-DFE0DDC557C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4580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2060848"/>
            <a:ext cx="6400800" cy="1752600"/>
          </a:xfrm>
        </p:spPr>
        <p:txBody>
          <a:bodyPr>
            <a:noAutofit/>
          </a:bodyPr>
          <a:lstStyle/>
          <a:p>
            <a:r>
              <a:rPr lang="en-US" sz="5500" b="1" dirty="0">
                <a:solidFill>
                  <a:schemeClr val="tx1"/>
                </a:solidFill>
              </a:rPr>
              <a:t>3D MAX DASTURIDA ISHLASH</a:t>
            </a:r>
            <a:endParaRPr lang="ru-RU" sz="5500" dirty="0">
              <a:solidFill>
                <a:schemeClr val="tx1"/>
              </a:solidFill>
            </a:endParaRPr>
          </a:p>
          <a:p>
            <a:endParaRPr lang="ru-RU" sz="55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4284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332656"/>
            <a:ext cx="8496944" cy="6264696"/>
          </a:xfrm>
        </p:spPr>
        <p:txBody>
          <a:bodyPr>
            <a:normAutofit/>
          </a:bodyPr>
          <a:lstStyle/>
          <a:p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grafika</a:t>
            </a:r>
            <a:r>
              <a:rPr lang="en-US" sz="2000" dirty="0"/>
              <a:t> </a:t>
            </a:r>
            <a:r>
              <a:rPr lang="en-US" sz="2000" dirty="0" err="1"/>
              <a:t>ilmiy</a:t>
            </a:r>
            <a:r>
              <a:rPr lang="en-US" sz="2000" dirty="0"/>
              <a:t> </a:t>
            </a:r>
            <a:r>
              <a:rPr lang="en-US" sz="2000" dirty="0" err="1"/>
              <a:t>tekshirishlarda</a:t>
            </a:r>
            <a:r>
              <a:rPr lang="en-US" sz="2000" dirty="0"/>
              <a:t>, </a:t>
            </a:r>
            <a:r>
              <a:rPr lang="en-US" sz="2000" dirty="0" err="1"/>
              <a:t>injenerlik</a:t>
            </a:r>
            <a:r>
              <a:rPr lang="en-US" sz="2000" dirty="0"/>
              <a:t> </a:t>
            </a:r>
            <a:r>
              <a:rPr lang="en-US" sz="2000" dirty="0" err="1"/>
              <a:t>loyiha</a:t>
            </a:r>
            <a:r>
              <a:rPr lang="en-US" sz="2000" dirty="0"/>
              <a:t> </a:t>
            </a:r>
            <a:r>
              <a:rPr lang="en-US" sz="2000" dirty="0" err="1"/>
              <a:t>ishlarida</a:t>
            </a:r>
            <a:r>
              <a:rPr lang="en-US" sz="2000" dirty="0"/>
              <a:t>, </a:t>
            </a:r>
            <a:r>
              <a:rPr lang="en-US" sz="2000" dirty="0" err="1"/>
              <a:t>fizik</a:t>
            </a:r>
            <a:r>
              <a:rPr lang="en-US" sz="2000" dirty="0"/>
              <a:t> </a:t>
            </a:r>
            <a:r>
              <a:rPr lang="en-US" sz="2000" dirty="0" err="1"/>
              <a:t>ob`ektlarning</a:t>
            </a:r>
            <a:r>
              <a:rPr lang="en-US" sz="2000" dirty="0"/>
              <a:t> </a:t>
            </a:r>
            <a:r>
              <a:rPr lang="en-US" sz="2000" dirty="0" err="1"/>
              <a:t>kompyuter</a:t>
            </a:r>
            <a:r>
              <a:rPr lang="en-US" sz="2000" dirty="0"/>
              <a:t> </a:t>
            </a:r>
            <a:r>
              <a:rPr lang="en-US" sz="2000" dirty="0" err="1"/>
              <a:t>modellarini</a:t>
            </a:r>
            <a:r>
              <a:rPr lang="en-US" sz="2000" dirty="0"/>
              <a:t> </a:t>
            </a:r>
            <a:r>
              <a:rPr lang="en-US" sz="2000" dirty="0" err="1"/>
              <a:t>qurishda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qo`llaniladi</a:t>
            </a:r>
            <a:r>
              <a:rPr lang="en-US" sz="2000" dirty="0"/>
              <a:t>. </a:t>
            </a:r>
            <a:r>
              <a:rPr lang="ru-RU" sz="2000" dirty="0" err="1"/>
              <a:t>Uch</a:t>
            </a:r>
            <a:r>
              <a:rPr lang="ru-RU" sz="2000" dirty="0"/>
              <a:t> </a:t>
            </a:r>
            <a:r>
              <a:rPr lang="ru-RU" sz="2000" dirty="0" err="1"/>
              <a:t>o`lchovli</a:t>
            </a:r>
            <a:r>
              <a:rPr lang="ru-RU" sz="2000" dirty="0"/>
              <a:t> </a:t>
            </a:r>
            <a:r>
              <a:rPr lang="ru-RU" sz="2000" dirty="0" err="1"/>
              <a:t>grafika</a:t>
            </a:r>
            <a:r>
              <a:rPr lang="ru-RU" sz="2000" dirty="0"/>
              <a:t> </a:t>
            </a:r>
            <a:r>
              <a:rPr lang="ru-RU" sz="2000" dirty="0" err="1"/>
              <a:t>kompyuter</a:t>
            </a:r>
            <a:r>
              <a:rPr lang="ru-RU" sz="2000" dirty="0"/>
              <a:t> </a:t>
            </a:r>
            <a:r>
              <a:rPr lang="ru-RU" sz="2000" dirty="0" err="1"/>
              <a:t>grafikasi</a:t>
            </a:r>
            <a:r>
              <a:rPr lang="ru-RU" sz="2000" dirty="0"/>
              <a:t> </a:t>
            </a:r>
            <a:r>
              <a:rPr lang="ru-RU" sz="2000" dirty="0" err="1"/>
              <a:t>tarkibiga</a:t>
            </a:r>
            <a:r>
              <a:rPr lang="ru-RU" sz="2000" dirty="0"/>
              <a:t> </a:t>
            </a:r>
            <a:r>
              <a:rPr lang="ru-RU" sz="2000" dirty="0" err="1"/>
              <a:t>kiruvchi</a:t>
            </a:r>
            <a:r>
              <a:rPr lang="ru-RU" sz="2000" dirty="0"/>
              <a:t> </a:t>
            </a:r>
            <a:r>
              <a:rPr lang="ru-RU" sz="2000" dirty="0" err="1"/>
              <a:t>eng</a:t>
            </a:r>
            <a:r>
              <a:rPr lang="ru-RU" sz="2000" dirty="0"/>
              <a:t> </a:t>
            </a:r>
            <a:r>
              <a:rPr lang="ru-RU" sz="2000" dirty="0" err="1"/>
              <a:t>murakkab</a:t>
            </a:r>
            <a:r>
              <a:rPr lang="ru-RU" sz="2000" dirty="0"/>
              <a:t>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dirty="0" err="1"/>
              <a:t>keng</a:t>
            </a:r>
            <a:r>
              <a:rPr lang="ru-RU" sz="2000" dirty="0"/>
              <a:t> </a:t>
            </a:r>
            <a:r>
              <a:rPr lang="ru-RU" sz="2000" dirty="0" err="1"/>
              <a:t>qamrovli</a:t>
            </a:r>
            <a:r>
              <a:rPr lang="ru-RU" sz="2000" dirty="0"/>
              <a:t> </a:t>
            </a:r>
            <a:r>
              <a:rPr lang="ru-RU" sz="2000" dirty="0" err="1"/>
              <a:t>yo`nalishdir</a:t>
            </a:r>
            <a:r>
              <a:rPr lang="ru-RU" sz="2000" dirty="0"/>
              <a:t>. </a:t>
            </a:r>
            <a:r>
              <a:rPr lang="ru-RU" sz="2000" dirty="0" err="1"/>
              <a:t>Uch</a:t>
            </a:r>
            <a:r>
              <a:rPr lang="ru-RU" sz="2000" dirty="0"/>
              <a:t> </a:t>
            </a:r>
            <a:r>
              <a:rPr lang="ru-RU" sz="2000" dirty="0" err="1"/>
              <a:t>o`lchovli</a:t>
            </a:r>
            <a:r>
              <a:rPr lang="ru-RU" sz="2000" dirty="0"/>
              <a:t> </a:t>
            </a:r>
            <a:r>
              <a:rPr lang="ru-RU" sz="2000" dirty="0" err="1"/>
              <a:t>grafika</a:t>
            </a:r>
            <a:r>
              <a:rPr lang="ru-RU" sz="2000" dirty="0"/>
              <a:t> </a:t>
            </a:r>
            <a:r>
              <a:rPr lang="ru-RU" sz="2000" dirty="0" err="1"/>
              <a:t>bilan</a:t>
            </a:r>
            <a:r>
              <a:rPr lang="ru-RU" sz="2000" dirty="0"/>
              <a:t> </a:t>
            </a:r>
            <a:r>
              <a:rPr lang="ru-RU" sz="2000" dirty="0" err="1"/>
              <a:t>ishlovchi</a:t>
            </a:r>
            <a:r>
              <a:rPr lang="ru-RU" sz="2000" dirty="0"/>
              <a:t> </a:t>
            </a:r>
            <a:r>
              <a:rPr lang="ru-RU" sz="2000" dirty="0" err="1"/>
              <a:t>foydalanuvchi</a:t>
            </a:r>
            <a:r>
              <a:rPr lang="ru-RU" sz="2000" dirty="0"/>
              <a:t> </a:t>
            </a:r>
            <a:r>
              <a:rPr lang="ru-RU" sz="2000" dirty="0" err="1"/>
              <a:t>loyihalash</a:t>
            </a:r>
            <a:r>
              <a:rPr lang="ru-RU" sz="2000" dirty="0"/>
              <a:t>, </a:t>
            </a:r>
            <a:r>
              <a:rPr lang="ru-RU" sz="2000" dirty="0" err="1"/>
              <a:t>yoritish</a:t>
            </a:r>
            <a:r>
              <a:rPr lang="ru-RU" sz="2000" dirty="0"/>
              <a:t>, </a:t>
            </a:r>
            <a:r>
              <a:rPr lang="ru-RU" sz="2000" dirty="0" err="1"/>
              <a:t>ob`ektlar</a:t>
            </a:r>
            <a:r>
              <a:rPr lang="ru-RU" sz="2000" dirty="0"/>
              <a:t>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dirty="0" err="1"/>
              <a:t>kameralarni</a:t>
            </a:r>
            <a:r>
              <a:rPr lang="ru-RU" sz="2000" dirty="0"/>
              <a:t> </a:t>
            </a:r>
            <a:r>
              <a:rPr lang="ru-RU" sz="2000" dirty="0" err="1"/>
              <a:t>ko`chirish</a:t>
            </a:r>
            <a:r>
              <a:rPr lang="ru-RU" sz="2000" dirty="0"/>
              <a:t>, </a:t>
            </a:r>
            <a:r>
              <a:rPr lang="ru-RU" sz="2000" dirty="0" err="1"/>
              <a:t>tovush</a:t>
            </a:r>
            <a:r>
              <a:rPr lang="ru-RU" sz="2000" dirty="0"/>
              <a:t>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dirty="0" err="1"/>
              <a:t>namoyish</a:t>
            </a:r>
            <a:r>
              <a:rPr lang="ru-RU" sz="2000" dirty="0"/>
              <a:t> </a:t>
            </a:r>
            <a:r>
              <a:rPr lang="ru-RU" sz="2000" dirty="0" err="1"/>
              <a:t>effektlardan</a:t>
            </a:r>
            <a:r>
              <a:rPr lang="ru-RU" sz="2000" dirty="0"/>
              <a:t> </a:t>
            </a:r>
            <a:r>
              <a:rPr lang="ru-RU" sz="2000" dirty="0" err="1"/>
              <a:t>foydalanish</a:t>
            </a:r>
            <a:r>
              <a:rPr lang="ru-RU" sz="2000" dirty="0"/>
              <a:t> </a:t>
            </a:r>
            <a:r>
              <a:rPr lang="ru-RU" sz="2000" dirty="0" err="1"/>
              <a:t>kabi</a:t>
            </a:r>
            <a:r>
              <a:rPr lang="ru-RU" sz="2000" dirty="0"/>
              <a:t> </a:t>
            </a:r>
            <a:r>
              <a:rPr lang="ru-RU" sz="2000" dirty="0" err="1"/>
              <a:t>sohalardan</a:t>
            </a:r>
            <a:r>
              <a:rPr lang="ru-RU" sz="2000" dirty="0"/>
              <a:t> </a:t>
            </a:r>
            <a:r>
              <a:rPr lang="ru-RU" sz="2000" dirty="0" err="1"/>
              <a:t>bilimlarga</a:t>
            </a:r>
            <a:r>
              <a:rPr lang="ru-RU" sz="2000" dirty="0"/>
              <a:t> </a:t>
            </a:r>
            <a:r>
              <a:rPr lang="ru-RU" sz="2000" dirty="0" err="1"/>
              <a:t>ega</a:t>
            </a:r>
            <a:r>
              <a:rPr lang="ru-RU" sz="2000" dirty="0"/>
              <a:t> </a:t>
            </a:r>
            <a:r>
              <a:rPr lang="ru-RU" sz="2000" dirty="0" err="1"/>
              <a:t>bo`lishi</a:t>
            </a:r>
            <a:r>
              <a:rPr lang="ru-RU" sz="2000" dirty="0"/>
              <a:t> </a:t>
            </a:r>
            <a:r>
              <a:rPr lang="ru-RU" sz="2000" dirty="0" err="1"/>
              <a:t>kerak</a:t>
            </a:r>
            <a:r>
              <a:rPr lang="ru-RU" sz="2000" dirty="0"/>
              <a:t>. </a:t>
            </a:r>
            <a:r>
              <a:rPr lang="en-US" sz="2000" dirty="0"/>
              <a:t>Bu </a:t>
            </a:r>
            <a:r>
              <a:rPr lang="en-US" sz="2000" dirty="0" err="1"/>
              <a:t>yerda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sohaning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etuvchilari</a:t>
            </a:r>
            <a:r>
              <a:rPr lang="en-US" sz="2000" dirty="0"/>
              <a:t> - </a:t>
            </a:r>
            <a:r>
              <a:rPr lang="en-US" sz="2000" dirty="0" err="1"/>
              <a:t>fazolar</a:t>
            </a:r>
            <a:r>
              <a:rPr lang="en-US" sz="2000" dirty="0"/>
              <a:t>, </a:t>
            </a:r>
            <a:r>
              <a:rPr lang="en-US" sz="2000" dirty="0" err="1"/>
              <a:t>ob`ektlarni</a:t>
            </a:r>
            <a:r>
              <a:rPr lang="en-US" sz="2000" dirty="0"/>
              <a:t> </a:t>
            </a:r>
            <a:r>
              <a:rPr lang="en-US" sz="2000" dirty="0" err="1"/>
              <a:t>modellashtirish</a:t>
            </a:r>
            <a:r>
              <a:rPr lang="en-US" sz="2000" dirty="0"/>
              <a:t>, </a:t>
            </a:r>
            <a:r>
              <a:rPr lang="en-US" sz="2000" dirty="0" err="1"/>
              <a:t>namoyish</a:t>
            </a:r>
            <a:r>
              <a:rPr lang="en-US" sz="2000" dirty="0"/>
              <a:t> </a:t>
            </a:r>
            <a:r>
              <a:rPr lang="en-US" sz="2000" dirty="0" err="1"/>
              <a:t>tog`risida</a:t>
            </a:r>
            <a:r>
              <a:rPr lang="en-US" sz="2000" dirty="0"/>
              <a:t> </a:t>
            </a:r>
            <a:r>
              <a:rPr lang="en-US" sz="2000" dirty="0" err="1"/>
              <a:t>ma`lumotlar</a:t>
            </a:r>
            <a:r>
              <a:rPr lang="en-US" sz="2000" dirty="0"/>
              <a:t> </a:t>
            </a:r>
            <a:r>
              <a:rPr lang="en-US" sz="2000" dirty="0" err="1"/>
              <a:t>keltiriladi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 err="1"/>
              <a:t>Oxirgi</a:t>
            </a:r>
            <a:r>
              <a:rPr lang="en-US" sz="2000" dirty="0"/>
              <a:t> </a:t>
            </a:r>
            <a:r>
              <a:rPr lang="en-US" sz="2000" dirty="0" err="1"/>
              <a:t>yillarda</a:t>
            </a:r>
            <a:r>
              <a:rPr lang="en-US" sz="2000" dirty="0"/>
              <a:t> </a:t>
            </a:r>
            <a:r>
              <a:rPr lang="en-US" sz="2000" dirty="0" err="1"/>
              <a:t>an`anaviy</a:t>
            </a:r>
            <a:r>
              <a:rPr lang="en-US" sz="2000" dirty="0"/>
              <a:t> 2D </a:t>
            </a:r>
            <a:r>
              <a:rPr lang="en-US" sz="2000" dirty="0" err="1"/>
              <a:t>grafik</a:t>
            </a:r>
            <a:r>
              <a:rPr lang="en-US" sz="2000" dirty="0"/>
              <a:t> </a:t>
            </a:r>
            <a:r>
              <a:rPr lang="en-US" sz="2000" dirty="0" err="1"/>
              <a:t>dasturlar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uch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3D </a:t>
            </a:r>
            <a:r>
              <a:rPr lang="en-US" sz="2000" dirty="0" err="1"/>
              <a:t>modellashtirish</a:t>
            </a:r>
            <a:r>
              <a:rPr lang="en-US" sz="2000" dirty="0"/>
              <a:t>, </a:t>
            </a:r>
            <a:r>
              <a:rPr lang="en-US" sz="2000" dirty="0" err="1"/>
              <a:t>animasiya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namoyish</a:t>
            </a:r>
            <a:r>
              <a:rPr lang="en-US" sz="2000" dirty="0"/>
              <a:t> </a:t>
            </a:r>
            <a:r>
              <a:rPr lang="en-US" sz="2000" dirty="0" err="1"/>
              <a:t>dasturlari</a:t>
            </a:r>
            <a:r>
              <a:rPr lang="en-US" sz="2000" dirty="0"/>
              <a:t> </a:t>
            </a:r>
            <a:r>
              <a:rPr lang="en-US" sz="2000" dirty="0" err="1"/>
              <a:t>ko`p</a:t>
            </a:r>
            <a:r>
              <a:rPr lang="en-US" sz="2000" dirty="0"/>
              <a:t> </a:t>
            </a:r>
            <a:r>
              <a:rPr lang="en-US" sz="2000" dirty="0" err="1"/>
              <a:t>tarqaldi</a:t>
            </a:r>
            <a:r>
              <a:rPr lang="en-US" sz="2000" dirty="0"/>
              <a:t>.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davrda</a:t>
            </a:r>
            <a:r>
              <a:rPr lang="en-US" sz="2000" dirty="0"/>
              <a:t> </a:t>
            </a:r>
            <a:r>
              <a:rPr lang="en-US" sz="2000" dirty="0" err="1"/>
              <a:t>ishlab</a:t>
            </a:r>
            <a:r>
              <a:rPr lang="en-US" sz="2000" dirty="0"/>
              <a:t> </a:t>
            </a:r>
            <a:r>
              <a:rPr lang="en-US" sz="2000" dirty="0" err="1"/>
              <a:t>chiqilgan</a:t>
            </a:r>
            <a:r>
              <a:rPr lang="en-US" sz="2000" dirty="0"/>
              <a:t> </a:t>
            </a:r>
            <a:r>
              <a:rPr lang="en-US" sz="2000" dirty="0" err="1"/>
              <a:t>dasturlardan</a:t>
            </a:r>
            <a:r>
              <a:rPr lang="en-US" sz="2000" dirty="0"/>
              <a:t> Discreet </a:t>
            </a:r>
            <a:r>
              <a:rPr lang="en-US" sz="2000" dirty="0" err="1"/>
              <a:t>kompaniyasining</a:t>
            </a:r>
            <a:r>
              <a:rPr lang="en-US" sz="2000" dirty="0"/>
              <a:t> 3D Studio MAX </a:t>
            </a:r>
            <a:r>
              <a:rPr lang="en-US" sz="2000" dirty="0" err="1"/>
              <a:t>yoki</a:t>
            </a:r>
            <a:r>
              <a:rPr lang="en-US" sz="2000" dirty="0"/>
              <a:t> Alias </a:t>
            </a:r>
            <a:r>
              <a:rPr lang="en-US" sz="2000" dirty="0" err="1"/>
              <a:t>Wavefront</a:t>
            </a:r>
            <a:r>
              <a:rPr lang="en-US" sz="2000" dirty="0"/>
              <a:t> </a:t>
            </a:r>
            <a:r>
              <a:rPr lang="en-US" sz="2000" dirty="0" err="1"/>
              <a:t>kompaniyasining</a:t>
            </a:r>
            <a:r>
              <a:rPr lang="en-US" sz="2000" dirty="0"/>
              <a:t> JAVA </a:t>
            </a:r>
            <a:r>
              <a:rPr lang="en-US" sz="2000" dirty="0" err="1"/>
              <a:t>dasturlari</a:t>
            </a:r>
            <a:r>
              <a:rPr lang="en-US" sz="2000" dirty="0"/>
              <a:t> </a:t>
            </a:r>
            <a:r>
              <a:rPr lang="en-US" sz="2000" dirty="0" err="1"/>
              <a:t>o`z</a:t>
            </a:r>
            <a:r>
              <a:rPr lang="en-US" sz="2000" dirty="0"/>
              <a:t> </a:t>
            </a:r>
            <a:r>
              <a:rPr lang="en-US" sz="2000" dirty="0" err="1"/>
              <a:t>mohiyatlari</a:t>
            </a:r>
            <a:r>
              <a:rPr lang="en-US" sz="2000" dirty="0"/>
              <a:t> </a:t>
            </a:r>
            <a:r>
              <a:rPr lang="en-US" sz="2000" dirty="0" err="1"/>
              <a:t>bo`yicha</a:t>
            </a:r>
            <a:r>
              <a:rPr lang="en-US" sz="2000" dirty="0"/>
              <a:t> </a:t>
            </a:r>
            <a:r>
              <a:rPr lang="en-US" sz="2000" dirty="0" err="1"/>
              <a:t>gibrid</a:t>
            </a:r>
            <a:r>
              <a:rPr lang="en-US" sz="2000" dirty="0"/>
              <a:t> </a:t>
            </a:r>
            <a:r>
              <a:rPr lang="en-US" sz="2000" dirty="0" err="1"/>
              <a:t>grafik</a:t>
            </a:r>
            <a:r>
              <a:rPr lang="en-US" sz="2000" dirty="0"/>
              <a:t> </a:t>
            </a:r>
            <a:r>
              <a:rPr lang="en-US" sz="2000" dirty="0" err="1"/>
              <a:t>paketlardir</a:t>
            </a:r>
            <a:r>
              <a:rPr lang="en-US" sz="2000" dirty="0"/>
              <a:t>. </a:t>
            </a:r>
            <a:r>
              <a:rPr lang="en-US" sz="2000" dirty="0" err="1"/>
              <a:t>Chunki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tomondan</a:t>
            </a:r>
            <a:r>
              <a:rPr lang="en-US" sz="2000" dirty="0"/>
              <a:t> 2D </a:t>
            </a:r>
            <a:r>
              <a:rPr lang="en-US" sz="2000" dirty="0" err="1"/>
              <a:t>va</a:t>
            </a:r>
            <a:r>
              <a:rPr lang="en-US" sz="2000" dirty="0"/>
              <a:t> 3D </a:t>
            </a:r>
            <a:r>
              <a:rPr lang="en-US" sz="2000" dirty="0" err="1"/>
              <a:t>vektorli</a:t>
            </a:r>
            <a:r>
              <a:rPr lang="en-US" sz="2000" dirty="0"/>
              <a:t> </a:t>
            </a:r>
            <a:r>
              <a:rPr lang="en-US" sz="2000" dirty="0" err="1"/>
              <a:t>ob`ektlar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ishlash</a:t>
            </a:r>
            <a:r>
              <a:rPr lang="en-US" sz="2000" dirty="0"/>
              <a:t> </a:t>
            </a:r>
            <a:r>
              <a:rPr lang="en-US" sz="2000" dirty="0" err="1"/>
              <a:t>imkoniyatini</a:t>
            </a:r>
            <a:r>
              <a:rPr lang="en-US" sz="2000" dirty="0"/>
              <a:t> </a:t>
            </a:r>
            <a:r>
              <a:rPr lang="en-US" sz="2000" dirty="0" err="1"/>
              <a:t>bersa</a:t>
            </a:r>
            <a:r>
              <a:rPr lang="en-US" sz="2000" dirty="0"/>
              <a:t>, </a:t>
            </a:r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tomondan</a:t>
            </a:r>
            <a:r>
              <a:rPr lang="en-US" sz="2000" dirty="0"/>
              <a:t> </a:t>
            </a:r>
            <a:r>
              <a:rPr lang="en-US" sz="2000" dirty="0" err="1"/>
              <a:t>ish</a:t>
            </a:r>
            <a:r>
              <a:rPr lang="en-US" sz="2000" dirty="0"/>
              <a:t> </a:t>
            </a:r>
            <a:r>
              <a:rPr lang="en-US" sz="2000" dirty="0" err="1"/>
              <a:t>natijasidan</a:t>
            </a:r>
            <a:r>
              <a:rPr lang="en-US" sz="2000" dirty="0"/>
              <a:t> </a:t>
            </a:r>
            <a:r>
              <a:rPr lang="en-US" sz="2000" dirty="0" err="1"/>
              <a:t>pikselli</a:t>
            </a:r>
            <a:r>
              <a:rPr lang="en-US" sz="2000" dirty="0"/>
              <a:t> (</a:t>
            </a:r>
            <a:r>
              <a:rPr lang="en-US" sz="2000" dirty="0" err="1"/>
              <a:t>rastrli</a:t>
            </a:r>
            <a:r>
              <a:rPr lang="en-US" sz="2000" dirty="0"/>
              <a:t>) </a:t>
            </a:r>
            <a:r>
              <a:rPr lang="en-US" sz="2000" dirty="0" err="1"/>
              <a:t>tasvir</a:t>
            </a:r>
            <a:r>
              <a:rPr lang="en-US" sz="2000" dirty="0"/>
              <a:t> - </a:t>
            </a:r>
            <a:r>
              <a:rPr lang="en-US" sz="2000" dirty="0" err="1"/>
              <a:t>alohida</a:t>
            </a:r>
            <a:r>
              <a:rPr lang="en-US" sz="2000" dirty="0"/>
              <a:t> </a:t>
            </a:r>
            <a:r>
              <a:rPr lang="en-US" sz="2000" dirty="0" err="1"/>
              <a:t>kadr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videotasmada</a:t>
            </a:r>
            <a:r>
              <a:rPr lang="en-US" sz="2000" dirty="0"/>
              <a:t> </a:t>
            </a:r>
            <a:r>
              <a:rPr lang="en-US" sz="2000" dirty="0" err="1"/>
              <a:t>olinadi</a:t>
            </a:r>
            <a:r>
              <a:rPr lang="en-US" sz="2000" dirty="0"/>
              <a:t>.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6773357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332656"/>
            <a:ext cx="8568952" cy="6192688"/>
          </a:xfrm>
        </p:spPr>
        <p:txBody>
          <a:bodyPr>
            <a:normAutofit fontScale="77500" lnSpcReduction="20000"/>
          </a:bodyPr>
          <a:lstStyle/>
          <a:p>
            <a:r>
              <a:rPr lang="en-US" sz="2900" dirty="0"/>
              <a:t>3D </a:t>
            </a:r>
            <a:r>
              <a:rPr lang="en-US" sz="2900" dirty="0" err="1"/>
              <a:t>modellashtirishning</a:t>
            </a:r>
            <a:r>
              <a:rPr lang="en-US" sz="2900" dirty="0"/>
              <a:t> </a:t>
            </a:r>
            <a:r>
              <a:rPr lang="en-US" sz="2900" dirty="0" err="1"/>
              <a:t>xususiyatlari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ularda</a:t>
            </a:r>
            <a:r>
              <a:rPr lang="en-US" sz="2900" dirty="0"/>
              <a:t> </a:t>
            </a:r>
            <a:r>
              <a:rPr lang="en-US" sz="2900" dirty="0" err="1"/>
              <a:t>animasiya</a:t>
            </a:r>
            <a:r>
              <a:rPr lang="en-US" sz="2900" dirty="0"/>
              <a:t> </a:t>
            </a:r>
            <a:r>
              <a:rPr lang="en-US" sz="2900" dirty="0" err="1"/>
              <a:t>harakatlarni</a:t>
            </a:r>
            <a:r>
              <a:rPr lang="en-US" sz="2900" dirty="0"/>
              <a:t> </a:t>
            </a:r>
            <a:r>
              <a:rPr lang="en-US" sz="2900" dirty="0" err="1"/>
              <a:t>qo`shish</a:t>
            </a:r>
            <a:r>
              <a:rPr lang="en-US" sz="2900" dirty="0"/>
              <a:t> </a:t>
            </a:r>
            <a:r>
              <a:rPr lang="en-US" sz="2900" dirty="0" err="1"/>
              <a:t>imkoniyati</a:t>
            </a:r>
            <a:r>
              <a:rPr lang="en-US" sz="2900" dirty="0"/>
              <a:t> </a:t>
            </a:r>
            <a:r>
              <a:rPr lang="en-US" sz="2900" dirty="0" err="1"/>
              <a:t>ularga</a:t>
            </a:r>
            <a:r>
              <a:rPr lang="en-US" sz="2900" dirty="0"/>
              <a:t> </a:t>
            </a:r>
            <a:r>
              <a:rPr lang="en-US" sz="2900" dirty="0" err="1"/>
              <a:t>bo`lgan</a:t>
            </a:r>
            <a:r>
              <a:rPr lang="en-US" sz="2900" dirty="0"/>
              <a:t> </a:t>
            </a:r>
            <a:r>
              <a:rPr lang="en-US" sz="2900" dirty="0" err="1"/>
              <a:t>qiziqishni</a:t>
            </a:r>
            <a:r>
              <a:rPr lang="en-US" sz="2900" dirty="0"/>
              <a:t> </a:t>
            </a:r>
            <a:r>
              <a:rPr lang="en-US" sz="2900" dirty="0" err="1"/>
              <a:t>keskin</a:t>
            </a:r>
            <a:r>
              <a:rPr lang="en-US" sz="2900" dirty="0"/>
              <a:t> </a:t>
            </a:r>
            <a:r>
              <a:rPr lang="en-US" sz="2900" dirty="0" err="1"/>
              <a:t>oshirib</a:t>
            </a:r>
            <a:r>
              <a:rPr lang="en-US" sz="2900" dirty="0"/>
              <a:t> </a:t>
            </a:r>
            <a:r>
              <a:rPr lang="en-US" sz="2900" dirty="0" err="1"/>
              <a:t>yuboradi</a:t>
            </a:r>
            <a:r>
              <a:rPr lang="en-US" sz="2900" dirty="0"/>
              <a:t>. </a:t>
            </a:r>
            <a:r>
              <a:rPr lang="en-US" sz="2900" dirty="0" err="1"/>
              <a:t>Ularni</a:t>
            </a:r>
            <a:r>
              <a:rPr lang="en-US" sz="2900" dirty="0"/>
              <a:t>: </a:t>
            </a:r>
            <a:r>
              <a:rPr lang="ru-RU" sz="2900" dirty="0">
                <a:sym typeface="Symbol"/>
              </a:rPr>
              <a:t></a:t>
            </a:r>
            <a:r>
              <a:rPr lang="en-US" sz="2900" dirty="0"/>
              <a:t> </a:t>
            </a:r>
            <a:r>
              <a:rPr lang="en-US" sz="2900" dirty="0" err="1"/>
              <a:t>namoyish</a:t>
            </a:r>
            <a:r>
              <a:rPr lang="en-US" sz="2900" dirty="0"/>
              <a:t> </a:t>
            </a:r>
            <a:r>
              <a:rPr lang="en-US" sz="2900" dirty="0" err="1"/>
              <a:t>effektlarini</a:t>
            </a:r>
            <a:r>
              <a:rPr lang="en-US" sz="2900" dirty="0"/>
              <a:t> </a:t>
            </a:r>
            <a:r>
              <a:rPr lang="en-US" sz="2900" dirty="0" err="1"/>
              <a:t>kino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videoindustriyada</a:t>
            </a:r>
            <a:r>
              <a:rPr lang="en-US" sz="2900" dirty="0"/>
              <a:t>; </a:t>
            </a:r>
            <a:r>
              <a:rPr lang="ru-RU" sz="2900" dirty="0">
                <a:sym typeface="Symbol"/>
              </a:rPr>
              <a:t></a:t>
            </a:r>
            <a:r>
              <a:rPr lang="en-US" sz="2900" dirty="0"/>
              <a:t> </a:t>
            </a:r>
            <a:r>
              <a:rPr lang="en-US" sz="2900" dirty="0" err="1"/>
              <a:t>televizion</a:t>
            </a:r>
            <a:r>
              <a:rPr lang="en-US" sz="2900" dirty="0"/>
              <a:t> </a:t>
            </a:r>
            <a:r>
              <a:rPr lang="en-US" sz="2900" dirty="0" err="1"/>
              <a:t>tijoratda</a:t>
            </a:r>
            <a:r>
              <a:rPr lang="en-US" sz="2900" dirty="0"/>
              <a:t> (</a:t>
            </a:r>
            <a:r>
              <a:rPr lang="en-US" sz="2900" dirty="0" err="1"/>
              <a:t>reklamada</a:t>
            </a:r>
            <a:r>
              <a:rPr lang="en-US" sz="2900" dirty="0"/>
              <a:t>); </a:t>
            </a:r>
            <a:r>
              <a:rPr lang="ru-RU" sz="2900" dirty="0">
                <a:sym typeface="Symbol"/>
              </a:rPr>
              <a:t></a:t>
            </a:r>
            <a:r>
              <a:rPr lang="en-US" sz="2900" dirty="0"/>
              <a:t> </a:t>
            </a:r>
            <a:r>
              <a:rPr lang="en-US" sz="2900" dirty="0" err="1"/>
              <a:t>interaktiv</a:t>
            </a:r>
            <a:r>
              <a:rPr lang="en-US" sz="2900" dirty="0"/>
              <a:t> </a:t>
            </a:r>
            <a:r>
              <a:rPr lang="en-US" sz="2900" dirty="0" err="1"/>
              <a:t>o`yinlarda</a:t>
            </a:r>
            <a:r>
              <a:rPr lang="en-US" sz="2900" dirty="0"/>
              <a:t>; </a:t>
            </a:r>
            <a:r>
              <a:rPr lang="ru-RU" sz="2900" dirty="0">
                <a:sym typeface="Symbol"/>
              </a:rPr>
              <a:t></a:t>
            </a:r>
            <a:r>
              <a:rPr lang="en-US" sz="2900" dirty="0"/>
              <a:t> </a:t>
            </a:r>
            <a:r>
              <a:rPr lang="en-US" sz="2900" dirty="0" err="1"/>
              <a:t>sano`t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arxitektura</a:t>
            </a:r>
            <a:r>
              <a:rPr lang="en-US" sz="2900" dirty="0"/>
              <a:t> </a:t>
            </a:r>
            <a:r>
              <a:rPr lang="en-US" sz="2900" dirty="0" err="1"/>
              <a:t>dizaynida</a:t>
            </a:r>
            <a:r>
              <a:rPr lang="en-US" sz="2900" dirty="0"/>
              <a:t> (</a:t>
            </a:r>
            <a:r>
              <a:rPr lang="en-US" sz="2900" dirty="0" err="1"/>
              <a:t>bezashda</a:t>
            </a:r>
            <a:r>
              <a:rPr lang="en-US" sz="2900" dirty="0"/>
              <a:t>); </a:t>
            </a:r>
            <a:r>
              <a:rPr lang="ru-RU" sz="2900" dirty="0">
                <a:sym typeface="Symbol"/>
              </a:rPr>
              <a:t></a:t>
            </a:r>
            <a:r>
              <a:rPr lang="en-US" sz="2900" dirty="0"/>
              <a:t> </a:t>
            </a:r>
            <a:r>
              <a:rPr lang="en-US" sz="2900" dirty="0" err="1"/>
              <a:t>ilmiy</a:t>
            </a:r>
            <a:r>
              <a:rPr lang="en-US" sz="2900" dirty="0"/>
              <a:t>, </a:t>
            </a:r>
            <a:r>
              <a:rPr lang="en-US" sz="2900" dirty="0" err="1"/>
              <a:t>tibbiy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sud</a:t>
            </a:r>
            <a:r>
              <a:rPr lang="en-US" sz="2900" dirty="0"/>
              <a:t> </a:t>
            </a:r>
            <a:r>
              <a:rPr lang="en-US" sz="2900" dirty="0" err="1"/>
              <a:t>namoyishlarida</a:t>
            </a:r>
            <a:r>
              <a:rPr lang="en-US" sz="2900" dirty="0"/>
              <a:t>; </a:t>
            </a:r>
            <a:r>
              <a:rPr lang="ru-RU" sz="2900" dirty="0">
                <a:sym typeface="Symbol"/>
              </a:rPr>
              <a:t></a:t>
            </a:r>
            <a:r>
              <a:rPr lang="en-US" sz="2900" dirty="0"/>
              <a:t> </a:t>
            </a:r>
            <a:r>
              <a:rPr lang="en-US" sz="2900" dirty="0" err="1"/>
              <a:t>o`rgatuvchi</a:t>
            </a:r>
            <a:r>
              <a:rPr lang="en-US" sz="2900" dirty="0"/>
              <a:t> </a:t>
            </a:r>
            <a:r>
              <a:rPr lang="en-US" sz="2900" dirty="0" err="1"/>
              <a:t>dasturlar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kompyuterda</a:t>
            </a:r>
            <a:r>
              <a:rPr lang="en-US" sz="2900" dirty="0"/>
              <a:t> </a:t>
            </a:r>
            <a:r>
              <a:rPr lang="en-US" sz="2900" dirty="0" err="1"/>
              <a:t>ishlatish</a:t>
            </a:r>
            <a:r>
              <a:rPr lang="en-US" sz="2900" dirty="0"/>
              <a:t> </a:t>
            </a:r>
            <a:r>
              <a:rPr lang="en-US" sz="2900" dirty="0" err="1"/>
              <a:t>mumkin</a:t>
            </a:r>
            <a:r>
              <a:rPr lang="en-US" sz="2900" dirty="0"/>
              <a:t>. </a:t>
            </a:r>
            <a:r>
              <a:rPr lang="en-US" sz="2900" dirty="0" err="1"/>
              <a:t>Shuni</a:t>
            </a:r>
            <a:r>
              <a:rPr lang="en-US" sz="2900" dirty="0"/>
              <a:t> </a:t>
            </a:r>
            <a:r>
              <a:rPr lang="en-US" sz="2900" dirty="0" err="1"/>
              <a:t>ta`kidlash</a:t>
            </a:r>
            <a:r>
              <a:rPr lang="en-US" sz="2900" dirty="0"/>
              <a:t> </a:t>
            </a:r>
            <a:r>
              <a:rPr lang="en-US" sz="2900" dirty="0" err="1"/>
              <a:t>lozimki</a:t>
            </a:r>
            <a:r>
              <a:rPr lang="en-US" sz="2900" dirty="0"/>
              <a:t> </a:t>
            </a:r>
            <a:r>
              <a:rPr lang="en-US" sz="2900" dirty="0" err="1"/>
              <a:t>uch</a:t>
            </a:r>
            <a:r>
              <a:rPr lang="en-US" sz="2900" dirty="0"/>
              <a:t> </a:t>
            </a:r>
            <a:r>
              <a:rPr lang="en-US" sz="2900" dirty="0" err="1"/>
              <a:t>o`lchovli</a:t>
            </a:r>
            <a:r>
              <a:rPr lang="en-US" sz="2900" dirty="0"/>
              <a:t> </a:t>
            </a:r>
            <a:r>
              <a:rPr lang="en-US" sz="2900" dirty="0" err="1"/>
              <a:t>grafika</a:t>
            </a:r>
            <a:r>
              <a:rPr lang="en-US" sz="2900" dirty="0"/>
              <a:t> </a:t>
            </a:r>
            <a:r>
              <a:rPr lang="en-US" sz="2900" dirty="0" err="1"/>
              <a:t>dasturlari</a:t>
            </a:r>
            <a:r>
              <a:rPr lang="en-US" sz="2900" dirty="0"/>
              <a:t> </a:t>
            </a:r>
            <a:r>
              <a:rPr lang="en-US" sz="2900" dirty="0" err="1"/>
              <a:t>kompyuter</a:t>
            </a:r>
            <a:r>
              <a:rPr lang="en-US" sz="2900" dirty="0"/>
              <a:t> </a:t>
            </a:r>
            <a:r>
              <a:rPr lang="en-US" sz="2900" dirty="0" err="1"/>
              <a:t>qurilmalari</a:t>
            </a:r>
            <a:r>
              <a:rPr lang="en-US" sz="2900" dirty="0"/>
              <a:t>, </a:t>
            </a:r>
            <a:r>
              <a:rPr lang="en-US" sz="2900" dirty="0" err="1"/>
              <a:t>uning</a:t>
            </a:r>
            <a:r>
              <a:rPr lang="en-US" sz="2900" dirty="0"/>
              <a:t> </a:t>
            </a:r>
            <a:r>
              <a:rPr lang="en-US" sz="2900" dirty="0" err="1"/>
              <a:t>dasturiy</a:t>
            </a:r>
            <a:r>
              <a:rPr lang="en-US" sz="2900" dirty="0"/>
              <a:t> </a:t>
            </a:r>
            <a:r>
              <a:rPr lang="en-US" sz="2900" dirty="0" err="1"/>
              <a:t>ta`minoti</a:t>
            </a:r>
            <a:r>
              <a:rPr lang="en-US" sz="2900" dirty="0"/>
              <a:t> </a:t>
            </a:r>
            <a:r>
              <a:rPr lang="en-US" sz="2900" dirty="0" err="1"/>
              <a:t>hamda</a:t>
            </a:r>
            <a:r>
              <a:rPr lang="en-US" sz="2900" dirty="0"/>
              <a:t> u </a:t>
            </a:r>
            <a:r>
              <a:rPr lang="en-US" sz="2900" dirty="0" err="1"/>
              <a:t>bilan</a:t>
            </a:r>
            <a:r>
              <a:rPr lang="en-US" sz="2900" dirty="0"/>
              <a:t> </a:t>
            </a:r>
            <a:r>
              <a:rPr lang="en-US" sz="2900" dirty="0" err="1"/>
              <a:t>ishlovchi</a:t>
            </a:r>
            <a:r>
              <a:rPr lang="en-US" sz="2900" dirty="0"/>
              <a:t> </a:t>
            </a:r>
            <a:r>
              <a:rPr lang="en-US" sz="2900" dirty="0" err="1"/>
              <a:t>dizayner</a:t>
            </a:r>
            <a:r>
              <a:rPr lang="en-US" sz="2900" dirty="0"/>
              <a:t> </a:t>
            </a:r>
            <a:r>
              <a:rPr lang="en-US" sz="2900" dirty="0" err="1"/>
              <a:t>bilimlariga</a:t>
            </a:r>
            <a:r>
              <a:rPr lang="en-US" sz="2900" dirty="0"/>
              <a:t> </a:t>
            </a:r>
            <a:r>
              <a:rPr lang="en-US" sz="2900" dirty="0" err="1"/>
              <a:t>juda</a:t>
            </a:r>
            <a:r>
              <a:rPr lang="en-US" sz="2900" dirty="0"/>
              <a:t> </a:t>
            </a:r>
            <a:r>
              <a:rPr lang="en-US" sz="2900" dirty="0" err="1"/>
              <a:t>yuqori</a:t>
            </a:r>
            <a:r>
              <a:rPr lang="en-US" sz="2900" dirty="0"/>
              <a:t> </a:t>
            </a:r>
            <a:r>
              <a:rPr lang="en-US" sz="2900" dirty="0" err="1"/>
              <a:t>talablar</a:t>
            </a:r>
            <a:r>
              <a:rPr lang="en-US" sz="2900" dirty="0"/>
              <a:t> </a:t>
            </a:r>
            <a:r>
              <a:rPr lang="en-US" sz="2900" dirty="0" err="1"/>
              <a:t>qo`yadi</a:t>
            </a:r>
            <a:r>
              <a:rPr lang="en-US" sz="2900" dirty="0"/>
              <a:t>. </a:t>
            </a:r>
            <a:r>
              <a:rPr lang="en-US" sz="2900" dirty="0" err="1"/>
              <a:t>Uch</a:t>
            </a:r>
            <a:r>
              <a:rPr lang="en-US" sz="2900" dirty="0"/>
              <a:t> </a:t>
            </a:r>
            <a:r>
              <a:rPr lang="en-US" sz="2900" dirty="0" err="1"/>
              <a:t>o`lchovli</a:t>
            </a:r>
            <a:r>
              <a:rPr lang="en-US" sz="2900" dirty="0"/>
              <a:t> </a:t>
            </a:r>
            <a:r>
              <a:rPr lang="en-US" sz="2900" dirty="0" err="1"/>
              <a:t>grafika</a:t>
            </a:r>
            <a:r>
              <a:rPr lang="en-US" sz="2900" dirty="0"/>
              <a:t> </a:t>
            </a:r>
            <a:r>
              <a:rPr lang="en-US" sz="2900" dirty="0" err="1"/>
              <a:t>bilan</a:t>
            </a:r>
            <a:r>
              <a:rPr lang="en-US" sz="2900" dirty="0"/>
              <a:t> </a:t>
            </a:r>
            <a:r>
              <a:rPr lang="en-US" sz="2900" dirty="0" err="1"/>
              <a:t>ishlaganda</a:t>
            </a:r>
            <a:r>
              <a:rPr lang="en-US" sz="2900" dirty="0"/>
              <a:t>, </a:t>
            </a:r>
            <a:r>
              <a:rPr lang="en-US" sz="2900" dirty="0" err="1"/>
              <a:t>shakllar</a:t>
            </a:r>
            <a:r>
              <a:rPr lang="en-US" sz="2900" dirty="0"/>
              <a:t> </a:t>
            </a:r>
            <a:r>
              <a:rPr lang="en-US" sz="2900" dirty="0" err="1"/>
              <a:t>hosil</a:t>
            </a:r>
            <a:r>
              <a:rPr lang="en-US" sz="2900" dirty="0"/>
              <a:t> </a:t>
            </a:r>
            <a:r>
              <a:rPr lang="en-US" sz="2900" dirty="0" err="1"/>
              <a:t>qilinadigan</a:t>
            </a:r>
            <a:r>
              <a:rPr lang="en-US" sz="2900" dirty="0"/>
              <a:t> </a:t>
            </a:r>
            <a:r>
              <a:rPr lang="en-US" sz="2900" dirty="0" err="1"/>
              <a:t>fazoga</a:t>
            </a:r>
            <a:r>
              <a:rPr lang="en-US" sz="2900" dirty="0"/>
              <a:t> </a:t>
            </a:r>
            <a:r>
              <a:rPr lang="en-US" sz="2900" dirty="0" err="1"/>
              <a:t>alohida</a:t>
            </a:r>
            <a:r>
              <a:rPr lang="en-US" sz="2900" dirty="0"/>
              <a:t> </a:t>
            </a:r>
            <a:r>
              <a:rPr lang="en-US" sz="2900" dirty="0" err="1"/>
              <a:t>e`tibor</a:t>
            </a:r>
            <a:r>
              <a:rPr lang="en-US" sz="2900" dirty="0"/>
              <a:t> </a:t>
            </a:r>
            <a:r>
              <a:rPr lang="en-US" sz="2900" dirty="0" err="1"/>
              <a:t>berish</a:t>
            </a:r>
            <a:r>
              <a:rPr lang="en-US" sz="2900" dirty="0"/>
              <a:t> </a:t>
            </a:r>
            <a:r>
              <a:rPr lang="en-US" sz="2900" dirty="0" err="1"/>
              <a:t>kerak</a:t>
            </a:r>
            <a:r>
              <a:rPr lang="en-US" sz="2900" dirty="0"/>
              <a:t>. Bu </a:t>
            </a:r>
            <a:r>
              <a:rPr lang="en-US" sz="2900" dirty="0" err="1"/>
              <a:t>holda</a:t>
            </a:r>
            <a:r>
              <a:rPr lang="en-US" sz="2900" dirty="0"/>
              <a:t> </a:t>
            </a:r>
            <a:r>
              <a:rPr lang="en-US" sz="2900" dirty="0" err="1"/>
              <a:t>an`anaviy</a:t>
            </a:r>
            <a:r>
              <a:rPr lang="en-US" sz="2900" dirty="0"/>
              <a:t> 2D — </a:t>
            </a:r>
            <a:r>
              <a:rPr lang="en-US" sz="2900" dirty="0" err="1"/>
              <a:t>tekislik</a:t>
            </a:r>
            <a:r>
              <a:rPr lang="en-US" sz="2900" dirty="0"/>
              <a:t> </a:t>
            </a:r>
            <a:r>
              <a:rPr lang="en-US" sz="2900" dirty="0" err="1"/>
              <a:t>uch</a:t>
            </a:r>
            <a:r>
              <a:rPr lang="en-US" sz="2900" dirty="0"/>
              <a:t> </a:t>
            </a:r>
            <a:r>
              <a:rPr lang="en-US" sz="2900" dirty="0" err="1"/>
              <a:t>o`lchovli</a:t>
            </a:r>
            <a:r>
              <a:rPr lang="en-US" sz="2900" dirty="0"/>
              <a:t> </a:t>
            </a:r>
            <a:r>
              <a:rPr lang="en-US" sz="2900" dirty="0" err="1"/>
              <a:t>grafika</a:t>
            </a:r>
            <a:r>
              <a:rPr lang="en-US" sz="2900" dirty="0"/>
              <a:t> </a:t>
            </a:r>
            <a:r>
              <a:rPr lang="en-US" sz="2900" dirty="0" err="1"/>
              <a:t>maqsadlariga</a:t>
            </a:r>
            <a:r>
              <a:rPr lang="en-US" sz="2900" dirty="0"/>
              <a:t> </a:t>
            </a:r>
            <a:r>
              <a:rPr lang="en-US" sz="2900" dirty="0" err="1"/>
              <a:t>to`g`ri</a:t>
            </a:r>
            <a:r>
              <a:rPr lang="en-US" sz="2900" dirty="0"/>
              <a:t> </a:t>
            </a:r>
            <a:r>
              <a:rPr lang="en-US" sz="2900" dirty="0" err="1"/>
              <a:t>keltiriladi</a:t>
            </a:r>
            <a:r>
              <a:rPr lang="en-US" sz="2900" dirty="0"/>
              <a:t>. 3D — </a:t>
            </a:r>
            <a:r>
              <a:rPr lang="en-US" sz="2900" dirty="0" err="1"/>
              <a:t>grafikada</a:t>
            </a:r>
            <a:r>
              <a:rPr lang="en-US" sz="2900" dirty="0"/>
              <a:t> </a:t>
            </a:r>
            <a:r>
              <a:rPr lang="en-US" sz="2900" dirty="0" err="1"/>
              <a:t>ishchi</a:t>
            </a:r>
            <a:r>
              <a:rPr lang="en-US" sz="2900" dirty="0"/>
              <a:t> </a:t>
            </a:r>
            <a:r>
              <a:rPr lang="en-US" sz="2900" dirty="0" err="1"/>
              <a:t>fazoni</a:t>
            </a:r>
            <a:r>
              <a:rPr lang="en-US" sz="2900" dirty="0"/>
              <a:t> </a:t>
            </a:r>
            <a:r>
              <a:rPr lang="en-US" sz="2900" dirty="0" err="1"/>
              <a:t>shunday</a:t>
            </a:r>
            <a:r>
              <a:rPr lang="en-US" sz="2900" dirty="0"/>
              <a:t> </a:t>
            </a:r>
            <a:r>
              <a:rPr lang="en-US" sz="2900" dirty="0" err="1"/>
              <a:t>ifodalash</a:t>
            </a:r>
            <a:r>
              <a:rPr lang="en-US" sz="2900" dirty="0"/>
              <a:t> </a:t>
            </a:r>
            <a:r>
              <a:rPr lang="en-US" sz="2900" dirty="0" err="1"/>
              <a:t>kerakki</a:t>
            </a:r>
            <a:r>
              <a:rPr lang="en-US" sz="2900" dirty="0"/>
              <a:t>, </a:t>
            </a:r>
            <a:r>
              <a:rPr lang="en-US" sz="2900" dirty="0" err="1"/>
              <a:t>unda</a:t>
            </a:r>
            <a:r>
              <a:rPr lang="en-US" sz="2900" dirty="0"/>
              <a:t> </a:t>
            </a:r>
            <a:r>
              <a:rPr lang="en-US" sz="2900" dirty="0" err="1"/>
              <a:t>nafaqat</a:t>
            </a:r>
            <a:r>
              <a:rPr lang="en-US" sz="2900" dirty="0"/>
              <a:t> </a:t>
            </a:r>
            <a:r>
              <a:rPr lang="en-US" sz="2900" dirty="0" err="1"/>
              <a:t>modellashtirilayotgan</a:t>
            </a:r>
            <a:r>
              <a:rPr lang="en-US" sz="2900" dirty="0"/>
              <a:t> </a:t>
            </a:r>
            <a:r>
              <a:rPr lang="en-US" sz="2900" dirty="0" err="1"/>
              <a:t>uch</a:t>
            </a:r>
            <a:r>
              <a:rPr lang="en-US" sz="2900" dirty="0"/>
              <a:t> </a:t>
            </a:r>
            <a:r>
              <a:rPr lang="en-US" sz="2900" dirty="0" err="1"/>
              <a:t>o`lchovli</a:t>
            </a:r>
            <a:r>
              <a:rPr lang="en-US" sz="2900" dirty="0"/>
              <a:t> </a:t>
            </a:r>
            <a:r>
              <a:rPr lang="en-US" sz="2900" dirty="0" err="1"/>
              <a:t>geometrik</a:t>
            </a:r>
            <a:r>
              <a:rPr lang="en-US" sz="2900" dirty="0"/>
              <a:t> </a:t>
            </a:r>
            <a:r>
              <a:rPr lang="en-US" sz="2900" dirty="0" err="1"/>
              <a:t>shaklni</a:t>
            </a:r>
            <a:r>
              <a:rPr lang="en-US" sz="2900" dirty="0"/>
              <a:t>, </a:t>
            </a:r>
            <a:r>
              <a:rPr lang="en-US" sz="2900" dirty="0" err="1"/>
              <a:t>balki</a:t>
            </a:r>
            <a:r>
              <a:rPr lang="en-US" sz="2900" dirty="0"/>
              <a:t> </a:t>
            </a:r>
            <a:r>
              <a:rPr lang="en-US" sz="2900" dirty="0" err="1"/>
              <a:t>uning</a:t>
            </a:r>
            <a:r>
              <a:rPr lang="en-US" sz="2900" dirty="0"/>
              <a:t> </a:t>
            </a:r>
            <a:r>
              <a:rPr lang="en-US" sz="2900" dirty="0" err="1"/>
              <a:t>geometrik</a:t>
            </a:r>
            <a:r>
              <a:rPr lang="en-US" sz="2900" dirty="0"/>
              <a:t> </a:t>
            </a:r>
            <a:r>
              <a:rPr lang="en-US" sz="2900" dirty="0" err="1"/>
              <a:t>joylashishi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holati</a:t>
            </a:r>
            <a:r>
              <a:rPr lang="en-US" sz="2900" dirty="0"/>
              <a:t> </a:t>
            </a:r>
            <a:r>
              <a:rPr lang="en-US" sz="2900" dirty="0" err="1"/>
              <a:t>hisobga</a:t>
            </a:r>
            <a:r>
              <a:rPr lang="en-US" sz="2900" dirty="0"/>
              <a:t> </a:t>
            </a:r>
            <a:r>
              <a:rPr lang="en-US" sz="2900" dirty="0" err="1"/>
              <a:t>olinishi</a:t>
            </a:r>
            <a:r>
              <a:rPr lang="en-US" sz="2900" dirty="0"/>
              <a:t> </a:t>
            </a:r>
            <a:r>
              <a:rPr lang="en-US" sz="2900" dirty="0" err="1"/>
              <a:t>kerak</a:t>
            </a:r>
            <a:r>
              <a:rPr lang="en-US" sz="2900" dirty="0"/>
              <a:t>.</a:t>
            </a:r>
            <a:endParaRPr lang="ru-RU" sz="2900" dirty="0"/>
          </a:p>
          <a:p>
            <a:r>
              <a:rPr lang="en-US" sz="2900" dirty="0" err="1"/>
              <a:t>Uch</a:t>
            </a:r>
            <a:r>
              <a:rPr lang="en-US" sz="2900" dirty="0"/>
              <a:t> </a:t>
            </a:r>
            <a:r>
              <a:rPr lang="en-US" sz="2900" dirty="0" err="1"/>
              <a:t>o`lchovli</a:t>
            </a:r>
            <a:r>
              <a:rPr lang="en-US" sz="2900" dirty="0"/>
              <a:t> </a:t>
            </a:r>
            <a:r>
              <a:rPr lang="en-US" sz="2900" dirty="0" err="1"/>
              <a:t>grafikada</a:t>
            </a:r>
            <a:r>
              <a:rPr lang="en-US" sz="2900" dirty="0"/>
              <a:t> </a:t>
            </a:r>
            <a:r>
              <a:rPr lang="en-US" sz="2900" dirty="0" err="1"/>
              <a:t>Dekart</a:t>
            </a:r>
            <a:r>
              <a:rPr lang="en-US" sz="2900" dirty="0"/>
              <a:t>, </a:t>
            </a:r>
            <a:r>
              <a:rPr lang="en-US" sz="2900" dirty="0" err="1"/>
              <a:t>silindrik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sferik</a:t>
            </a:r>
            <a:r>
              <a:rPr lang="en-US" sz="2900" dirty="0"/>
              <a:t> </a:t>
            </a:r>
            <a:r>
              <a:rPr lang="en-US" sz="2900" dirty="0" err="1"/>
              <a:t>koordirata</a:t>
            </a:r>
            <a:r>
              <a:rPr lang="en-US" sz="2900" dirty="0"/>
              <a:t> </a:t>
            </a:r>
            <a:r>
              <a:rPr lang="en-US" sz="2900" dirty="0" err="1"/>
              <a:t>sistemalari</a:t>
            </a:r>
            <a:r>
              <a:rPr lang="en-US" sz="2900" dirty="0"/>
              <a:t> </a:t>
            </a:r>
            <a:r>
              <a:rPr lang="en-US" sz="2900" dirty="0" err="1"/>
              <a:t>ishlatiladi</a:t>
            </a:r>
            <a:r>
              <a:rPr lang="en-US" sz="2900" dirty="0"/>
              <a:t>. </a:t>
            </a:r>
            <a:r>
              <a:rPr lang="en-US" sz="2900" dirty="0" err="1"/>
              <a:t>Qurilgan</a:t>
            </a:r>
            <a:r>
              <a:rPr lang="en-US" sz="2900" dirty="0"/>
              <a:t> </a:t>
            </a:r>
            <a:r>
              <a:rPr lang="en-US" sz="2900" dirty="0" err="1"/>
              <a:t>barcha</a:t>
            </a:r>
            <a:r>
              <a:rPr lang="en-US" sz="2900" dirty="0"/>
              <a:t> </a:t>
            </a:r>
            <a:r>
              <a:rPr lang="en-US" sz="2900" dirty="0" err="1"/>
              <a:t>uch</a:t>
            </a:r>
            <a:r>
              <a:rPr lang="en-US" sz="2900" dirty="0"/>
              <a:t> </a:t>
            </a:r>
            <a:r>
              <a:rPr lang="en-US" sz="2900" dirty="0" err="1"/>
              <a:t>o`lchovli</a:t>
            </a:r>
            <a:r>
              <a:rPr lang="en-US" sz="2900" dirty="0"/>
              <a:t> </a:t>
            </a:r>
            <a:r>
              <a:rPr lang="en-US" sz="2900" dirty="0" err="1"/>
              <a:t>ob`ektlarni</a:t>
            </a:r>
            <a:r>
              <a:rPr lang="en-US" sz="2900" dirty="0"/>
              <a:t> </a:t>
            </a:r>
            <a:r>
              <a:rPr lang="en-US" sz="2900" dirty="0" err="1"/>
              <a:t>geometrik</a:t>
            </a:r>
            <a:r>
              <a:rPr lang="en-US" sz="2900" dirty="0"/>
              <a:t> </a:t>
            </a:r>
            <a:r>
              <a:rPr lang="en-US" sz="2900" dirty="0" err="1"/>
              <a:t>va</a:t>
            </a:r>
            <a:r>
              <a:rPr lang="en-US" sz="2900" dirty="0"/>
              <a:t> </a:t>
            </a:r>
            <a:r>
              <a:rPr lang="en-US" sz="2900" dirty="0" err="1"/>
              <a:t>nogeometrik</a:t>
            </a:r>
            <a:r>
              <a:rPr lang="en-US" sz="2900" dirty="0"/>
              <a:t> </a:t>
            </a:r>
            <a:r>
              <a:rPr lang="en-US" sz="2900" dirty="0" err="1"/>
              <a:t>ob`ektlarga</a:t>
            </a:r>
            <a:r>
              <a:rPr lang="en-US" sz="2900" dirty="0"/>
              <a:t> </a:t>
            </a:r>
            <a:r>
              <a:rPr lang="en-US" sz="2900" dirty="0" err="1"/>
              <a:t>bo`lish</a:t>
            </a:r>
            <a:r>
              <a:rPr lang="en-US" sz="2900" dirty="0"/>
              <a:t> </a:t>
            </a:r>
            <a:r>
              <a:rPr lang="en-US" sz="2900" dirty="0" err="1"/>
              <a:t>mumkin</a:t>
            </a:r>
            <a:r>
              <a:rPr lang="en-US" sz="2900" dirty="0"/>
              <a:t>. </a:t>
            </a:r>
            <a:r>
              <a:rPr lang="en-US" sz="2900" dirty="0" err="1"/>
              <a:t>Geometrik</a:t>
            </a:r>
            <a:r>
              <a:rPr lang="en-US" sz="2900" dirty="0"/>
              <a:t> </a:t>
            </a:r>
            <a:r>
              <a:rPr lang="en-US" sz="2900" dirty="0" err="1"/>
              <a:t>ob`ektga</a:t>
            </a:r>
            <a:r>
              <a:rPr lang="en-US" sz="2900" dirty="0"/>
              <a:t> </a:t>
            </a:r>
            <a:r>
              <a:rPr lang="en-US" sz="2900" dirty="0" err="1"/>
              <a:t>asosan</a:t>
            </a:r>
            <a:r>
              <a:rPr lang="en-US" sz="2900" dirty="0"/>
              <a:t> </a:t>
            </a:r>
            <a:r>
              <a:rPr lang="en-US" sz="2900" dirty="0" err="1"/>
              <a:t>sahna</a:t>
            </a:r>
            <a:r>
              <a:rPr lang="en-US" sz="2900" dirty="0"/>
              <a:t> </a:t>
            </a:r>
            <a:r>
              <a:rPr lang="en-US" sz="2900" dirty="0" err="1"/>
              <a:t>tashkil</a:t>
            </a:r>
            <a:r>
              <a:rPr lang="en-US" sz="2900" dirty="0"/>
              <a:t> </a:t>
            </a:r>
            <a:r>
              <a:rPr lang="en-US" sz="2900" dirty="0" err="1"/>
              <a:t>etuvchilarini</a:t>
            </a:r>
            <a:r>
              <a:rPr lang="en-US" sz="2900" dirty="0"/>
              <a:t> </a:t>
            </a:r>
            <a:r>
              <a:rPr lang="en-US" sz="2900" dirty="0" err="1"/>
              <a:t>qurishda</a:t>
            </a:r>
            <a:r>
              <a:rPr lang="en-US" sz="2900" dirty="0"/>
              <a:t> </a:t>
            </a:r>
            <a:r>
              <a:rPr lang="en-US" sz="2900" dirty="0" err="1"/>
              <a:t>ishlatiladi</a:t>
            </a:r>
            <a:r>
              <a:rPr lang="en-US" sz="2900" dirty="0"/>
              <a:t>: </a:t>
            </a:r>
            <a:r>
              <a:rPr lang="en-US" sz="2900" dirty="0" err="1"/>
              <a:t>personajlar</a:t>
            </a:r>
            <a:r>
              <a:rPr lang="en-US" sz="2900" dirty="0"/>
              <a:t>, </a:t>
            </a:r>
            <a:r>
              <a:rPr lang="en-US" sz="2900" dirty="0" err="1"/>
              <a:t>jismlar</a:t>
            </a:r>
            <a:r>
              <a:rPr lang="en-US" sz="2900" dirty="0"/>
              <a:t>, </a:t>
            </a:r>
            <a:r>
              <a:rPr lang="en-US" sz="2900" dirty="0" err="1"/>
              <a:t>boshqa</a:t>
            </a:r>
            <a:r>
              <a:rPr lang="en-US" sz="2900" dirty="0"/>
              <a:t> </a:t>
            </a:r>
            <a:r>
              <a:rPr lang="en-US" sz="2900" dirty="0" err="1"/>
              <a:t>so`z</a:t>
            </a:r>
            <a:r>
              <a:rPr lang="en-US" sz="2900" dirty="0"/>
              <a:t> </a:t>
            </a:r>
            <a:r>
              <a:rPr lang="en-US" sz="2900" dirty="0" err="1"/>
              <a:t>bilan</a:t>
            </a:r>
            <a:r>
              <a:rPr lang="en-US" sz="2900" dirty="0"/>
              <a:t> </a:t>
            </a:r>
            <a:r>
              <a:rPr lang="en-US" sz="2900" dirty="0" err="1"/>
              <a:t>aytganda</a:t>
            </a:r>
            <a:r>
              <a:rPr lang="en-US" sz="2900" dirty="0"/>
              <a:t> — </a:t>
            </a:r>
            <a:r>
              <a:rPr lang="en-US" sz="2900" dirty="0" err="1"/>
              <a:t>mavjud</a:t>
            </a:r>
            <a:r>
              <a:rPr lang="en-US" sz="2900" dirty="0"/>
              <a:t> </a:t>
            </a:r>
            <a:r>
              <a:rPr lang="en-US" sz="2900" dirty="0" err="1"/>
              <a:t>borliq</a:t>
            </a:r>
            <a:r>
              <a:rPr lang="en-US" sz="2900" dirty="0"/>
              <a:t> </a:t>
            </a:r>
            <a:r>
              <a:rPr lang="en-US" sz="2900" dirty="0" err="1"/>
              <a:t>ob`ektlarini</a:t>
            </a:r>
            <a:r>
              <a:rPr lang="en-US" dirty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04340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88640"/>
            <a:ext cx="8712968" cy="6408712"/>
          </a:xfrm>
        </p:spPr>
        <p:txBody>
          <a:bodyPr>
            <a:normAutofit/>
          </a:bodyPr>
          <a:lstStyle/>
          <a:p>
            <a:r>
              <a:rPr lang="en-US" sz="2000" dirty="0" err="1"/>
              <a:t>Nogecmetrik</a:t>
            </a:r>
            <a:r>
              <a:rPr lang="en-US" sz="2000" dirty="0"/>
              <a:t> </a:t>
            </a:r>
            <a:r>
              <a:rPr lang="en-US" sz="2000" dirty="0" err="1"/>
              <a:t>ob</a:t>
            </a:r>
            <a:r>
              <a:rPr lang="en-US" sz="2000" dirty="0"/>
              <a:t>` </a:t>
            </a:r>
            <a:r>
              <a:rPr lang="en-US" sz="2000" dirty="0" err="1"/>
              <a:t>ektlar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sahnaga</a:t>
            </a:r>
            <a:r>
              <a:rPr lang="en-US" sz="2000" dirty="0"/>
              <a:t> </a:t>
            </a:r>
            <a:r>
              <a:rPr lang="en-US" sz="2000" dirty="0" err="1"/>
              <a:t>jonlilik</a:t>
            </a:r>
            <a:r>
              <a:rPr lang="en-US" sz="2000" dirty="0"/>
              <a:t> </a:t>
            </a:r>
            <a:r>
              <a:rPr lang="en-US" sz="2000" dirty="0" err="1"/>
              <a:t>hissini</a:t>
            </a:r>
            <a:r>
              <a:rPr lang="en-US" sz="2000" dirty="0"/>
              <a:t> </a:t>
            </a:r>
            <a:r>
              <a:rPr lang="en-US" sz="2000" dirty="0" err="1"/>
              <a:t>berish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(</a:t>
            </a:r>
            <a:r>
              <a:rPr lang="en-US" sz="2000" dirty="0" err="1"/>
              <a:t>to`g`ri</a:t>
            </a:r>
            <a:r>
              <a:rPr lang="en-US" sz="2000" dirty="0"/>
              <a:t> </a:t>
            </a:r>
            <a:r>
              <a:rPr lang="en-US" sz="2000" dirty="0" err="1"/>
              <a:t>yoritish</a:t>
            </a:r>
            <a:r>
              <a:rPr lang="en-US" sz="2000" dirty="0"/>
              <a:t>), </a:t>
            </a:r>
            <a:r>
              <a:rPr lang="en-US" sz="2000" dirty="0" err="1"/>
              <a:t>ob</a:t>
            </a:r>
            <a:r>
              <a:rPr lang="en-US" sz="2000" dirty="0"/>
              <a:t>` </a:t>
            </a:r>
            <a:r>
              <a:rPr lang="en-US" sz="2000" dirty="0" err="1"/>
              <a:t>ektlarga</a:t>
            </a:r>
            <a:r>
              <a:rPr lang="en-US" sz="2000" dirty="0"/>
              <a:t> ta` sir </a:t>
            </a:r>
            <a:r>
              <a:rPr lang="en-US" sz="2000" dirty="0" err="1"/>
              <a:t>etuvchi</a:t>
            </a:r>
            <a:r>
              <a:rPr lang="en-US" sz="2000" dirty="0"/>
              <a:t> </a:t>
            </a:r>
            <a:r>
              <a:rPr lang="en-US" sz="2000" dirty="0" err="1"/>
              <a:t>kuchlarni</a:t>
            </a:r>
            <a:r>
              <a:rPr lang="en-US" sz="2000" dirty="0"/>
              <a:t> model-</a:t>
            </a:r>
            <a:r>
              <a:rPr lang="en-US" sz="2000" dirty="0" err="1"/>
              <a:t>lashtirishda</a:t>
            </a:r>
            <a:r>
              <a:rPr lang="en-US" sz="2000" dirty="0"/>
              <a:t> (</a:t>
            </a:r>
            <a:r>
              <a:rPr lang="en-US" sz="2000" dirty="0" err="1"/>
              <a:t>masalan</a:t>
            </a:r>
            <a:r>
              <a:rPr lang="en-US" sz="2000" dirty="0"/>
              <a:t> </a:t>
            </a:r>
            <a:r>
              <a:rPr lang="en-US" sz="2000" dirty="0" err="1"/>
              <a:t>gravitasiya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shamol</a:t>
            </a:r>
            <a:r>
              <a:rPr lang="en-US" sz="2000" dirty="0"/>
              <a:t> </a:t>
            </a:r>
            <a:r>
              <a:rPr lang="en-US" sz="2000" dirty="0" err="1"/>
              <a:t>esishi</a:t>
            </a:r>
            <a:r>
              <a:rPr lang="en-US" sz="2000" dirty="0"/>
              <a:t>)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hokazo</a:t>
            </a:r>
            <a:r>
              <a:rPr lang="en-US" sz="2000" dirty="0"/>
              <a:t>. </a:t>
            </a:r>
            <a:r>
              <a:rPr lang="en-US" sz="2000" dirty="0" err="1"/>
              <a:t>Boshqacha</a:t>
            </a:r>
            <a:r>
              <a:rPr lang="en-US" sz="2000" dirty="0"/>
              <a:t> </a:t>
            </a:r>
            <a:r>
              <a:rPr lang="en-US" sz="2000" dirty="0" err="1"/>
              <a:t>aytganda</a:t>
            </a:r>
            <a:r>
              <a:rPr lang="en-US" sz="2000" dirty="0"/>
              <a:t> </a:t>
            </a:r>
            <a:r>
              <a:rPr lang="en-US" sz="2000" dirty="0" err="1"/>
              <a:t>namoyish</a:t>
            </a:r>
            <a:r>
              <a:rPr lang="en-US" sz="2000" dirty="0"/>
              <a:t> </a:t>
            </a:r>
            <a:r>
              <a:rPr lang="en-US" sz="2000" dirty="0" err="1"/>
              <a:t>etilayotgan</a:t>
            </a:r>
            <a:r>
              <a:rPr lang="en-US" sz="2000" dirty="0"/>
              <a:t> </a:t>
            </a:r>
            <a:r>
              <a:rPr lang="en-US" sz="2000" dirty="0" err="1"/>
              <a:t>kadrda</a:t>
            </a:r>
            <a:r>
              <a:rPr lang="en-US" sz="2000" dirty="0"/>
              <a:t> </a:t>
            </a:r>
            <a:r>
              <a:rPr lang="en-US" sz="2000" dirty="0" err="1"/>
              <a:t>geometrik</a:t>
            </a:r>
            <a:r>
              <a:rPr lang="en-US" sz="2000" dirty="0"/>
              <a:t> </a:t>
            </a:r>
            <a:r>
              <a:rPr lang="en-US" sz="2000" dirty="0" err="1"/>
              <a:t>ob</a:t>
            </a:r>
            <a:r>
              <a:rPr lang="en-US" sz="2000" dirty="0"/>
              <a:t>` </a:t>
            </a:r>
            <a:r>
              <a:rPr lang="en-US" sz="2000" dirty="0" err="1"/>
              <a:t>ektlar</a:t>
            </a:r>
            <a:r>
              <a:rPr lang="en-US" sz="2000" dirty="0"/>
              <a:t> </a:t>
            </a:r>
            <a:r>
              <a:rPr lang="en-US" sz="2000" dirty="0" err="1"/>
              <a:t>aynan</a:t>
            </a:r>
            <a:r>
              <a:rPr lang="en-US" sz="2000" dirty="0"/>
              <a:t> (</a:t>
            </a:r>
            <a:r>
              <a:rPr lang="en-US" sz="2000" dirty="0" err="1"/>
              <a:t>chiziqlar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sirtlar</a:t>
            </a:r>
            <a:r>
              <a:rPr lang="en-US" sz="2000" dirty="0"/>
              <a:t> </a:t>
            </a:r>
            <a:r>
              <a:rPr lang="en-US" sz="2000" dirty="0" err="1"/>
              <a:t>ko`rinishda</a:t>
            </a:r>
            <a:r>
              <a:rPr lang="en-US" sz="2000" dirty="0"/>
              <a:t>), </a:t>
            </a:r>
            <a:r>
              <a:rPr lang="en-US" sz="2000" dirty="0" err="1"/>
              <a:t>nogeometrik</a:t>
            </a:r>
            <a:r>
              <a:rPr lang="en-US" sz="2000" dirty="0"/>
              <a:t> </a:t>
            </a:r>
            <a:r>
              <a:rPr lang="en-US" sz="2000" dirty="0" err="1"/>
              <a:t>ob`ektlar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oraliq</a:t>
            </a:r>
            <a:r>
              <a:rPr lang="en-US" sz="2000" dirty="0"/>
              <a:t> (</a:t>
            </a:r>
            <a:r>
              <a:rPr lang="en-US" sz="2000" dirty="0" err="1"/>
              <a:t>soyalar</a:t>
            </a:r>
            <a:r>
              <a:rPr lang="en-US" sz="2000" dirty="0"/>
              <a:t>, </a:t>
            </a:r>
            <a:r>
              <a:rPr lang="en-US" sz="2000" dirty="0" err="1"/>
              <a:t>tezlanish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hokazo</a:t>
            </a:r>
            <a:r>
              <a:rPr lang="en-US" sz="2000" dirty="0"/>
              <a:t> ) </a:t>
            </a:r>
            <a:r>
              <a:rPr lang="en-US" sz="2000" dirty="0" err="1"/>
              <a:t>ko`rinishda</a:t>
            </a:r>
            <a:r>
              <a:rPr lang="en-US" sz="2000" dirty="0"/>
              <a:t> </a:t>
            </a:r>
            <a:r>
              <a:rPr lang="en-US" sz="2000" dirty="0" err="1"/>
              <a:t>namoyon</a:t>
            </a:r>
            <a:r>
              <a:rPr lang="en-US" sz="2000" dirty="0"/>
              <a:t> </a:t>
            </a:r>
            <a:r>
              <a:rPr lang="en-US" sz="2000" dirty="0" err="1"/>
              <a:t>bo`ladi</a:t>
            </a:r>
            <a:r>
              <a:rPr lang="en-US" sz="2000" dirty="0"/>
              <a:t>. </a:t>
            </a:r>
            <a:r>
              <a:rPr lang="en-US" sz="2000" dirty="0" err="1"/>
              <a:t>Geometrik</a:t>
            </a:r>
            <a:r>
              <a:rPr lang="en-US" sz="2000" dirty="0"/>
              <a:t> </a:t>
            </a:r>
            <a:r>
              <a:rPr lang="en-US" sz="2000" dirty="0" err="1"/>
              <a:t>ob`ektlar</a:t>
            </a:r>
            <a:r>
              <a:rPr lang="en-US" sz="2000" dirty="0"/>
              <a:t>. </a:t>
            </a:r>
            <a:r>
              <a:rPr lang="en-US" sz="2000" dirty="0" err="1"/>
              <a:t>Geometrik</a:t>
            </a:r>
            <a:r>
              <a:rPr lang="en-US" sz="2000" dirty="0"/>
              <a:t> </a:t>
            </a:r>
            <a:r>
              <a:rPr lang="en-US" sz="2000" dirty="0" err="1"/>
              <a:t>ob</a:t>
            </a:r>
            <a:r>
              <a:rPr lang="en-US" sz="2000" dirty="0"/>
              <a:t>` </a:t>
            </a:r>
            <a:r>
              <a:rPr lang="en-US" sz="2000" dirty="0" err="1"/>
              <a:t>ektlarni</a:t>
            </a:r>
            <a:r>
              <a:rPr lang="en-US" sz="2000" dirty="0"/>
              <a:t> </a:t>
            </a:r>
            <a:r>
              <a:rPr lang="en-US" sz="2000" dirty="0" err="1"/>
              <a:t>ko`rishda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kuchli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tarkalgan</a:t>
            </a:r>
            <a:r>
              <a:rPr lang="en-US" sz="2000" dirty="0"/>
              <a:t> 3D </a:t>
            </a:r>
            <a:r>
              <a:rPr lang="en-US" sz="2000" dirty="0" err="1"/>
              <a:t>paket</a:t>
            </a:r>
            <a:r>
              <a:rPr lang="en-US" sz="2000" dirty="0"/>
              <a:t> Discreet </a:t>
            </a:r>
            <a:r>
              <a:rPr lang="en-US" sz="2000" dirty="0" err="1"/>
              <a:t>kompaniyasi</a:t>
            </a:r>
            <a:r>
              <a:rPr lang="en-US" sz="2000" dirty="0"/>
              <a:t> 3D Studio Max </a:t>
            </a:r>
            <a:r>
              <a:rPr lang="en-US" sz="2000" dirty="0" err="1"/>
              <a:t>dasturini</a:t>
            </a:r>
            <a:r>
              <a:rPr lang="en-US" sz="2000" dirty="0"/>
              <a:t> </a:t>
            </a:r>
            <a:r>
              <a:rPr lang="en-US" sz="2000" dirty="0" err="1"/>
              <a:t>tanlab</a:t>
            </a:r>
            <a:r>
              <a:rPr lang="en-US" sz="2000" dirty="0"/>
              <a:t> </a:t>
            </a:r>
            <a:r>
              <a:rPr lang="en-US" sz="2000" dirty="0" err="1"/>
              <a:t>uning</a:t>
            </a:r>
            <a:r>
              <a:rPr lang="en-US" sz="2000" dirty="0"/>
              <a:t> </a:t>
            </a:r>
            <a:r>
              <a:rPr lang="en-US" sz="2000" dirty="0" err="1"/>
              <a:t>misolida</a:t>
            </a:r>
            <a:r>
              <a:rPr lang="en-US" sz="2000" dirty="0"/>
              <a:t> </a:t>
            </a:r>
            <a:r>
              <a:rPr lang="en-US" sz="2000" dirty="0" err="1"/>
              <a:t>ob`ektlarning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turlari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modellashtirish</a:t>
            </a:r>
            <a:r>
              <a:rPr lang="en-US" sz="2000" dirty="0"/>
              <a:t> </a:t>
            </a:r>
            <a:r>
              <a:rPr lang="en-US" sz="2000" dirty="0" err="1"/>
              <a:t>texnologiyasini</a:t>
            </a:r>
            <a:r>
              <a:rPr lang="en-US" sz="2000" dirty="0"/>
              <a:t> </a:t>
            </a:r>
            <a:r>
              <a:rPr lang="en-US" sz="2000" dirty="0" err="1"/>
              <a:t>ko`rib</a:t>
            </a:r>
            <a:r>
              <a:rPr lang="en-US" sz="2000" dirty="0"/>
              <a:t> </a:t>
            </a:r>
            <a:r>
              <a:rPr lang="en-US" sz="2000" dirty="0" err="1"/>
              <a:t>o`tamiz</a:t>
            </a:r>
            <a:r>
              <a:rPr lang="en-US" sz="2000" dirty="0"/>
              <a:t>. Bu </a:t>
            </a:r>
            <a:r>
              <a:rPr lang="en-US" sz="2000" dirty="0" err="1"/>
              <a:t>dastur</a:t>
            </a:r>
            <a:r>
              <a:rPr lang="en-US" sz="2000" dirty="0"/>
              <a:t> </a:t>
            </a:r>
            <a:r>
              <a:rPr lang="en-US" sz="2000" dirty="0" err="1"/>
              <a:t>yordamida</a:t>
            </a:r>
            <a:r>
              <a:rPr lang="en-US" sz="2000" dirty="0"/>
              <a:t> </a:t>
            </a:r>
            <a:r>
              <a:rPr lang="en-US" sz="2000" dirty="0" err="1"/>
              <a:t>geometrik</a:t>
            </a:r>
            <a:r>
              <a:rPr lang="en-US" sz="2000" dirty="0"/>
              <a:t> </a:t>
            </a:r>
            <a:r>
              <a:rPr lang="en-US" sz="2000" dirty="0" err="1"/>
              <a:t>ob`ektlarning</a:t>
            </a:r>
            <a:r>
              <a:rPr lang="en-US" sz="2000" dirty="0"/>
              <a:t> </a:t>
            </a:r>
            <a:r>
              <a:rPr lang="en-US" sz="2000" dirty="0" err="1"/>
              <a:t>quyidagi</a:t>
            </a:r>
            <a:r>
              <a:rPr lang="en-US" sz="2000" dirty="0"/>
              <a:t> </a:t>
            </a:r>
            <a:r>
              <a:rPr lang="en-US" sz="2000" dirty="0" err="1"/>
              <a:t>turlari</a:t>
            </a:r>
            <a:r>
              <a:rPr lang="en-US" sz="2000" dirty="0"/>
              <a:t> </a:t>
            </a:r>
            <a:r>
              <a:rPr lang="en-US" sz="2000" dirty="0" err="1"/>
              <a:t>qurilishi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Splayn</a:t>
            </a:r>
            <a:r>
              <a:rPr lang="en-US" sz="2000" dirty="0"/>
              <a:t> </a:t>
            </a:r>
            <a:r>
              <a:rPr lang="en-US" sz="2000" dirty="0" err="1"/>
              <a:t>chiziqlar</a:t>
            </a:r>
            <a:r>
              <a:rPr lang="en-US" sz="2000" dirty="0"/>
              <a:t> (Spline Curves) - </a:t>
            </a:r>
            <a:r>
              <a:rPr lang="en-US" sz="2000" dirty="0" err="1"/>
              <a:t>boshqa</a:t>
            </a:r>
            <a:r>
              <a:rPr lang="en-US" sz="2000" dirty="0"/>
              <a:t> </a:t>
            </a:r>
            <a:r>
              <a:rPr lang="en-US" sz="2000" dirty="0" err="1"/>
              <a:t>sirt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shakllarni</a:t>
            </a:r>
            <a:r>
              <a:rPr lang="en-US" sz="2000" dirty="0"/>
              <a:t> </a:t>
            </a:r>
            <a:r>
              <a:rPr lang="en-US" sz="2000" dirty="0" err="1"/>
              <a:t>ko`rishda</a:t>
            </a:r>
            <a:r>
              <a:rPr lang="en-US" sz="2000" dirty="0"/>
              <a:t> </a:t>
            </a:r>
            <a:r>
              <a:rPr lang="en-US" sz="2000" dirty="0" err="1"/>
              <a:t>ishlatiladigan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tartibda</a:t>
            </a:r>
            <a:r>
              <a:rPr lang="en-US" sz="2000" dirty="0"/>
              <a:t> </a:t>
            </a:r>
            <a:r>
              <a:rPr lang="en-US" sz="2000" dirty="0" err="1"/>
              <a:t>qurilgan</a:t>
            </a:r>
            <a:r>
              <a:rPr lang="en-US" sz="2000" dirty="0"/>
              <a:t> (</a:t>
            </a:r>
            <a:r>
              <a:rPr lang="en-US" sz="2000" dirty="0" err="1"/>
              <a:t>Beze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Nurbs</a:t>
            </a:r>
            <a:r>
              <a:rPr lang="en-US" sz="2000" dirty="0"/>
              <a:t>) </a:t>
            </a:r>
            <a:r>
              <a:rPr lang="en-US" sz="2000" dirty="0" err="1"/>
              <a:t>chiziqlar</a:t>
            </a:r>
            <a:r>
              <a:rPr lang="en-US" sz="2000" dirty="0"/>
              <a:t>. </a:t>
            </a:r>
            <a:r>
              <a:rPr lang="ru-RU" sz="2000" dirty="0" err="1"/>
              <a:t>Ularni</a:t>
            </a:r>
            <a:r>
              <a:rPr lang="ru-RU" sz="2000" dirty="0"/>
              <a:t> </a:t>
            </a:r>
            <a:r>
              <a:rPr lang="ru-RU" sz="2000" dirty="0" err="1"/>
              <a:t>harakat</a:t>
            </a:r>
            <a:r>
              <a:rPr lang="ru-RU" sz="2000" dirty="0"/>
              <a:t> </a:t>
            </a:r>
            <a:r>
              <a:rPr lang="ru-RU" sz="2000" dirty="0" err="1"/>
              <a:t>troyektoriyalarini</a:t>
            </a:r>
            <a:r>
              <a:rPr lang="ru-RU" sz="2000" dirty="0"/>
              <a:t> </a:t>
            </a:r>
            <a:r>
              <a:rPr lang="ru-RU" sz="2000" dirty="0" err="1"/>
              <a:t>ifodalash</a:t>
            </a:r>
            <a:r>
              <a:rPr lang="ru-RU" sz="2000" dirty="0"/>
              <a:t> </a:t>
            </a:r>
            <a:r>
              <a:rPr lang="ru-RU" sz="2000" dirty="0" err="1"/>
              <a:t>uchun</a:t>
            </a:r>
            <a:r>
              <a:rPr lang="ru-RU" sz="2000" dirty="0"/>
              <a:t> </a:t>
            </a:r>
            <a:r>
              <a:rPr lang="ru-RU" sz="2000" dirty="0" err="1"/>
              <a:t>ham</a:t>
            </a:r>
            <a:r>
              <a:rPr lang="ru-RU" sz="2000" dirty="0"/>
              <a:t> </a:t>
            </a:r>
            <a:r>
              <a:rPr lang="ru-RU" sz="2000" dirty="0" err="1"/>
              <a:t>ishlatish</a:t>
            </a:r>
            <a:r>
              <a:rPr lang="ru-RU" sz="2000" dirty="0"/>
              <a:t> </a:t>
            </a:r>
            <a:r>
              <a:rPr lang="ru-RU" sz="2000" dirty="0" err="1"/>
              <a:t>mumkin</a:t>
            </a:r>
            <a:r>
              <a:rPr lang="ru-RU" sz="2000" dirty="0"/>
              <a:t>.</a:t>
            </a:r>
          </a:p>
          <a:p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1547664" y="4347020"/>
            <a:ext cx="5544616" cy="17995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2973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</p:spPr>
        <p:txBody>
          <a:bodyPr>
            <a:normAutofit/>
          </a:bodyPr>
          <a:lstStyle/>
          <a:p>
            <a:r>
              <a:rPr lang="ru-RU" sz="2000" dirty="0" err="1"/>
              <a:t>Masalan</a:t>
            </a:r>
            <a:r>
              <a:rPr lang="ru-RU" sz="2000" dirty="0"/>
              <a:t>, </a:t>
            </a:r>
            <a:r>
              <a:rPr lang="ru-RU" sz="2000" dirty="0" err="1"/>
              <a:t>Beze</a:t>
            </a:r>
            <a:r>
              <a:rPr lang="ru-RU" sz="2000" dirty="0"/>
              <a:t> </a:t>
            </a:r>
            <a:r>
              <a:rPr lang="ru-RU" sz="2000" dirty="0" err="1"/>
              <a:t>chiziqlari</a:t>
            </a:r>
            <a:r>
              <a:rPr lang="ru-RU" sz="2000" dirty="0"/>
              <a:t> </a:t>
            </a:r>
            <a:r>
              <a:rPr lang="ru-RU" sz="2000" dirty="0" err="1"/>
              <a:t>uchun</a:t>
            </a:r>
            <a:r>
              <a:rPr lang="ru-RU" sz="2000" dirty="0"/>
              <a:t>, </a:t>
            </a:r>
            <a:r>
              <a:rPr lang="ru-RU" sz="2000" dirty="0" err="1"/>
              <a:t>xususiy</a:t>
            </a:r>
            <a:r>
              <a:rPr lang="ru-RU" sz="2000" dirty="0"/>
              <a:t> </a:t>
            </a:r>
            <a:r>
              <a:rPr lang="ru-RU" sz="2000" dirty="0" err="1"/>
              <a:t>holda</a:t>
            </a:r>
            <a:r>
              <a:rPr lang="ru-RU" sz="2000" dirty="0"/>
              <a:t>, </a:t>
            </a:r>
            <a:r>
              <a:rPr lang="ru-RU" sz="2000" dirty="0" err="1"/>
              <a:t>boshlang`ich</a:t>
            </a:r>
            <a:r>
              <a:rPr lang="ru-RU" sz="2000" dirty="0"/>
              <a:t> </a:t>
            </a:r>
            <a:r>
              <a:rPr lang="ru-RU" sz="2000" dirty="0" err="1"/>
              <a:t>shakl</a:t>
            </a:r>
            <a:r>
              <a:rPr lang="ru-RU" sz="2000" dirty="0"/>
              <a:t> </a:t>
            </a:r>
            <a:r>
              <a:rPr lang="ru-RU" sz="2000" dirty="0" err="1"/>
              <a:t>va</a:t>
            </a:r>
            <a:r>
              <a:rPr lang="ru-RU" sz="2000" dirty="0"/>
              <a:t> </a:t>
            </a:r>
            <a:r>
              <a:rPr lang="ru-RU" sz="2000" dirty="0" err="1"/>
              <a:t>chiziqlar</a:t>
            </a:r>
            <a:r>
              <a:rPr lang="ru-RU" sz="2000" dirty="0"/>
              <a:t> </a:t>
            </a:r>
            <a:r>
              <a:rPr lang="ru-RU" sz="2000" dirty="0" err="1"/>
              <a:t>to`plami</a:t>
            </a:r>
            <a:r>
              <a:rPr lang="ru-RU" sz="2000" dirty="0"/>
              <a:t> </a:t>
            </a:r>
            <a:r>
              <a:rPr lang="ru-RU" sz="2000" dirty="0" err="1"/>
              <a:t>aniqlangan</a:t>
            </a:r>
            <a:r>
              <a:rPr lang="ru-RU" sz="2000" dirty="0"/>
              <a:t> </a:t>
            </a:r>
            <a:r>
              <a:rPr lang="ru-RU" sz="2000" dirty="0" err="1"/>
              <a:t>bo`lib</a:t>
            </a:r>
            <a:r>
              <a:rPr lang="ru-RU" sz="2000" dirty="0"/>
              <a:t> (</a:t>
            </a:r>
            <a:r>
              <a:rPr lang="ru-RU" sz="2000" dirty="0" err="1"/>
              <a:t>masalan</a:t>
            </a:r>
            <a:r>
              <a:rPr lang="ru-RU" sz="2000" dirty="0"/>
              <a:t>, </a:t>
            </a:r>
            <a:r>
              <a:rPr lang="ru-RU" sz="2000" dirty="0" err="1"/>
              <a:t>tekst</a:t>
            </a:r>
            <a:r>
              <a:rPr lang="ru-RU" sz="2000" dirty="0"/>
              <a:t>, </a:t>
            </a:r>
            <a:r>
              <a:rPr lang="ru-RU" sz="2000" dirty="0" err="1"/>
              <a:t>aylana</a:t>
            </a:r>
            <a:r>
              <a:rPr lang="ru-RU" sz="2000" dirty="0"/>
              <a:t>, </a:t>
            </a:r>
            <a:r>
              <a:rPr lang="ru-RU" sz="2000" dirty="0" err="1"/>
              <a:t>ellips</a:t>
            </a:r>
            <a:r>
              <a:rPr lang="ru-RU" sz="2000" dirty="0"/>
              <a:t>) </a:t>
            </a:r>
            <a:r>
              <a:rPr lang="ru-RU" sz="2000" dirty="0" err="1"/>
              <a:t>ular</a:t>
            </a:r>
            <a:r>
              <a:rPr lang="ru-RU" sz="2000" dirty="0"/>
              <a:t> </a:t>
            </a:r>
            <a:r>
              <a:rPr lang="ru-RU" sz="2000" dirty="0" err="1"/>
              <a:t>keyinchalik</a:t>
            </a:r>
            <a:r>
              <a:rPr lang="ru-RU" sz="2000" dirty="0"/>
              <a:t> </a:t>
            </a:r>
            <a:r>
              <a:rPr lang="ru-RU" sz="2000" dirty="0" err="1"/>
              <a:t>aniq</a:t>
            </a:r>
            <a:r>
              <a:rPr lang="ru-RU" sz="2000" dirty="0"/>
              <a:t> </a:t>
            </a:r>
            <a:r>
              <a:rPr lang="ru-RU" sz="2000" dirty="0" err="1"/>
              <a:t>shakllar</a:t>
            </a:r>
            <a:r>
              <a:rPr lang="ru-RU" sz="2000" dirty="0"/>
              <a:t> </a:t>
            </a:r>
            <a:r>
              <a:rPr lang="ru-RU" sz="2000" dirty="0" err="1"/>
              <a:t>ko`rishda</a:t>
            </a:r>
            <a:r>
              <a:rPr lang="ru-RU" sz="2000" dirty="0"/>
              <a:t> </a:t>
            </a:r>
            <a:r>
              <a:rPr lang="ru-RU" sz="2000" dirty="0" err="1"/>
              <a:t>ishlatilishi</a:t>
            </a:r>
            <a:r>
              <a:rPr lang="ru-RU" sz="2000" dirty="0"/>
              <a:t> </a:t>
            </a:r>
            <a:r>
              <a:rPr lang="ru-RU" sz="2000" dirty="0" err="1"/>
              <a:t>mumkin</a:t>
            </a:r>
            <a:r>
              <a:rPr lang="ru-RU" sz="2000" dirty="0"/>
              <a:t>.</a:t>
            </a:r>
          </a:p>
          <a:p>
            <a:r>
              <a:rPr lang="en-US" sz="2000" dirty="0" err="1"/>
              <a:t>Poligonal</a:t>
            </a:r>
            <a:r>
              <a:rPr lang="en-US" sz="2000" dirty="0"/>
              <a:t> </a:t>
            </a:r>
            <a:r>
              <a:rPr lang="en-US" sz="2000" dirty="0" err="1"/>
              <a:t>ob`ektlar</a:t>
            </a:r>
            <a:r>
              <a:rPr lang="en-US" sz="2000" dirty="0"/>
              <a:t> (</a:t>
            </a:r>
            <a:r>
              <a:rPr lang="en-US" sz="2000" dirty="0" err="1"/>
              <a:t>polugonal</a:t>
            </a:r>
            <a:r>
              <a:rPr lang="en-US" sz="2000" dirty="0"/>
              <a:t> objects) — </a:t>
            </a:r>
            <a:r>
              <a:rPr lang="en-US" sz="2000" dirty="0" err="1"/>
              <a:t>bular</a:t>
            </a:r>
            <a:r>
              <a:rPr lang="en-US" sz="2000" dirty="0"/>
              <a:t> </a:t>
            </a:r>
            <a:r>
              <a:rPr lang="en-US" sz="2000" dirty="0" err="1"/>
              <a:t>o`zgarib</a:t>
            </a:r>
            <a:r>
              <a:rPr lang="en-US" sz="2000" dirty="0"/>
              <a:t> </a:t>
            </a:r>
            <a:r>
              <a:rPr lang="en-US" sz="2000" dirty="0" err="1"/>
              <a:t>turuvchi</a:t>
            </a:r>
            <a:r>
              <a:rPr lang="en-US" sz="2000" dirty="0"/>
              <a:t> </a:t>
            </a:r>
            <a:r>
              <a:rPr lang="en-US" sz="2000" dirty="0" err="1"/>
              <a:t>parametrlar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ifodalanuvchi</a:t>
            </a:r>
            <a:r>
              <a:rPr lang="en-US" sz="2000" dirty="0"/>
              <a:t> (</a:t>
            </a:r>
            <a:r>
              <a:rPr lang="en-US" sz="2000" dirty="0" err="1"/>
              <a:t>masalan</a:t>
            </a:r>
            <a:r>
              <a:rPr lang="en-US" sz="2000" dirty="0"/>
              <a:t> </a:t>
            </a:r>
            <a:r>
              <a:rPr lang="en-US" sz="2000" dirty="0" err="1"/>
              <a:t>uzunlik</a:t>
            </a:r>
            <a:r>
              <a:rPr lang="en-US" sz="2000" dirty="0"/>
              <a:t>, radius) </a:t>
            </a:r>
            <a:r>
              <a:rPr lang="en-US" sz="2000" dirty="0" err="1"/>
              <a:t>poligonal</a:t>
            </a:r>
            <a:r>
              <a:rPr lang="en-US" sz="2000" dirty="0"/>
              <a:t> </a:t>
            </a:r>
            <a:r>
              <a:rPr lang="en-US" sz="2000" dirty="0" err="1"/>
              <a:t>boshlang`ich</a:t>
            </a:r>
            <a:r>
              <a:rPr lang="en-US" sz="2000" dirty="0"/>
              <a:t> </a:t>
            </a:r>
            <a:r>
              <a:rPr lang="en-US" sz="2000" dirty="0" err="1"/>
              <a:t>shakllar</a:t>
            </a:r>
            <a:r>
              <a:rPr lang="en-US" sz="2000" dirty="0"/>
              <a:t> (polygonal primitives)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polugonal</a:t>
            </a:r>
            <a:r>
              <a:rPr lang="en-US" sz="2000" dirty="0"/>
              <a:t> </a:t>
            </a:r>
            <a:r>
              <a:rPr lang="en-US" sz="2000" dirty="0" err="1"/>
              <a:t>turlardir</a:t>
            </a:r>
            <a:r>
              <a:rPr lang="en-US" sz="2000" dirty="0"/>
              <a:t> (</a:t>
            </a:r>
            <a:r>
              <a:rPr lang="en-US" sz="2000" dirty="0" err="1"/>
              <a:t>polugonal</a:t>
            </a:r>
            <a:r>
              <a:rPr lang="en-US" sz="2000" dirty="0"/>
              <a:t> meshes). </a:t>
            </a:r>
            <a:r>
              <a:rPr lang="en-US" sz="2000" dirty="0" err="1"/>
              <a:t>Poligonal</a:t>
            </a:r>
            <a:r>
              <a:rPr lang="en-US" sz="2000" dirty="0"/>
              <a:t> </a:t>
            </a:r>
            <a:r>
              <a:rPr lang="en-US" sz="2000" dirty="0" err="1"/>
              <a:t>turlar</a:t>
            </a:r>
            <a:r>
              <a:rPr lang="en-US" sz="2000" dirty="0"/>
              <a:t> </a:t>
            </a:r>
            <a:r>
              <a:rPr lang="en-US" sz="2000" dirty="0" err="1"/>
              <a:t>juft-jufti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uchlarni</a:t>
            </a:r>
            <a:r>
              <a:rPr lang="en-US" sz="2000" dirty="0"/>
              <a:t> </a:t>
            </a:r>
            <a:r>
              <a:rPr lang="en-US" sz="2000" dirty="0" err="1"/>
              <a:t>tutashtiruvchi</a:t>
            </a:r>
            <a:r>
              <a:rPr lang="en-US" sz="2000" dirty="0"/>
              <a:t> </a:t>
            </a:r>
            <a:r>
              <a:rPr lang="en-US" sz="2000" dirty="0" err="1"/>
              <a:t>qirralar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aniqlanadi</a:t>
            </a:r>
            <a:r>
              <a:rPr lang="en-US" sz="2000" dirty="0"/>
              <a:t>. </a:t>
            </a:r>
            <a:r>
              <a:rPr lang="en-US" sz="2000" dirty="0" err="1"/>
              <a:t>Boshlang`ich</a:t>
            </a:r>
            <a:r>
              <a:rPr lang="en-US" sz="2000" dirty="0"/>
              <a:t> </a:t>
            </a:r>
            <a:r>
              <a:rPr lang="en-US" sz="2000" dirty="0" err="1"/>
              <a:t>shakllar</a:t>
            </a:r>
            <a:r>
              <a:rPr lang="en-US" sz="2000" dirty="0"/>
              <a:t> (</a:t>
            </a:r>
            <a:r>
              <a:rPr lang="en-US" sz="2000" dirty="0" err="1"/>
              <a:t>primitiv</a:t>
            </a:r>
            <a:r>
              <a:rPr lang="en-US" sz="2000" dirty="0"/>
              <a:t>) </a:t>
            </a:r>
            <a:r>
              <a:rPr lang="en-US" sz="2000" dirty="0" err="1"/>
              <a:t>ni</a:t>
            </a:r>
            <a:r>
              <a:rPr lang="en-US" sz="2000" dirty="0"/>
              <a:t> </a:t>
            </a:r>
            <a:r>
              <a:rPr lang="en-US" sz="2000" dirty="0" err="1"/>
              <a:t>ishlatish</a:t>
            </a:r>
            <a:r>
              <a:rPr lang="en-US" sz="2000" dirty="0"/>
              <a:t> </a:t>
            </a:r>
            <a:r>
              <a:rPr lang="en-US" sz="2000" dirty="0" err="1"/>
              <a:t>dizaynerga</a:t>
            </a:r>
            <a:r>
              <a:rPr lang="en-US" sz="2000" dirty="0"/>
              <a:t> (</a:t>
            </a:r>
            <a:r>
              <a:rPr lang="en-US" sz="2000" dirty="0" err="1"/>
              <a:t>dasturga</a:t>
            </a:r>
            <a:r>
              <a:rPr lang="en-US" sz="2000" dirty="0"/>
              <a:t> ham) d </a:t>
            </a:r>
            <a:r>
              <a:rPr lang="en-US" sz="2000" dirty="0" err="1"/>
              <a:t>ob`ekt</a:t>
            </a:r>
            <a:r>
              <a:rPr lang="en-US" sz="2000" dirty="0"/>
              <a:t> </a:t>
            </a:r>
            <a:r>
              <a:rPr lang="en-US" sz="2000" dirty="0" err="1"/>
              <a:t>shaklini</a:t>
            </a:r>
            <a:r>
              <a:rPr lang="en-US" sz="2000" dirty="0"/>
              <a:t> </a:t>
            </a:r>
            <a:r>
              <a:rPr lang="en-US" sz="2000" dirty="0" err="1"/>
              <a:t>o`zgartirishni</a:t>
            </a:r>
            <a:r>
              <a:rPr lang="en-US" sz="2000" dirty="0"/>
              <a:t> </a:t>
            </a:r>
            <a:r>
              <a:rPr lang="en-US" sz="2000" dirty="0" err="1"/>
              <a:t>ancha</a:t>
            </a:r>
            <a:r>
              <a:rPr lang="en-US" sz="2000" dirty="0"/>
              <a:t> </a:t>
            </a:r>
            <a:r>
              <a:rPr lang="en-US" sz="2000" dirty="0" err="1"/>
              <a:t>osonlashtiradi</a:t>
            </a:r>
            <a:r>
              <a:rPr lang="en-US" sz="2000" dirty="0"/>
              <a:t>. </a:t>
            </a:r>
            <a:r>
              <a:rPr lang="en-US" sz="2000" dirty="0" err="1"/>
              <a:t>Shunda</a:t>
            </a:r>
            <a:r>
              <a:rPr lang="en-US" sz="2000" dirty="0"/>
              <a:t> 3D - </a:t>
            </a:r>
            <a:r>
              <a:rPr lang="en-US" sz="2000" dirty="0" err="1"/>
              <a:t>boshlang`ich</a:t>
            </a:r>
            <a:r>
              <a:rPr lang="en-US" sz="2000" dirty="0"/>
              <a:t> (</a:t>
            </a:r>
            <a:r>
              <a:rPr lang="en-US" sz="2000" dirty="0" err="1"/>
              <a:t>primitiv</a:t>
            </a:r>
            <a:r>
              <a:rPr lang="en-US" sz="2000" dirty="0"/>
              <a:t>) </a:t>
            </a:r>
            <a:r>
              <a:rPr lang="en-US" sz="2000" dirty="0" err="1"/>
              <a:t>shakllarni</a:t>
            </a:r>
            <a:r>
              <a:rPr lang="en-US" sz="2000" dirty="0"/>
              <a:t> (</a:t>
            </a:r>
            <a:r>
              <a:rPr lang="en-US" sz="2000" dirty="0" err="1"/>
              <a:t>masalan</a:t>
            </a:r>
            <a:r>
              <a:rPr lang="en-US" sz="2000" dirty="0"/>
              <a:t> </a:t>
            </a:r>
            <a:r>
              <a:rPr lang="en-US" sz="2000" dirty="0" err="1"/>
              <a:t>sfera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silindr</a:t>
            </a:r>
            <a:r>
              <a:rPr lang="en-US" sz="2000" dirty="0"/>
              <a:t>) </a:t>
            </a:r>
            <a:r>
              <a:rPr lang="en-US" sz="2000" dirty="0" err="1"/>
              <a:t>namoyish</a:t>
            </a:r>
            <a:r>
              <a:rPr lang="en-US" sz="2000" dirty="0"/>
              <a:t> </a:t>
            </a:r>
            <a:r>
              <a:rPr lang="en-US" sz="2000" dirty="0" err="1"/>
              <a:t>etishda</a:t>
            </a:r>
            <a:r>
              <a:rPr lang="en-US" sz="2000" dirty="0"/>
              <a:t>,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shakli</a:t>
            </a:r>
            <a:r>
              <a:rPr lang="en-US" sz="2000" dirty="0"/>
              <a:t> </a:t>
            </a:r>
            <a:r>
              <a:rPr lang="en-US" sz="2000" dirty="0" err="1"/>
              <a:t>qirralar</a:t>
            </a:r>
            <a:r>
              <a:rPr lang="en-US" sz="2000" dirty="0"/>
              <a:t> </a:t>
            </a:r>
            <a:r>
              <a:rPr lang="en-US" sz="2000" dirty="0" err="1"/>
              <a:t>yordamida</a:t>
            </a:r>
            <a:r>
              <a:rPr lang="en-US" sz="2000" dirty="0"/>
              <a:t> </a:t>
            </a:r>
            <a:r>
              <a:rPr lang="en-US" sz="2000" dirty="0" err="1"/>
              <a:t>berilgan</a:t>
            </a:r>
            <a:r>
              <a:rPr lang="en-US" sz="2000" dirty="0"/>
              <a:t> </a:t>
            </a:r>
            <a:r>
              <a:rPr lang="en-US" sz="2000" dirty="0" err="1"/>
              <a:t>aniqlikda</a:t>
            </a:r>
            <a:r>
              <a:rPr lang="en-US" sz="2000" dirty="0"/>
              <a:t> </a:t>
            </a:r>
            <a:r>
              <a:rPr lang="en-US" sz="2000" dirty="0" err="1"/>
              <a:t>almashtiriladi</a:t>
            </a:r>
            <a:r>
              <a:rPr lang="en-US" sz="2000" dirty="0"/>
              <a:t>. </a:t>
            </a:r>
            <a:r>
              <a:rPr lang="en-US" sz="2000" dirty="0" err="1"/>
              <a:t>Poligonal</a:t>
            </a:r>
            <a:r>
              <a:rPr lang="en-US" sz="2000" dirty="0"/>
              <a:t> d </a:t>
            </a:r>
            <a:r>
              <a:rPr lang="en-US" sz="2000" dirty="0" err="1"/>
              <a:t>ob`ekt</a:t>
            </a:r>
            <a:r>
              <a:rPr lang="en-US" sz="2000" dirty="0"/>
              <a:t> </a:t>
            </a:r>
            <a:r>
              <a:rPr lang="en-US" sz="2000" dirty="0" err="1"/>
              <a:t>sirti</a:t>
            </a:r>
            <a:r>
              <a:rPr lang="en-US" sz="2000" dirty="0"/>
              <a:t> </a:t>
            </a:r>
            <a:r>
              <a:rPr lang="en-US" sz="2000" dirty="0" err="1"/>
              <a:t>tekis</a:t>
            </a:r>
            <a:r>
              <a:rPr lang="en-US" sz="2000" dirty="0"/>
              <a:t> </a:t>
            </a:r>
            <a:r>
              <a:rPr lang="en-US" sz="2000" dirty="0" err="1"/>
              <a:t>yoqlardan</a:t>
            </a:r>
            <a:r>
              <a:rPr lang="en-US" sz="2000" dirty="0"/>
              <a:t> </a:t>
            </a:r>
            <a:r>
              <a:rPr lang="en-US" sz="2000" dirty="0" err="1"/>
              <a:t>iborat</a:t>
            </a:r>
            <a:r>
              <a:rPr lang="en-US" sz="2000" dirty="0"/>
              <a:t> </a:t>
            </a:r>
            <a:r>
              <a:rPr lang="en-US" sz="2000" dirty="0" err="1"/>
              <a:t>bo`lgani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, </a:t>
            </a:r>
            <a:r>
              <a:rPr lang="en-US" sz="2000" dirty="0" err="1"/>
              <a:t>ularga</a:t>
            </a:r>
            <a:r>
              <a:rPr lang="en-US" sz="2000" dirty="0"/>
              <a:t> </a:t>
            </a:r>
            <a:r>
              <a:rPr lang="en-US" sz="2000" dirty="0" err="1"/>
              <a:t>namoyish</a:t>
            </a:r>
            <a:r>
              <a:rPr lang="en-US" sz="2000" dirty="0"/>
              <a:t> </a:t>
            </a:r>
            <a:r>
              <a:rPr lang="en-US" sz="2000" dirty="0" err="1"/>
              <a:t>silliqligini</a:t>
            </a:r>
            <a:r>
              <a:rPr lang="en-US" sz="2000" dirty="0"/>
              <a:t> </a:t>
            </a:r>
            <a:r>
              <a:rPr lang="en-US" sz="2000" dirty="0" err="1"/>
              <a:t>berishda</a:t>
            </a:r>
            <a:r>
              <a:rPr lang="en-US" sz="2000" dirty="0"/>
              <a:t> </a:t>
            </a:r>
            <a:r>
              <a:rPr lang="en-US" sz="2000" dirty="0" err="1"/>
              <a:t>turli</a:t>
            </a:r>
            <a:r>
              <a:rPr lang="en-US" sz="2000" dirty="0"/>
              <a:t> </a:t>
            </a:r>
            <a:r>
              <a:rPr lang="en-US" sz="2000" dirty="0" err="1"/>
              <a:t>silliqlash</a:t>
            </a:r>
            <a:r>
              <a:rPr lang="en-US" sz="2000" dirty="0"/>
              <a:t> </a:t>
            </a:r>
            <a:r>
              <a:rPr lang="en-US" sz="2000" dirty="0" err="1"/>
              <a:t>algoritmlari</a:t>
            </a:r>
            <a:r>
              <a:rPr lang="en-US" sz="2000" dirty="0"/>
              <a:t> </a:t>
            </a:r>
            <a:r>
              <a:rPr lang="en-US" sz="2000" dirty="0" err="1"/>
              <a:t>foydalaniladi</a:t>
            </a:r>
            <a:r>
              <a:rPr lang="en-US" sz="2000" dirty="0"/>
              <a:t>. Bu </a:t>
            </a:r>
            <a:r>
              <a:rPr lang="en-US" sz="2000" dirty="0" err="1"/>
              <a:t>texnologiya</a:t>
            </a:r>
            <a:r>
              <a:rPr lang="en-US" sz="2000" dirty="0"/>
              <a:t> </a:t>
            </a:r>
            <a:r>
              <a:rPr lang="en-US" sz="2000" dirty="0" err="1"/>
              <a:t>asosan</a:t>
            </a:r>
            <a:r>
              <a:rPr lang="en-US" sz="2000" dirty="0"/>
              <a:t> 3D </a:t>
            </a:r>
            <a:r>
              <a:rPr lang="en-US" sz="2000" dirty="0" err="1"/>
              <a:t>o`yinlarni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virtual </a:t>
            </a:r>
            <a:r>
              <a:rPr lang="en-US" sz="2000" dirty="0" err="1"/>
              <a:t>borliqni</a:t>
            </a:r>
            <a:r>
              <a:rPr lang="en-US" sz="2000" dirty="0"/>
              <a:t> </a:t>
            </a:r>
            <a:r>
              <a:rPr lang="en-US" sz="2000" dirty="0" err="1"/>
              <a:t>yaratishda</a:t>
            </a:r>
            <a:r>
              <a:rPr lang="en-US" sz="2000" dirty="0"/>
              <a:t> </a:t>
            </a:r>
            <a:r>
              <a:rPr lang="en-US" sz="2000" dirty="0" err="1"/>
              <a:t>keng</a:t>
            </a:r>
            <a:r>
              <a:rPr lang="en-US" sz="2000" dirty="0"/>
              <a:t> </a:t>
            </a:r>
            <a:r>
              <a:rPr lang="en-US" sz="2000" dirty="0" err="1"/>
              <a:t>qo`llanadi</a:t>
            </a:r>
            <a:r>
              <a:rPr lang="en-US" sz="2000" dirty="0"/>
              <a:t>.</a:t>
            </a:r>
            <a:endParaRPr lang="ru-RU" sz="2000" dirty="0"/>
          </a:p>
          <a:p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205334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212976"/>
            <a:ext cx="8229600" cy="3312368"/>
          </a:xfrm>
        </p:spPr>
        <p:txBody>
          <a:bodyPr>
            <a:normAutofit fontScale="92500" lnSpcReduction="10000"/>
          </a:bodyPr>
          <a:lstStyle/>
          <a:p>
            <a:r>
              <a:rPr lang="en-US" sz="2000" dirty="0" err="1"/>
              <a:t>Beze</a:t>
            </a:r>
            <a:r>
              <a:rPr lang="en-US" sz="2000" dirty="0"/>
              <a:t> </a:t>
            </a:r>
            <a:r>
              <a:rPr lang="en-US" sz="2000" dirty="0" err="1"/>
              <a:t>sirtlari</a:t>
            </a:r>
            <a:r>
              <a:rPr lang="en-US" sz="2000" dirty="0"/>
              <a:t> (Bezier patches) -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Beze</a:t>
            </a:r>
            <a:r>
              <a:rPr lang="en-US" sz="2000" dirty="0"/>
              <a:t> </a:t>
            </a:r>
            <a:r>
              <a:rPr lang="en-US" sz="2000" dirty="0" err="1"/>
              <a:t>cho`qqilarining</a:t>
            </a:r>
            <a:r>
              <a:rPr lang="en-US" sz="2000" dirty="0"/>
              <a:t> </a:t>
            </a:r>
            <a:r>
              <a:rPr lang="en-US" sz="2000" dirty="0" err="1"/>
              <a:t>joylashishi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silliq</a:t>
            </a:r>
            <a:r>
              <a:rPr lang="en-US" sz="2000" dirty="0"/>
              <a:t> </a:t>
            </a:r>
            <a:r>
              <a:rPr lang="en-US" sz="2000" dirty="0" err="1"/>
              <a:t>sirtlardir</a:t>
            </a:r>
            <a:r>
              <a:rPr lang="en-US" sz="2000" dirty="0"/>
              <a:t>. Bu </a:t>
            </a:r>
            <a:r>
              <a:rPr lang="en-US" sz="2000" dirty="0" err="1"/>
              <a:t>cho`qqilar</a:t>
            </a:r>
            <a:r>
              <a:rPr lang="en-US" sz="2000" dirty="0"/>
              <a:t> </a:t>
            </a:r>
            <a:r>
              <a:rPr lang="en-US" sz="2000" dirty="0" err="1"/>
              <a:t>sirtga</a:t>
            </a:r>
            <a:r>
              <a:rPr lang="en-US" sz="2000" dirty="0"/>
              <a:t> </a:t>
            </a:r>
            <a:r>
              <a:rPr lang="en-US" sz="2000" dirty="0" err="1"/>
              <a:t>urinma</a:t>
            </a:r>
            <a:r>
              <a:rPr lang="en-US" sz="2000" dirty="0"/>
              <a:t> </a:t>
            </a:r>
            <a:r>
              <a:rPr lang="en-US" sz="2000" dirty="0" err="1"/>
              <a:t>vektorlar</a:t>
            </a:r>
            <a:r>
              <a:rPr lang="en-US" sz="2000" dirty="0"/>
              <a:t> (tangent) </a:t>
            </a:r>
            <a:r>
              <a:rPr lang="en-US" sz="2000" dirty="0" err="1"/>
              <a:t>uchlarida</a:t>
            </a:r>
            <a:r>
              <a:rPr lang="en-US" sz="2000" dirty="0"/>
              <a:t> </a:t>
            </a:r>
            <a:r>
              <a:rPr lang="en-US" sz="2000" dirty="0" err="1"/>
              <a:t>joylashgan</a:t>
            </a:r>
            <a:r>
              <a:rPr lang="en-US" sz="2000" dirty="0"/>
              <a:t> </a:t>
            </a:r>
            <a:r>
              <a:rPr lang="en-US" sz="2000" dirty="0" err="1"/>
              <a:t>qo`shimcha</a:t>
            </a:r>
            <a:r>
              <a:rPr lang="en-US" sz="2000" dirty="0"/>
              <a:t> </a:t>
            </a:r>
            <a:r>
              <a:rPr lang="en-US" sz="2000" dirty="0" err="1"/>
              <a:t>boshqaruvchi</a:t>
            </a:r>
            <a:r>
              <a:rPr lang="en-US" sz="2000" dirty="0"/>
              <a:t> </a:t>
            </a:r>
            <a:r>
              <a:rPr lang="en-US" sz="2000" dirty="0" err="1"/>
              <a:t>nuqtalar</a:t>
            </a:r>
            <a:r>
              <a:rPr lang="en-US" sz="2000" dirty="0"/>
              <a:t> (control points) </a:t>
            </a:r>
            <a:r>
              <a:rPr lang="en-US" sz="2000" dirty="0" err="1"/>
              <a:t>yordamida</a:t>
            </a:r>
            <a:r>
              <a:rPr lang="en-US" sz="2000" dirty="0"/>
              <a:t> </a:t>
            </a:r>
            <a:r>
              <a:rPr lang="en-US" sz="2000" dirty="0" err="1"/>
              <a:t>sirtni</a:t>
            </a:r>
            <a:r>
              <a:rPr lang="en-US" sz="2000" dirty="0"/>
              <a:t> </a:t>
            </a:r>
            <a:r>
              <a:rPr lang="en-US" sz="2000" dirty="0" err="1"/>
              <a:t>egriligini</a:t>
            </a:r>
            <a:r>
              <a:rPr lang="en-US" sz="2000" dirty="0"/>
              <a:t> </a:t>
            </a:r>
            <a:r>
              <a:rPr lang="en-US" sz="2000" dirty="0" err="1"/>
              <a:t>aniqlaydi</a:t>
            </a:r>
            <a:r>
              <a:rPr lang="en-US" sz="2000" dirty="0"/>
              <a:t>. Bu </a:t>
            </a:r>
            <a:r>
              <a:rPr lang="en-US" sz="2000" dirty="0" err="1"/>
              <a:t>sirtlar</a:t>
            </a:r>
            <a:r>
              <a:rPr lang="en-US" sz="2000" dirty="0"/>
              <a:t> </a:t>
            </a:r>
            <a:r>
              <a:rPr lang="en-US" sz="2000" dirty="0" err="1"/>
              <a:t>hisoblash</a:t>
            </a:r>
            <a:r>
              <a:rPr lang="en-US" sz="2000" dirty="0"/>
              <a:t> </a:t>
            </a:r>
            <a:r>
              <a:rPr lang="en-US" sz="2000" dirty="0" err="1"/>
              <a:t>tizimi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ma`lum</a:t>
            </a:r>
            <a:r>
              <a:rPr lang="en-US" sz="2000" dirty="0"/>
              <a:t> </a:t>
            </a:r>
            <a:r>
              <a:rPr lang="en-US" sz="2000" dirty="0" err="1"/>
              <a:t>qiyinchiliklarni</a:t>
            </a:r>
            <a:r>
              <a:rPr lang="en-US" sz="2000" dirty="0"/>
              <a:t> </a:t>
            </a:r>
            <a:r>
              <a:rPr lang="en-US" sz="2000" dirty="0" err="1"/>
              <a:t>tug`dirishiga</a:t>
            </a:r>
            <a:r>
              <a:rPr lang="en-US" sz="2000" dirty="0"/>
              <a:t> </a:t>
            </a:r>
            <a:r>
              <a:rPr lang="en-US" sz="2000" dirty="0" err="1"/>
              <a:t>qaramay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yordamida</a:t>
            </a:r>
            <a:r>
              <a:rPr lang="en-US" sz="2000" dirty="0"/>
              <a:t> </a:t>
            </a:r>
            <a:r>
              <a:rPr lang="en-US" sz="2000" dirty="0" err="1"/>
              <a:t>murakkab</a:t>
            </a:r>
            <a:r>
              <a:rPr lang="en-US" sz="2000" dirty="0"/>
              <a:t> </a:t>
            </a:r>
            <a:r>
              <a:rPr lang="en-US" sz="2000" dirty="0" err="1"/>
              <a:t>egri</a:t>
            </a:r>
            <a:r>
              <a:rPr lang="en-US" sz="2000" dirty="0"/>
              <a:t> </a:t>
            </a:r>
            <a:r>
              <a:rPr lang="en-US" sz="2000" dirty="0" err="1"/>
              <a:t>chiziqli</a:t>
            </a:r>
            <a:r>
              <a:rPr lang="en-US" sz="2000" dirty="0"/>
              <a:t> </a:t>
            </a:r>
            <a:r>
              <a:rPr lang="en-US" sz="2000" dirty="0" err="1"/>
              <a:t>ob`ektlarni</a:t>
            </a:r>
            <a:r>
              <a:rPr lang="en-US" sz="2000" dirty="0"/>
              <a:t> </a:t>
            </a:r>
            <a:r>
              <a:rPr lang="en-US" sz="2000" dirty="0" err="1"/>
              <a:t>modellashtirish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  <a:endParaRPr lang="ru-RU" sz="2000" dirty="0"/>
          </a:p>
          <a:p>
            <a:r>
              <a:rPr lang="en-US" sz="2000" dirty="0"/>
              <a:t>NURBS </a:t>
            </a:r>
            <a:r>
              <a:rPr lang="en-US" sz="2000" dirty="0" err="1"/>
              <a:t>sirtlar</a:t>
            </a:r>
            <a:r>
              <a:rPr lang="en-US" sz="2000" dirty="0"/>
              <a:t> —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jinsli</a:t>
            </a:r>
            <a:r>
              <a:rPr lang="en-US" sz="2000" dirty="0"/>
              <a:t> </a:t>
            </a:r>
            <a:r>
              <a:rPr lang="en-US" sz="2000" dirty="0" err="1"/>
              <a:t>bo`lmagan</a:t>
            </a:r>
            <a:r>
              <a:rPr lang="en-US" sz="2000" dirty="0"/>
              <a:t> </a:t>
            </a:r>
            <a:r>
              <a:rPr lang="en-US" sz="2000" dirty="0" err="1"/>
              <a:t>egri</a:t>
            </a:r>
            <a:r>
              <a:rPr lang="en-US" sz="2000" dirty="0"/>
              <a:t> </a:t>
            </a:r>
            <a:r>
              <a:rPr lang="en-US" sz="2000" dirty="0" err="1"/>
              <a:t>chiziqli</a:t>
            </a:r>
            <a:r>
              <a:rPr lang="en-US" sz="2000" dirty="0"/>
              <a:t> </a:t>
            </a:r>
            <a:r>
              <a:rPr lang="en-US" sz="2000" dirty="0" err="1"/>
              <a:t>sirtlarni</a:t>
            </a:r>
            <a:r>
              <a:rPr lang="en-US" sz="2000" dirty="0"/>
              <a:t> </a:t>
            </a:r>
            <a:r>
              <a:rPr lang="en-US" sz="2000" dirty="0" err="1"/>
              <a:t>modellashda</a:t>
            </a:r>
            <a:r>
              <a:rPr lang="en-US" sz="2000" dirty="0"/>
              <a:t> </a:t>
            </a:r>
            <a:r>
              <a:rPr lang="en-US" sz="2000" dirty="0" err="1"/>
              <a:t>ishlatiladigan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universal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samarali</a:t>
            </a:r>
            <a:r>
              <a:rPr lang="en-US" sz="2000" dirty="0"/>
              <a:t> </a:t>
            </a:r>
            <a:r>
              <a:rPr lang="en-US" sz="2000" dirty="0" err="1"/>
              <a:t>vositadir</a:t>
            </a:r>
            <a:r>
              <a:rPr lang="en-US" sz="2000" dirty="0" smtClean="0"/>
              <a:t>.</a:t>
            </a:r>
            <a:r>
              <a:rPr lang="en-US" sz="2000" dirty="0"/>
              <a:t>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sirtlar</a:t>
            </a:r>
            <a:r>
              <a:rPr lang="en-US" sz="2000" dirty="0"/>
              <a:t> </a:t>
            </a:r>
            <a:r>
              <a:rPr lang="en-US" sz="2000" dirty="0" err="1"/>
              <a:t>maxsus</a:t>
            </a:r>
            <a:r>
              <a:rPr lang="en-US" sz="2000" dirty="0"/>
              <a:t> </a:t>
            </a:r>
            <a:r>
              <a:rPr lang="en-US" sz="2000" dirty="0" err="1"/>
              <a:t>to`rt</a:t>
            </a:r>
            <a:r>
              <a:rPr lang="en-US" sz="2000" dirty="0"/>
              <a:t> </a:t>
            </a:r>
            <a:r>
              <a:rPr lang="en-US" sz="2000" dirty="0" err="1"/>
              <a:t>o`lchovli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jinsli</a:t>
            </a:r>
            <a:r>
              <a:rPr lang="en-US" sz="2000" dirty="0"/>
              <a:t> </a:t>
            </a:r>
            <a:r>
              <a:rPr lang="en-US" sz="2000" dirty="0" err="1"/>
              <a:t>fazoda</a:t>
            </a:r>
            <a:r>
              <a:rPr lang="en-US" sz="2000" dirty="0"/>
              <a:t> </a:t>
            </a:r>
            <a:r>
              <a:rPr lang="en-US" sz="2000" dirty="0" err="1"/>
              <a:t>ifodalanadi</a:t>
            </a:r>
            <a:r>
              <a:rPr lang="en-US" sz="2000" dirty="0"/>
              <a:t>. </a:t>
            </a:r>
            <a:r>
              <a:rPr lang="en-US" sz="2000" dirty="0" err="1"/>
              <a:t>Unda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boshqaruvi</a:t>
            </a:r>
            <a:r>
              <a:rPr lang="en-US" sz="2000" dirty="0"/>
              <a:t> </a:t>
            </a:r>
            <a:r>
              <a:rPr lang="en-US" sz="2000" dirty="0" err="1"/>
              <a:t>cho`qqi</a:t>
            </a:r>
            <a:r>
              <a:rPr lang="en-US" sz="2000" dirty="0"/>
              <a:t>, </a:t>
            </a:r>
            <a:r>
              <a:rPr lang="en-US" sz="2000" dirty="0" err="1"/>
              <a:t>uchta</a:t>
            </a:r>
            <a:r>
              <a:rPr lang="en-US" sz="2000" dirty="0"/>
              <a:t> X, Y, Z </a:t>
            </a:r>
            <a:r>
              <a:rPr lang="en-US" sz="2000" dirty="0" err="1"/>
              <a:t>koordinatadan</a:t>
            </a:r>
            <a:r>
              <a:rPr lang="en-US" sz="2000" dirty="0"/>
              <a:t> </a:t>
            </a:r>
            <a:r>
              <a:rPr lang="en-US" sz="2000" dirty="0" err="1"/>
              <a:t>tashqari</a:t>
            </a:r>
            <a:r>
              <a:rPr lang="en-US" sz="2000" dirty="0"/>
              <a:t> </a:t>
            </a:r>
            <a:r>
              <a:rPr lang="en-US" sz="2000" dirty="0" err="1"/>
              <a:t>qo`shimcha</a:t>
            </a:r>
            <a:r>
              <a:rPr lang="en-US" sz="2000" dirty="0"/>
              <a:t> </a:t>
            </a:r>
            <a:r>
              <a:rPr lang="en-US" sz="2000" dirty="0" err="1"/>
              <a:t>vazn</a:t>
            </a:r>
            <a:r>
              <a:rPr lang="en-US" sz="2000" dirty="0"/>
              <a:t> (</a:t>
            </a:r>
            <a:r>
              <a:rPr lang="en-US" sz="2000" dirty="0" err="1"/>
              <a:t>weigat</a:t>
            </a:r>
            <a:r>
              <a:rPr lang="en-US" sz="2000" dirty="0"/>
              <a:t>) </a:t>
            </a:r>
            <a:r>
              <a:rPr lang="en-US" sz="2000" dirty="0" err="1"/>
              <a:t>tavsifiga</a:t>
            </a:r>
            <a:r>
              <a:rPr lang="en-US" sz="2000" dirty="0"/>
              <a:t> ham </a:t>
            </a:r>
            <a:r>
              <a:rPr lang="en-US" sz="2000" dirty="0" err="1"/>
              <a:t>ega</a:t>
            </a:r>
            <a:r>
              <a:rPr lang="en-US" sz="2000" dirty="0"/>
              <a:t>. </a:t>
            </a:r>
            <a:r>
              <a:rPr lang="en-US" sz="2000" dirty="0" err="1"/>
              <a:t>Cho`qqining</a:t>
            </a:r>
            <a:r>
              <a:rPr lang="en-US" sz="2000" dirty="0"/>
              <a:t> </a:t>
            </a:r>
            <a:r>
              <a:rPr lang="en-US" sz="2000" dirty="0" err="1"/>
              <a:t>o`rni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nisbiy</a:t>
            </a:r>
            <a:r>
              <a:rPr lang="en-US" sz="2000" dirty="0"/>
              <a:t> </a:t>
            </a:r>
            <a:r>
              <a:rPr lang="en-US" sz="2000" dirty="0" err="1"/>
              <a:t>vaznini</a:t>
            </a:r>
            <a:r>
              <a:rPr lang="en-US" sz="2000" dirty="0"/>
              <a:t> </a:t>
            </a:r>
            <a:r>
              <a:rPr lang="en-US" sz="2000" dirty="0" err="1"/>
              <a:t>o`zgartirish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ob`ekt</a:t>
            </a:r>
            <a:r>
              <a:rPr lang="en-US" sz="2000" dirty="0"/>
              <a:t> </a:t>
            </a:r>
            <a:r>
              <a:rPr lang="en-US" sz="2000" dirty="0" err="1"/>
              <a:t>shaklini</a:t>
            </a:r>
            <a:r>
              <a:rPr lang="en-US" sz="2000" dirty="0"/>
              <a:t> </a:t>
            </a:r>
            <a:r>
              <a:rPr lang="en-US" sz="2000" dirty="0" err="1"/>
              <a:t>aniq</a:t>
            </a:r>
            <a:r>
              <a:rPr lang="en-US" sz="2000" dirty="0"/>
              <a:t> </a:t>
            </a:r>
            <a:r>
              <a:rPr lang="en-US" sz="2000" dirty="0" err="1"/>
              <a:t>boshqarish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  <a:endParaRPr lang="ru-RU" sz="2000" dirty="0"/>
          </a:p>
          <a:p>
            <a:endParaRPr lang="ru-RU" sz="2000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051720" y="260648"/>
            <a:ext cx="4176464" cy="2793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861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2771800" y="260648"/>
            <a:ext cx="2880320" cy="208823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9552" y="2492896"/>
            <a:ext cx="82089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ob`ektlar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(compound objects) 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tayyorlab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qo`yilgan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shakllardan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jism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qurilishiga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shakllar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sirt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Dinamik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ob`ektlar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(dynamic objects) —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qo`yilgan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ta`sirida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ob`ektlar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amortizatorlar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ob`ekt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harakati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dinamikasini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modellashtirishda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dasturlarda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ob`ektlarni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muharrirlashning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o`xshash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qo`llaniladi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Nogeometrik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ob`ektlar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454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260648"/>
            <a:ext cx="849694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3D Studio Max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ko`rishni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ettiramiz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ob`ekt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qarash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e`tiborga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loyiq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(light objects)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yoritishni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ifodalashda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Ourli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algoritmlar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yorug`lik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tarqatuvchi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nuqtadan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tomonga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tarqaluvchi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projektordagi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fokuslangan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yorug`lik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yo`naltirilgan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yo`naltirilgan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manbalardan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chiquvchi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rangda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masofadan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pasayishi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ob`ektlarning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soyalarini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608" y="2996952"/>
            <a:ext cx="6912768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3028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16632"/>
            <a:ext cx="849694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Kameralar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(cameras)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kadr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tekisligida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ob`ekt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to`liq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tavsifi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aniqlovchi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kamera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ob`ektivining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foks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masofasidir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parametr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o`zaro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gradus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millimetrlarda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o`lchanadi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Yana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tavsif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qirqim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tekisligidir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sahna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ko`rinish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masofasini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aniqlaydi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Fazoni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bukuvchilar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(space warps)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ob`ektlarga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ta`sirini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ifodalaydi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ob`ektlarga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ko`rsatuvchi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deformasiyasi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ob`ekt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bo`laklarini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sochib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yuboruvchi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zarbdor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to`lqinlarni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002807" y="2708920"/>
            <a:ext cx="6665537" cy="3744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9253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26903"/>
            <a:ext cx="8712968" cy="67864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sirtning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namoyishi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xususiyatlarini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ya`ni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sirtning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sahna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yoritilganligi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munosabatini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aniqlaydi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Sirtlarning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yorug`lik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munosabatini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aniqlaydi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: — rang (color); —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shaffoflik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(transparency); —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silliqlik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shiness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—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nurning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sinish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koeffisenti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(refractive index) . Rang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shaf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foflik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nur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sochilishni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aniqlaydi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Sinish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koef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fisenti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silliqlik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yordaraida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sirtdan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`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lalar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nurli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oynaviy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qaynatish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Material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rangini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tanlashda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quyidagilarni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: —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rangini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—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Rangning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to`qliq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dara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jasi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—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Rangning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yorug`lik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dara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jasi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Namoyish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fotorealistik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sifatni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material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xususiyatlarini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maqsadda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grafik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dasturlarda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fikr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xususiyatli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andoza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shablon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lari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Andozalardan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dizayner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ishini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keskin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osonlashtiradi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Sirt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yuzasiga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bezaklarni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uzor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dasturlarda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teksturali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xaritalar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dekorativ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bezak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— maps)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devorga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terilgan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g`isht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tirasoh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terisidan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buyum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tayyorlangan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teksturalar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fayllarda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(HMP, TIF, JPG, EPS,..)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saqlanishi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ko`rinishida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saqlanishi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2.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Interfeys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navbatda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3 Ds Max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tushirganda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ekranini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ko‘zingiz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tushishi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foydalanuvchi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interfeysni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bilmaydigan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bo‘lsangiz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unda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qurilmalarini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ko‘rib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chiqishingiz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atroflicha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tanishishingiz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interfeysni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elementlardan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topganligini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turdagi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buyruqlarni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guruhlanganligini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ko‘ring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obyektlar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boshqarishni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tugmachasi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jamlanmasi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animatsiyani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jara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ѐ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nini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vositasi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ekranini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shartli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tarzdi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beshta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elementlarga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Main menu (Bosh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menyu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ekranining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qismda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menyu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3 Ds Max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dasturiga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murojaat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menyusi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toifalar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birlashtirilgan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Main Toolbar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Qurilmalarni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paneli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u Bosh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menyu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joylashadi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, ammo “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suzuvchi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” panel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ko‘rinishida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ettirilishi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ѐ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ekraning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joyida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Toifalar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to‘plam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tarkibida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ѐ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yakka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amallari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qo‘llanuvchi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tezkor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murojaatlar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tugmachasidan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Viewports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proyeksiya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ekrani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ekranning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markazida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egallaydi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To‘rtta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ajratilgan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ko‘rinishda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devor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proyeksiyasi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Tor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1500" dirty="0">
                <a:latin typeface="Times New Roman" pitchFamily="18" charset="0"/>
                <a:cs typeface="Times New Roman" pitchFamily="18" charset="0"/>
              </a:rPr>
              <a:t>ѐ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nbosh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Left (chap),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to‘g‘risidan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yo‘naltirilgan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Front (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ro‘parasidan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kelajakda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rivojlanishni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ko‘zda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tutadigan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Perspective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istiqbolli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). Command Panel (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paneli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ekran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proyeksiyasining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o‘ng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. Bu panel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oltita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to‘plamdan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devor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obyektlarini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modefikatsiyalash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amallarni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>
                <a:latin typeface="Times New Roman" pitchFamily="18" charset="0"/>
                <a:cs typeface="Times New Roman" pitchFamily="18" charset="0"/>
              </a:rPr>
              <a:t>bajarilishini</a:t>
            </a:r>
            <a:r>
              <a:rPr lang="en-US" sz="1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500" dirty="0" err="1" smtClean="0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US" sz="15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03591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to‘plam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obyektlarni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sozlovchi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sivatkadan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Lover Interface Bar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Interfeysning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tugmachalardan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tarkibiga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xolati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maslahatchi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spravochnik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animatsiyalarni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tiklash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proyeksiyasi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to‘plami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971600" y="1772816"/>
            <a:ext cx="7128792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4280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97346"/>
            <a:ext cx="878497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Dastlab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ishni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3Ds Max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atroflicha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o‘rganib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chiqishdan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boshlasak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avval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ѐ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rdamida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obyekt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ko‘rinishda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maqbul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ishlarni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primitivlarini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tuzish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obyektlarni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o‘zaro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tekislash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proyeksiya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oynasidagi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xolati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joylashishi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o‘zgartirish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ma’lum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masshtabga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keltirish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o‘zgartirish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aylantirish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amallar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3Ds max 7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dasturining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keyingi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faoliyatiga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Xaqiqiy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ha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ѐ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jud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obyektlar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o‘lchovli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qo‘llanmalar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amallarini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ettirgan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parallelpipeddan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stol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lampasi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silindr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shakldan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avtomobil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ballon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yuqoridagilarga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o‘xshamagan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shakllardan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topgan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ko‘rgazmalarda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o‘lchovli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virtual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joylashuv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shartlari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qo‘llanilib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kelinmoqda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3 Ds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ax 7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obyektlari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o‘zida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qurilish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materiallar”ini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etgani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ѐ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rdamida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ko‘rinishlar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etishga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ko‘maklashadi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691680" y="2780928"/>
            <a:ext cx="6336704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7360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285769"/>
            <a:ext cx="8262664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3D-MAX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shakllarni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ixtiyoriysini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mumkin.Biz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tariqasida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paralellopipedning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panjarali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karkasli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qurilishini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ko`rib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o`tamiz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Create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panelidagi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Geometry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geometriya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ob`ektiga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kiramiz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ob`ektga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ta`lluqli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tugmalari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ro`yxatidan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Extended Primitives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sozlangan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Object Type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ob`ekt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Compound Objects -■article Systems Patch Grids MURBS Surfaces Dynamics Objects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ro`yxatidan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turlariga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keluvchi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yozuvli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tugmalar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So`ngra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Chamfer Box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paralellopiped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tugmasi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panelining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qismida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yozuv:Creation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Method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Keybo`rd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Entry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klaviaturali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Parameters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parametrlar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Sichqonchaning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Perspective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proyeksiyasi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oynasini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tugmani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qo`yib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yubormasdan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parallelepiped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chizish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kursorni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diagonal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boramiz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Parameters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parametrlar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da length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Width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kengligi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parametrlar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miqdorining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o`zgarishini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kuzating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kengligini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o`rnatish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sichqon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qo`yib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yuborish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Paralellopiped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balandligini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sichqoncha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Ysatgichini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yuborilgan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nuqtada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kursorni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joylashtirish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sichqonchaning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so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Yigra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kursomi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biror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masofa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jiting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433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1296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Hozir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o`lchagan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masofa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450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qirqiluvchi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faska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kengligiga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Faska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balandligini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Fillet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faska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parmetri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Faska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sirtini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siliqlovchi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Smooth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silliqlash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rejimini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ulagach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parallelepiped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ko`rinishga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Biz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paralellopiped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qildik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o`zgartirish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Lengs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uzunligiga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Width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kengligiga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parametrlarni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ko`rsatish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`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ektining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qobig`ini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Faska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chegarasida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Fillet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faska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segmentlar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o`zgaruvchisi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843772" y="2924944"/>
            <a:ext cx="5664857" cy="3679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928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34044"/>
            <a:ext cx="8856984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Toroidal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ishlarni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1 Create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panelidagi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Geometry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geomet-riya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ob`ektiga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kiramiz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ob`ektga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ta`luqli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tugraalari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ro`yxatidan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Extended Primitives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sozlangan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sodda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Torus Knot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torondal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fazoda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jismlarning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oilasini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truba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Yrialang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kesirai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o \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Ldhamini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o`zgartirib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2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Diametri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cho`zilgan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toroidal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yassash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Creation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Metod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majmuasi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o`lagichini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Diametr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Diametr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holatida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o`rnating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Ease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Curoe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chizig`i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\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Limidagi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Circle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ulagichni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o`matish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Worp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Cound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Sinishlar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Warp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Heigh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sinishlar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balandligi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qiymatlarning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\L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radiusiningulushlaridaberiladi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Cugunning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boshlang`ich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nuqtasi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joylashish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Perspective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proyeksiyasi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ixtiyoriy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nuqtasida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chizig`ini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kursomi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suring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radiusini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belgilab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IMni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qo`yib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yuboring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Kursorni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chizig`i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markaziga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markazidan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masofaga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jiting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LM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trubkasi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ko`ndalang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kesirai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radiusi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Base Curve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chizig`i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bo`limidagi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Radius (Radius)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parametri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A 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aylanasi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radiusining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Cross Section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bo`limidagi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Radius (radius)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parametr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trubkasi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kesirai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radiusining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o`zgarishini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ettiradi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Cugma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trubkasining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ko`ndalang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kesimi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aylanadan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Elliptikka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o`zgartiring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Eleppsning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o`qlari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nisbatalarini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boshqaruvchi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Cross Section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kesim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bo`limidagi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Eccentricity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eksskptrisitet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miqdori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sozlanadi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(4-rasm).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8430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6409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toroidal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5-rasmda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ko`rinishga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\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` 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ucho`lchamli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\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Base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coure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Asos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chizig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` i)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`"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limidagi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Knot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ulagichni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o`rnatish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-Cross Section - Radius: 118,035 Sides: fl2~~ Eccentricity:! 1,0 Twist: 10,0 Lumps: |0,0 Lump Height: j 0,0 Lump Offset: 10,0 4-rasm.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Torandal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692275" y="1844824"/>
            <a:ext cx="5904061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6758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88640"/>
            <a:ext cx="889248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Endi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`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ektlarni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bo`yash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ulaming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sirti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faktura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shug`ullanamiz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Material Editor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muxariri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dasturi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moduli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yordaraida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namunalardan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Proyeksiyalar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oynasida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parallelepipedni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yasang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O`nlangan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muharriri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namunalari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yacheykalaridan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biriga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torting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Assing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Material to Selection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ajratish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ko`rsatish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tugmasida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Bo`yalgan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parallelepiped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9-rasmda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ko`rsatilgan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" name="Рисунок 4"/>
          <p:cNvPicPr/>
          <p:nvPr/>
        </p:nvPicPr>
        <p:blipFill>
          <a:blip r:embed="rId2"/>
          <a:stretch>
            <a:fillRect/>
          </a:stretch>
        </p:blipFill>
        <p:spPr>
          <a:xfrm>
            <a:off x="1547664" y="2060848"/>
            <a:ext cx="4968552" cy="280831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8610" y="5157192"/>
            <a:ext cx="88713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biz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`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ektga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qo`llash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usullaridan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bittasini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ko`rdik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tahrirlash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irakoniyatlari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ko`p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jod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maydon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6906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2392</Words>
  <Application>Microsoft Office PowerPoint</Application>
  <PresentationFormat>Экран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</cp:revision>
  <dcterms:created xsi:type="dcterms:W3CDTF">2018-06-09T05:17:14Z</dcterms:created>
  <dcterms:modified xsi:type="dcterms:W3CDTF">2018-06-09T05:30:20Z</dcterms:modified>
</cp:coreProperties>
</file>