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A1AFCE9-A384-44FD-A512-C5C5B5222C16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BA10725-CB24-4D1E-9BD8-C1F4CEE7252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348880"/>
            <a:ext cx="6400800" cy="17526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5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3D MAX STUDIO DASTURI</a:t>
            </a:r>
            <a:endParaRPr lang="ru-RU" sz="5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3390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712968" cy="6408712"/>
          </a:xfrm>
        </p:spPr>
        <p:txBody>
          <a:bodyPr>
            <a:noAutofit/>
          </a:bodyPr>
          <a:lstStyle/>
          <a:p>
            <a:r>
              <a:rPr lang="en-US" sz="2000" dirty="0" err="1"/>
              <a:t>Dastur</a:t>
            </a:r>
            <a:r>
              <a:rPr lang="en-US" sz="2000" dirty="0"/>
              <a:t> </a:t>
            </a:r>
            <a:r>
              <a:rPr lang="en-US" sz="2000" dirty="0" err="1"/>
              <a:t>haqida</a:t>
            </a:r>
            <a:r>
              <a:rPr lang="en-US" sz="2000" dirty="0"/>
              <a:t> </a:t>
            </a:r>
            <a:r>
              <a:rPr lang="en-US" sz="2000" dirty="0" err="1"/>
              <a:t>umumiy</a:t>
            </a:r>
            <a:r>
              <a:rPr lang="en-US" sz="2000" dirty="0"/>
              <a:t> </a:t>
            </a:r>
            <a:r>
              <a:rPr lang="en-US" sz="2000" dirty="0" err="1"/>
              <a:t>ma’lumotlar</a:t>
            </a:r>
            <a:r>
              <a:rPr lang="en-US" sz="2000" dirty="0"/>
              <a:t>. </a:t>
            </a:r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grafika</a:t>
            </a:r>
            <a:r>
              <a:rPr lang="en-US" sz="2000" dirty="0"/>
              <a:t> </a:t>
            </a:r>
            <a:r>
              <a:rPr lang="en-US" sz="2000" dirty="0" err="1"/>
              <a:t>ilmiy</a:t>
            </a:r>
            <a:r>
              <a:rPr lang="en-US" sz="2000" dirty="0"/>
              <a:t> </a:t>
            </a:r>
            <a:r>
              <a:rPr lang="en-US" sz="2000" dirty="0" err="1"/>
              <a:t>tekshirishlarda</a:t>
            </a:r>
            <a:r>
              <a:rPr lang="en-US" sz="2000" dirty="0"/>
              <a:t>, </a:t>
            </a:r>
            <a:r>
              <a:rPr lang="en-US" sz="2000" dirty="0" err="1"/>
              <a:t>injenerlik</a:t>
            </a:r>
            <a:r>
              <a:rPr lang="en-US" sz="2000" dirty="0"/>
              <a:t> </a:t>
            </a:r>
            <a:r>
              <a:rPr lang="en-US" sz="2000" dirty="0" err="1"/>
              <a:t>loyiha</a:t>
            </a:r>
            <a:r>
              <a:rPr lang="en-US" sz="2000" dirty="0"/>
              <a:t> </a:t>
            </a:r>
            <a:r>
              <a:rPr lang="en-US" sz="2000" dirty="0" err="1"/>
              <a:t>ishlarida</a:t>
            </a:r>
            <a:r>
              <a:rPr lang="en-US" sz="2000" dirty="0"/>
              <a:t>, </a:t>
            </a:r>
            <a:r>
              <a:rPr lang="en-US" sz="2000" dirty="0" err="1"/>
              <a:t>fizik</a:t>
            </a:r>
            <a:r>
              <a:rPr lang="en-US" sz="2000" dirty="0"/>
              <a:t> </a:t>
            </a:r>
            <a:r>
              <a:rPr lang="en-US" sz="2000" dirty="0" err="1"/>
              <a:t>ob`ektlarning</a:t>
            </a:r>
            <a:r>
              <a:rPr lang="en-US" sz="2000" dirty="0"/>
              <a:t> </a:t>
            </a:r>
            <a:r>
              <a:rPr lang="en-US" sz="2000" dirty="0" err="1"/>
              <a:t>kompyuter</a:t>
            </a:r>
            <a:r>
              <a:rPr lang="en-US" sz="2000" dirty="0"/>
              <a:t> </a:t>
            </a:r>
            <a:r>
              <a:rPr lang="en-US" sz="2000" dirty="0" err="1"/>
              <a:t>modellarini</a:t>
            </a:r>
            <a:r>
              <a:rPr lang="en-US" sz="2000" dirty="0"/>
              <a:t> </a:t>
            </a:r>
            <a:r>
              <a:rPr lang="en-US" sz="2000" dirty="0" err="1"/>
              <a:t>qurishda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qo`llaniladi</a:t>
            </a:r>
            <a:r>
              <a:rPr lang="en-US" sz="2000" dirty="0"/>
              <a:t>. </a:t>
            </a:r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grafika</a:t>
            </a:r>
            <a:r>
              <a:rPr lang="en-US" sz="2000" dirty="0"/>
              <a:t> </a:t>
            </a:r>
            <a:r>
              <a:rPr lang="en-US" sz="2000" dirty="0" err="1"/>
              <a:t>kompyuter</a:t>
            </a:r>
            <a:r>
              <a:rPr lang="en-US" sz="2000" dirty="0"/>
              <a:t> </a:t>
            </a:r>
            <a:r>
              <a:rPr lang="en-US" sz="2000" dirty="0" err="1"/>
              <a:t>grafikasi</a:t>
            </a:r>
            <a:r>
              <a:rPr lang="en-US" sz="2000" dirty="0"/>
              <a:t> </a:t>
            </a:r>
            <a:r>
              <a:rPr lang="en-US" sz="2000" dirty="0" err="1"/>
              <a:t>tarkibiga</a:t>
            </a:r>
            <a:r>
              <a:rPr lang="en-US" sz="2000" dirty="0"/>
              <a:t> </a:t>
            </a:r>
            <a:r>
              <a:rPr lang="en-US" sz="2000" dirty="0" err="1"/>
              <a:t>kiruvchi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murakkab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qamrovli</a:t>
            </a:r>
            <a:r>
              <a:rPr lang="en-US" sz="2000" dirty="0"/>
              <a:t> </a:t>
            </a:r>
            <a:r>
              <a:rPr lang="en-US" sz="2000" dirty="0" err="1"/>
              <a:t>yo`nalishdir</a:t>
            </a:r>
            <a:r>
              <a:rPr lang="en-US" sz="2000" dirty="0"/>
              <a:t>. </a:t>
            </a:r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grafika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ishlovchi</a:t>
            </a:r>
            <a:r>
              <a:rPr lang="en-US" sz="2000" dirty="0"/>
              <a:t> </a:t>
            </a:r>
            <a:r>
              <a:rPr lang="en-US" sz="2000" dirty="0" err="1"/>
              <a:t>foydalanuvchi</a:t>
            </a:r>
            <a:r>
              <a:rPr lang="en-US" sz="2000" dirty="0"/>
              <a:t> </a:t>
            </a:r>
            <a:r>
              <a:rPr lang="en-US" sz="2000" dirty="0" err="1"/>
              <a:t>loyihalash</a:t>
            </a:r>
            <a:r>
              <a:rPr lang="en-US" sz="2000" dirty="0"/>
              <a:t>, </a:t>
            </a:r>
            <a:r>
              <a:rPr lang="en-US" sz="2000" dirty="0" err="1"/>
              <a:t>yoritish</a:t>
            </a:r>
            <a:r>
              <a:rPr lang="en-US" sz="2000" dirty="0"/>
              <a:t>, </a:t>
            </a:r>
            <a:r>
              <a:rPr lang="en-US" sz="2000" dirty="0" err="1"/>
              <a:t>ob`ektlar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endParaRPr lang="ru-RU" sz="2000" dirty="0"/>
          </a:p>
          <a:p>
            <a:r>
              <a:rPr lang="en-US" sz="2000" dirty="0" err="1"/>
              <a:t>kameralarni</a:t>
            </a:r>
            <a:r>
              <a:rPr lang="en-US" sz="2000" dirty="0"/>
              <a:t> </a:t>
            </a:r>
            <a:r>
              <a:rPr lang="en-US" sz="2000" dirty="0" err="1"/>
              <a:t>ko`chirish</a:t>
            </a:r>
            <a:r>
              <a:rPr lang="en-US" sz="2000" dirty="0"/>
              <a:t>, </a:t>
            </a:r>
            <a:r>
              <a:rPr lang="en-US" sz="2000" dirty="0" err="1"/>
              <a:t>tovush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namoyish</a:t>
            </a:r>
            <a:r>
              <a:rPr lang="en-US" sz="2000" dirty="0"/>
              <a:t> </a:t>
            </a:r>
            <a:r>
              <a:rPr lang="en-US" sz="2000" dirty="0" err="1"/>
              <a:t>effektlardan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kabi</a:t>
            </a:r>
            <a:r>
              <a:rPr lang="en-US" sz="2000" dirty="0"/>
              <a:t> </a:t>
            </a:r>
            <a:r>
              <a:rPr lang="en-US" sz="2000" dirty="0" err="1"/>
              <a:t>sohalardan</a:t>
            </a:r>
            <a:r>
              <a:rPr lang="en-US" sz="2000" dirty="0"/>
              <a:t> </a:t>
            </a:r>
            <a:r>
              <a:rPr lang="en-US" sz="2000" dirty="0" err="1"/>
              <a:t>bilimlarga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 </a:t>
            </a:r>
            <a:r>
              <a:rPr lang="en-US" sz="2000" dirty="0" err="1"/>
              <a:t>bo`lishi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Bu </a:t>
            </a:r>
            <a:r>
              <a:rPr lang="en-US" sz="2000" dirty="0" err="1"/>
              <a:t>yerda</a:t>
            </a:r>
            <a:r>
              <a:rPr lang="en-US" sz="2000" dirty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sohaning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etuvchilari</a:t>
            </a:r>
            <a:r>
              <a:rPr lang="en-US" sz="2000" dirty="0"/>
              <a:t> – </a:t>
            </a:r>
            <a:r>
              <a:rPr lang="en-US" sz="2000" dirty="0" err="1"/>
              <a:t>fazolar</a:t>
            </a:r>
            <a:r>
              <a:rPr lang="en-US" sz="2000" dirty="0"/>
              <a:t>, </a:t>
            </a:r>
            <a:r>
              <a:rPr lang="en-US" sz="2000" dirty="0" err="1"/>
              <a:t>ob`ektlarni</a:t>
            </a:r>
            <a:r>
              <a:rPr lang="en-US" sz="2000" dirty="0"/>
              <a:t> </a:t>
            </a:r>
            <a:r>
              <a:rPr lang="en-US" sz="2000" dirty="0" err="1"/>
              <a:t>modellashtirish</a:t>
            </a:r>
            <a:r>
              <a:rPr lang="en-US" sz="2000" dirty="0"/>
              <a:t>, </a:t>
            </a:r>
            <a:r>
              <a:rPr lang="en-US" sz="2000" dirty="0" err="1"/>
              <a:t>namoyish</a:t>
            </a:r>
            <a:r>
              <a:rPr lang="en-US" sz="2000" dirty="0"/>
              <a:t> </a:t>
            </a:r>
            <a:r>
              <a:rPr lang="en-US" sz="2000" dirty="0" err="1"/>
              <a:t>tog`risida</a:t>
            </a:r>
            <a:r>
              <a:rPr lang="en-US" sz="2000" dirty="0"/>
              <a:t> </a:t>
            </a:r>
            <a:r>
              <a:rPr lang="en-US" sz="2000" dirty="0" err="1"/>
              <a:t>ma`lumotlar</a:t>
            </a:r>
            <a:r>
              <a:rPr lang="en-US" sz="2000" dirty="0"/>
              <a:t> </a:t>
            </a:r>
            <a:r>
              <a:rPr lang="en-US" sz="2000" dirty="0" err="1"/>
              <a:t>keltiriladi</a:t>
            </a:r>
            <a:r>
              <a:rPr lang="en-US" sz="2000" dirty="0"/>
              <a:t>.</a:t>
            </a:r>
            <a:endParaRPr lang="ru-RU" sz="2000" dirty="0"/>
          </a:p>
          <a:p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grafika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ishlaganda</a:t>
            </a:r>
            <a:r>
              <a:rPr lang="en-US" sz="2000" dirty="0"/>
              <a:t>, </a:t>
            </a:r>
            <a:r>
              <a:rPr lang="en-US" sz="2000" dirty="0" err="1"/>
              <a:t>shakllar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qilinadigan</a:t>
            </a:r>
            <a:r>
              <a:rPr lang="en-US" sz="2000" dirty="0"/>
              <a:t> </a:t>
            </a:r>
            <a:r>
              <a:rPr lang="en-US" sz="2000" dirty="0" err="1"/>
              <a:t>fazoga</a:t>
            </a:r>
            <a:r>
              <a:rPr lang="en-US" sz="2000" dirty="0"/>
              <a:t>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/>
              <a:t>e`tibor</a:t>
            </a:r>
            <a:r>
              <a:rPr lang="en-US" sz="2000" dirty="0"/>
              <a:t> </a:t>
            </a:r>
            <a:r>
              <a:rPr lang="en-US" sz="2000" dirty="0" err="1"/>
              <a:t>berish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Bu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an`anaviy</a:t>
            </a:r>
            <a:r>
              <a:rPr lang="en-US" sz="2000" dirty="0"/>
              <a:t> 2D — </a:t>
            </a:r>
            <a:r>
              <a:rPr lang="en-US" sz="2000" dirty="0" err="1"/>
              <a:t>tekislik</a:t>
            </a:r>
            <a:r>
              <a:rPr lang="en-US" sz="2000" dirty="0"/>
              <a:t> </a:t>
            </a:r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grafika</a:t>
            </a:r>
            <a:r>
              <a:rPr lang="en-US" sz="2000" dirty="0"/>
              <a:t> </a:t>
            </a:r>
            <a:r>
              <a:rPr lang="en-US" sz="2000" dirty="0" err="1"/>
              <a:t>maqsadlariga</a:t>
            </a:r>
            <a:r>
              <a:rPr lang="en-US" sz="2000" dirty="0"/>
              <a:t> </a:t>
            </a:r>
            <a:r>
              <a:rPr lang="en-US" sz="2000" dirty="0" err="1"/>
              <a:t>to`g`ri</a:t>
            </a:r>
            <a:r>
              <a:rPr lang="en-US" sz="2000" dirty="0"/>
              <a:t> </a:t>
            </a:r>
            <a:r>
              <a:rPr lang="en-US" sz="2000" dirty="0" err="1"/>
              <a:t>keltiriladi</a:t>
            </a:r>
            <a:r>
              <a:rPr lang="en-US" sz="2000" dirty="0"/>
              <a:t>. 3D— </a:t>
            </a:r>
            <a:r>
              <a:rPr lang="en-US" sz="2000" dirty="0" err="1"/>
              <a:t>grafikada</a:t>
            </a:r>
            <a:r>
              <a:rPr lang="en-US" sz="2000" dirty="0"/>
              <a:t> </a:t>
            </a:r>
            <a:r>
              <a:rPr lang="en-US" sz="2000" dirty="0" err="1"/>
              <a:t>ishchi</a:t>
            </a:r>
            <a:r>
              <a:rPr lang="en-US" sz="2000" dirty="0"/>
              <a:t> </a:t>
            </a:r>
            <a:r>
              <a:rPr lang="en-US" sz="2000" dirty="0" err="1"/>
              <a:t>fazoni</a:t>
            </a:r>
            <a:r>
              <a:rPr lang="en-US" sz="2000" dirty="0"/>
              <a:t> </a:t>
            </a:r>
            <a:r>
              <a:rPr lang="en-US" sz="2000" dirty="0" err="1"/>
              <a:t>shunday</a:t>
            </a:r>
            <a:r>
              <a:rPr lang="en-US" sz="2000" dirty="0"/>
              <a:t> </a:t>
            </a:r>
            <a:r>
              <a:rPr lang="en-US" sz="2000" dirty="0" err="1"/>
              <a:t>ifodalash</a:t>
            </a:r>
            <a:r>
              <a:rPr lang="en-US" sz="2000" dirty="0"/>
              <a:t> </a:t>
            </a:r>
            <a:r>
              <a:rPr lang="en-US" sz="2000" dirty="0" err="1"/>
              <a:t>kerakki</a:t>
            </a:r>
            <a:r>
              <a:rPr lang="en-US" sz="2000" dirty="0"/>
              <a:t>, </a:t>
            </a:r>
            <a:r>
              <a:rPr lang="en-US" sz="2000" dirty="0" err="1"/>
              <a:t>unda</a:t>
            </a:r>
            <a:r>
              <a:rPr lang="en-US" sz="2000" dirty="0"/>
              <a:t> </a:t>
            </a:r>
            <a:r>
              <a:rPr lang="en-US" sz="2000" dirty="0" err="1"/>
              <a:t>nafaqat</a:t>
            </a:r>
            <a:r>
              <a:rPr lang="en-US" sz="2000" dirty="0"/>
              <a:t> </a:t>
            </a:r>
            <a:r>
              <a:rPr lang="en-US" sz="2000" dirty="0" err="1"/>
              <a:t>modellashtirilayotgan</a:t>
            </a:r>
            <a:r>
              <a:rPr lang="en-US" sz="2000" dirty="0"/>
              <a:t> </a:t>
            </a:r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geometrik</a:t>
            </a:r>
            <a:r>
              <a:rPr lang="en-US" sz="2000" dirty="0"/>
              <a:t> </a:t>
            </a:r>
            <a:r>
              <a:rPr lang="en-US" sz="2000" dirty="0" err="1"/>
              <a:t>shaklni</a:t>
            </a:r>
            <a:r>
              <a:rPr lang="en-US" sz="2000" dirty="0"/>
              <a:t>, </a:t>
            </a:r>
            <a:r>
              <a:rPr lang="en-US" sz="2000" dirty="0" err="1"/>
              <a:t>balki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geometrik</a:t>
            </a:r>
            <a:r>
              <a:rPr lang="en-US" sz="2000" dirty="0"/>
              <a:t> </a:t>
            </a:r>
            <a:r>
              <a:rPr lang="en-US" sz="2000" dirty="0" err="1"/>
              <a:t>joylashishi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holati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olinishi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</a:t>
            </a:r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grafikada</a:t>
            </a:r>
            <a:r>
              <a:rPr lang="en-US" sz="2000" dirty="0"/>
              <a:t> </a:t>
            </a:r>
            <a:r>
              <a:rPr lang="en-US" sz="2000" dirty="0" err="1"/>
              <a:t>Dekart</a:t>
            </a:r>
            <a:r>
              <a:rPr lang="en-US" sz="2000" dirty="0"/>
              <a:t>, </a:t>
            </a:r>
            <a:r>
              <a:rPr lang="en-US" sz="2000" dirty="0" err="1"/>
              <a:t>silindrik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sferik</a:t>
            </a:r>
            <a:r>
              <a:rPr lang="en-US" sz="2000" dirty="0"/>
              <a:t> </a:t>
            </a:r>
            <a:r>
              <a:rPr lang="en-US" sz="2000" dirty="0" err="1"/>
              <a:t>koordirata</a:t>
            </a:r>
            <a:r>
              <a:rPr lang="en-US" sz="2000" dirty="0"/>
              <a:t> </a:t>
            </a:r>
            <a:r>
              <a:rPr lang="en-US" sz="2000" dirty="0" err="1"/>
              <a:t>sistemalari</a:t>
            </a:r>
            <a:r>
              <a:rPr lang="en-US" sz="2000" dirty="0"/>
              <a:t> </a:t>
            </a:r>
            <a:r>
              <a:rPr lang="en-US" sz="2000" dirty="0" err="1"/>
              <a:t>ishlatiladi</a:t>
            </a:r>
            <a:r>
              <a:rPr lang="en-US" sz="2000" dirty="0"/>
              <a:t>. </a:t>
            </a:r>
            <a:r>
              <a:rPr lang="en-US" sz="2000" dirty="0" err="1"/>
              <a:t>Qurilgan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ob`ektlarni</a:t>
            </a:r>
            <a:r>
              <a:rPr lang="en-US" sz="2000" dirty="0"/>
              <a:t> </a:t>
            </a:r>
            <a:r>
              <a:rPr lang="en-US" sz="2000" dirty="0" err="1"/>
              <a:t>geometrik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nogeometrik</a:t>
            </a:r>
            <a:r>
              <a:rPr lang="en-US" sz="2000" dirty="0"/>
              <a:t> </a:t>
            </a:r>
            <a:r>
              <a:rPr lang="en-US" sz="2000" dirty="0" err="1"/>
              <a:t>ob`ektlarga</a:t>
            </a:r>
            <a:r>
              <a:rPr lang="en-US" sz="2000" dirty="0"/>
              <a:t> </a:t>
            </a:r>
            <a:r>
              <a:rPr lang="en-US" sz="2000" dirty="0" err="1"/>
              <a:t>bo`lish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Geometrik</a:t>
            </a:r>
            <a:r>
              <a:rPr lang="en-US" sz="2000" dirty="0"/>
              <a:t> </a:t>
            </a:r>
            <a:r>
              <a:rPr lang="en-US" sz="2000" dirty="0" err="1"/>
              <a:t>ob`ektga</a:t>
            </a:r>
            <a:r>
              <a:rPr lang="en-US" sz="2000" dirty="0"/>
              <a:t> </a:t>
            </a:r>
            <a:r>
              <a:rPr lang="en-US" sz="2000" dirty="0" err="1"/>
              <a:t>asosan</a:t>
            </a:r>
            <a:r>
              <a:rPr lang="en-US" sz="2000" dirty="0"/>
              <a:t> </a:t>
            </a:r>
            <a:r>
              <a:rPr lang="en-US" sz="2000" dirty="0" err="1"/>
              <a:t>sahna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etuvchilarini</a:t>
            </a:r>
            <a:r>
              <a:rPr lang="en-US" sz="2000" dirty="0"/>
              <a:t> </a:t>
            </a:r>
            <a:r>
              <a:rPr lang="en-US" sz="2000" dirty="0" err="1"/>
              <a:t>qurishda</a:t>
            </a:r>
            <a:r>
              <a:rPr lang="en-US" sz="2000" dirty="0"/>
              <a:t> </a:t>
            </a:r>
            <a:r>
              <a:rPr lang="en-US" sz="2000" dirty="0" err="1"/>
              <a:t>ishlatiladi</a:t>
            </a:r>
            <a:r>
              <a:rPr lang="en-US" sz="2000" dirty="0"/>
              <a:t>: </a:t>
            </a:r>
            <a:r>
              <a:rPr lang="en-US" sz="2000" dirty="0" err="1"/>
              <a:t>personajlar</a:t>
            </a:r>
            <a:r>
              <a:rPr lang="en-US" sz="2000" dirty="0"/>
              <a:t>, </a:t>
            </a:r>
            <a:r>
              <a:rPr lang="en-US" sz="2000" dirty="0" err="1"/>
              <a:t>jismlar</a:t>
            </a:r>
            <a:r>
              <a:rPr lang="en-US" sz="2000" dirty="0"/>
              <a:t>,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so`z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aytganda</a:t>
            </a:r>
            <a:r>
              <a:rPr lang="en-US" sz="2000" dirty="0"/>
              <a:t> — </a:t>
            </a:r>
            <a:r>
              <a:rPr lang="en-US" sz="2000" dirty="0" err="1"/>
              <a:t>mavjud</a:t>
            </a:r>
            <a:r>
              <a:rPr lang="en-US" sz="2000" dirty="0"/>
              <a:t> </a:t>
            </a:r>
            <a:r>
              <a:rPr lang="en-US" sz="2000" dirty="0" err="1"/>
              <a:t>borliq</a:t>
            </a:r>
            <a:r>
              <a:rPr lang="en-US" sz="2000" dirty="0"/>
              <a:t> </a:t>
            </a:r>
            <a:r>
              <a:rPr lang="en-US" sz="2000" dirty="0" err="1"/>
              <a:t>ob`ektlarini</a:t>
            </a:r>
            <a:r>
              <a:rPr lang="en-US" sz="2000" dirty="0"/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25246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260648"/>
            <a:ext cx="8229600" cy="6408712"/>
          </a:xfrm>
        </p:spPr>
        <p:txBody>
          <a:bodyPr/>
          <a:lstStyle/>
          <a:p>
            <a:r>
              <a:rPr lang="en-US" sz="2000" dirty="0" err="1" smtClean="0"/>
              <a:t>Nogeometrik</a:t>
            </a:r>
            <a:r>
              <a:rPr lang="en-US" sz="2000" dirty="0" smtClean="0"/>
              <a:t> </a:t>
            </a:r>
            <a:r>
              <a:rPr lang="en-US" sz="2000" dirty="0" err="1" smtClean="0"/>
              <a:t>ob</a:t>
            </a:r>
            <a:r>
              <a:rPr lang="en-US" sz="2000" dirty="0" smtClean="0"/>
              <a:t>` </a:t>
            </a:r>
            <a:r>
              <a:rPr lang="en-US" sz="2000" dirty="0" err="1" smtClean="0"/>
              <a:t>ektlar</a:t>
            </a:r>
            <a:r>
              <a:rPr lang="en-US" sz="2000" dirty="0" smtClean="0"/>
              <a:t> </a:t>
            </a:r>
            <a:r>
              <a:rPr lang="en-US" sz="2000" dirty="0" err="1" smtClean="0"/>
              <a:t>esa</a:t>
            </a:r>
            <a:r>
              <a:rPr lang="en-US" sz="2000" dirty="0" smtClean="0"/>
              <a:t> </a:t>
            </a:r>
            <a:r>
              <a:rPr lang="en-US" sz="2000" dirty="0" err="1" smtClean="0"/>
              <a:t>sahnaga</a:t>
            </a:r>
            <a:r>
              <a:rPr lang="en-US" sz="2000" dirty="0" smtClean="0"/>
              <a:t> </a:t>
            </a:r>
            <a:r>
              <a:rPr lang="en-US" sz="2000" dirty="0" err="1" smtClean="0"/>
              <a:t>jonlilik</a:t>
            </a:r>
            <a:r>
              <a:rPr lang="en-US" sz="2000" dirty="0" smtClean="0"/>
              <a:t> </a:t>
            </a:r>
            <a:r>
              <a:rPr lang="en-US" sz="2000" dirty="0" err="1" smtClean="0"/>
              <a:t>hissini</a:t>
            </a:r>
            <a:r>
              <a:rPr lang="en-US" sz="2000" dirty="0" smtClean="0"/>
              <a:t> </a:t>
            </a:r>
            <a:r>
              <a:rPr lang="en-US" sz="2000" dirty="0" err="1" smtClean="0"/>
              <a:t>berish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(</a:t>
            </a:r>
            <a:r>
              <a:rPr lang="en-US" sz="2000" dirty="0" err="1" smtClean="0"/>
              <a:t>to`g`ri</a:t>
            </a:r>
            <a:r>
              <a:rPr lang="en-US" sz="2000" dirty="0" smtClean="0"/>
              <a:t> </a:t>
            </a:r>
            <a:r>
              <a:rPr lang="en-US" sz="2000" dirty="0" err="1" smtClean="0"/>
              <a:t>yoritish</a:t>
            </a:r>
            <a:r>
              <a:rPr lang="en-US" sz="2000" dirty="0" smtClean="0"/>
              <a:t>), </a:t>
            </a:r>
            <a:r>
              <a:rPr lang="en-US" sz="2000" dirty="0" err="1" smtClean="0"/>
              <a:t>ob</a:t>
            </a:r>
            <a:r>
              <a:rPr lang="en-US" sz="2000" dirty="0" smtClean="0"/>
              <a:t>` </a:t>
            </a:r>
            <a:r>
              <a:rPr lang="en-US" sz="2000" dirty="0" err="1" smtClean="0"/>
              <a:t>ektlarga</a:t>
            </a:r>
            <a:r>
              <a:rPr lang="en-US" sz="2000" dirty="0" smtClean="0"/>
              <a:t> ta` sir </a:t>
            </a:r>
            <a:r>
              <a:rPr lang="en-US" sz="2000" dirty="0" err="1" smtClean="0"/>
              <a:t>etuvchi</a:t>
            </a:r>
            <a:r>
              <a:rPr lang="en-US" sz="2000" dirty="0" smtClean="0"/>
              <a:t> </a:t>
            </a:r>
            <a:r>
              <a:rPr lang="en-US" sz="2000" dirty="0" err="1" smtClean="0"/>
              <a:t>kuchlarni</a:t>
            </a:r>
            <a:r>
              <a:rPr lang="en-US" sz="2000" dirty="0" smtClean="0"/>
              <a:t> model-</a:t>
            </a:r>
            <a:r>
              <a:rPr lang="en-US" sz="2000" dirty="0" err="1" smtClean="0"/>
              <a:t>lashtirishda</a:t>
            </a:r>
            <a:r>
              <a:rPr lang="en-US" sz="2000" dirty="0" smtClean="0"/>
              <a:t> (</a:t>
            </a:r>
            <a:r>
              <a:rPr lang="en-US" sz="2000" dirty="0" err="1" smtClean="0"/>
              <a:t>masalan</a:t>
            </a:r>
            <a:r>
              <a:rPr lang="en-US" sz="2000" dirty="0" smtClean="0"/>
              <a:t> </a:t>
            </a:r>
            <a:r>
              <a:rPr lang="en-US" sz="2000" dirty="0" err="1" smtClean="0"/>
              <a:t>gravitasiya</a:t>
            </a:r>
            <a:r>
              <a:rPr lang="en-US" sz="2000" dirty="0" smtClean="0"/>
              <a:t> </a:t>
            </a:r>
            <a:r>
              <a:rPr lang="en-US" sz="2000" dirty="0" err="1" smtClean="0"/>
              <a:t>yoki</a:t>
            </a:r>
            <a:r>
              <a:rPr lang="en-US" sz="2000" dirty="0" smtClean="0"/>
              <a:t> </a:t>
            </a:r>
            <a:r>
              <a:rPr lang="en-US" sz="2000" dirty="0" err="1" smtClean="0"/>
              <a:t>shamol</a:t>
            </a:r>
            <a:r>
              <a:rPr lang="en-US" sz="2000" dirty="0" smtClean="0"/>
              <a:t> </a:t>
            </a:r>
            <a:r>
              <a:rPr lang="en-US" sz="2000" dirty="0" err="1" smtClean="0"/>
              <a:t>esishi</a:t>
            </a:r>
            <a:r>
              <a:rPr lang="en-US" sz="2000" dirty="0" smtClean="0"/>
              <a:t>)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hokazo</a:t>
            </a:r>
            <a:r>
              <a:rPr lang="en-US" sz="2000" dirty="0" smtClean="0"/>
              <a:t>. </a:t>
            </a:r>
            <a:r>
              <a:rPr lang="en-US" sz="2000" dirty="0" err="1" smtClean="0"/>
              <a:t>Boshqacha</a:t>
            </a:r>
            <a:r>
              <a:rPr lang="en-US" sz="2000" dirty="0" smtClean="0"/>
              <a:t> </a:t>
            </a:r>
            <a:r>
              <a:rPr lang="en-US" sz="2000" dirty="0" err="1" smtClean="0"/>
              <a:t>aytganda</a:t>
            </a:r>
            <a:r>
              <a:rPr lang="en-US" sz="2000" dirty="0" smtClean="0"/>
              <a:t> </a:t>
            </a:r>
            <a:r>
              <a:rPr lang="en-US" sz="2000" dirty="0" err="1" smtClean="0"/>
              <a:t>namoyish</a:t>
            </a:r>
            <a:r>
              <a:rPr lang="en-US" sz="2000" dirty="0" smtClean="0"/>
              <a:t> </a:t>
            </a:r>
            <a:r>
              <a:rPr lang="en-US" sz="2000" dirty="0" err="1" smtClean="0"/>
              <a:t>etilayotgan</a:t>
            </a:r>
            <a:r>
              <a:rPr lang="en-US" sz="2000" dirty="0" smtClean="0"/>
              <a:t> </a:t>
            </a:r>
            <a:r>
              <a:rPr lang="en-US" sz="2000" dirty="0" err="1" smtClean="0"/>
              <a:t>kadrda</a:t>
            </a:r>
            <a:r>
              <a:rPr lang="en-US" sz="2000" dirty="0" smtClean="0"/>
              <a:t> </a:t>
            </a:r>
            <a:r>
              <a:rPr lang="en-US" sz="2000" dirty="0" err="1" smtClean="0"/>
              <a:t>geometrik</a:t>
            </a:r>
            <a:r>
              <a:rPr lang="en-US" sz="2000" dirty="0" smtClean="0"/>
              <a:t> </a:t>
            </a:r>
            <a:r>
              <a:rPr lang="en-US" sz="2000" dirty="0" err="1" smtClean="0"/>
              <a:t>ob</a:t>
            </a:r>
            <a:r>
              <a:rPr lang="en-US" sz="2000" dirty="0" smtClean="0"/>
              <a:t>` </a:t>
            </a:r>
            <a:r>
              <a:rPr lang="en-US" sz="2000" dirty="0" err="1" smtClean="0"/>
              <a:t>ektlar</a:t>
            </a:r>
            <a:r>
              <a:rPr lang="en-US" sz="2000" dirty="0" smtClean="0"/>
              <a:t> </a:t>
            </a:r>
            <a:r>
              <a:rPr lang="en-US" sz="2000" dirty="0" err="1" smtClean="0"/>
              <a:t>aynan</a:t>
            </a:r>
            <a:r>
              <a:rPr lang="en-US" sz="2000" dirty="0" smtClean="0"/>
              <a:t> (</a:t>
            </a:r>
            <a:r>
              <a:rPr lang="en-US" sz="2000" dirty="0" err="1" smtClean="0"/>
              <a:t>chiziqlar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sirtlar</a:t>
            </a:r>
            <a:r>
              <a:rPr lang="en-US" sz="2000" dirty="0" smtClean="0"/>
              <a:t> </a:t>
            </a:r>
            <a:r>
              <a:rPr lang="en-US" sz="2000" dirty="0" err="1" smtClean="0"/>
              <a:t>ko`rinishda</a:t>
            </a:r>
            <a:r>
              <a:rPr lang="en-US" sz="2000" dirty="0" smtClean="0"/>
              <a:t>), </a:t>
            </a:r>
            <a:r>
              <a:rPr lang="en-US" sz="2000" dirty="0" err="1" smtClean="0"/>
              <a:t>nogeometrik</a:t>
            </a:r>
            <a:r>
              <a:rPr lang="en-US" sz="2000" dirty="0" smtClean="0"/>
              <a:t> </a:t>
            </a:r>
            <a:r>
              <a:rPr lang="en-US" sz="2000" dirty="0" err="1" smtClean="0"/>
              <a:t>ob`ektlar</a:t>
            </a:r>
            <a:r>
              <a:rPr lang="en-US" sz="2000" dirty="0" smtClean="0"/>
              <a:t> </a:t>
            </a:r>
            <a:r>
              <a:rPr lang="en-US" sz="2000" dirty="0" err="1" smtClean="0"/>
              <a:t>esa</a:t>
            </a:r>
            <a:r>
              <a:rPr lang="en-US" sz="2000" dirty="0" smtClean="0"/>
              <a:t> </a:t>
            </a:r>
            <a:r>
              <a:rPr lang="en-US" sz="2000" dirty="0" err="1" smtClean="0"/>
              <a:t>oraliq</a:t>
            </a:r>
            <a:r>
              <a:rPr lang="en-US" sz="2000" dirty="0" smtClean="0"/>
              <a:t> (</a:t>
            </a:r>
            <a:r>
              <a:rPr lang="en-US" sz="2000" dirty="0" err="1" smtClean="0"/>
              <a:t>soyalar</a:t>
            </a:r>
            <a:r>
              <a:rPr lang="en-US" sz="2000" dirty="0" smtClean="0"/>
              <a:t>, </a:t>
            </a:r>
            <a:r>
              <a:rPr lang="en-US" sz="2000" dirty="0" err="1" smtClean="0"/>
              <a:t>tezlanish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hokazo</a:t>
            </a:r>
            <a:r>
              <a:rPr lang="en-US" sz="2000" dirty="0" smtClean="0"/>
              <a:t> ) </a:t>
            </a:r>
            <a:r>
              <a:rPr lang="en-US" sz="2000" dirty="0" err="1" smtClean="0"/>
              <a:t>ko`rinishda</a:t>
            </a:r>
            <a:r>
              <a:rPr lang="en-US" sz="2000" dirty="0" smtClean="0"/>
              <a:t> </a:t>
            </a:r>
            <a:r>
              <a:rPr lang="en-US" sz="2000" dirty="0" err="1" smtClean="0"/>
              <a:t>namoyon</a:t>
            </a:r>
            <a:r>
              <a:rPr lang="en-US" sz="2000" dirty="0" smtClean="0"/>
              <a:t> </a:t>
            </a:r>
            <a:r>
              <a:rPr lang="en-US" sz="2000" dirty="0" err="1" smtClean="0"/>
              <a:t>bo`ladi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endParaRPr lang="ru-RU" dirty="0"/>
          </a:p>
        </p:txBody>
      </p:sp>
      <p:pic>
        <p:nvPicPr>
          <p:cNvPr id="4" name="Рисунок 3" descr="http://nammqi.zn.uz/files/2018/02/3ds_Max_logo-300x30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306" y="2996952"/>
            <a:ext cx="2854325" cy="2854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7955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332656"/>
            <a:ext cx="8640960" cy="6120680"/>
          </a:xfrm>
        </p:spPr>
        <p:txBody>
          <a:bodyPr>
            <a:normAutofit lnSpcReduction="10000"/>
          </a:bodyPr>
          <a:lstStyle/>
          <a:p>
            <a:r>
              <a:rPr lang="ru-RU" sz="2000" dirty="0" err="1"/>
              <a:t>Бу</a:t>
            </a:r>
            <a:r>
              <a:rPr lang="ru-RU" sz="2000" dirty="0"/>
              <a:t> </a:t>
            </a:r>
            <a:r>
              <a:rPr lang="ru-RU" sz="2000" dirty="0" err="1"/>
              <a:t>дастур</a:t>
            </a:r>
            <a:r>
              <a:rPr lang="ru-RU" sz="2000" dirty="0"/>
              <a:t> </a:t>
            </a:r>
            <a:r>
              <a:rPr lang="ru-RU" sz="2000" dirty="0" err="1"/>
              <a:t>нимага</a:t>
            </a:r>
            <a:r>
              <a:rPr lang="ru-RU" sz="2000" dirty="0"/>
              <a:t> </a:t>
            </a:r>
            <a:r>
              <a:rPr lang="ru-RU" sz="2000" dirty="0" err="1"/>
              <a:t>керак</a:t>
            </a:r>
            <a:r>
              <a:rPr lang="ru-RU" sz="2000" dirty="0"/>
              <a:t>?</a:t>
            </a:r>
          </a:p>
          <a:p>
            <a:pPr lvl="0"/>
            <a:r>
              <a:rPr lang="ru-RU" sz="2000" dirty="0"/>
              <a:t>Кино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мультфильмларда</a:t>
            </a:r>
            <a:endParaRPr lang="ru-RU" sz="2000" dirty="0"/>
          </a:p>
          <a:p>
            <a:pPr lvl="0"/>
            <a:r>
              <a:rPr lang="en-US" sz="2000" dirty="0" err="1"/>
              <a:t>Рекламада</a:t>
            </a:r>
            <a:endParaRPr lang="ru-RU" sz="2000" dirty="0"/>
          </a:p>
          <a:p>
            <a:pPr lvl="0"/>
            <a:r>
              <a:rPr lang="en-US" sz="2000" dirty="0" err="1"/>
              <a:t>Ўйинларда</a:t>
            </a:r>
            <a:endParaRPr lang="ru-RU" sz="2000" dirty="0"/>
          </a:p>
          <a:p>
            <a:pPr lvl="0"/>
            <a:r>
              <a:rPr lang="en-US" sz="2000" dirty="0" err="1"/>
              <a:t>Архитектура</a:t>
            </a:r>
            <a:r>
              <a:rPr lang="en-US" sz="2000" dirty="0"/>
              <a:t> </a:t>
            </a:r>
            <a:r>
              <a:rPr lang="en-US" sz="2000" dirty="0" err="1"/>
              <a:t>дизайнида</a:t>
            </a:r>
            <a:endParaRPr lang="ru-RU" sz="2000" dirty="0"/>
          </a:p>
          <a:p>
            <a:pPr lvl="0"/>
            <a:r>
              <a:rPr lang="en-US" sz="2000" dirty="0"/>
              <a:t>3D </a:t>
            </a:r>
            <a:r>
              <a:rPr lang="en-US" sz="2000" dirty="0" err="1"/>
              <a:t>моделингда</a:t>
            </a:r>
            <a:endParaRPr lang="ru-RU" sz="2000" dirty="0"/>
          </a:p>
          <a:p>
            <a:r>
              <a:rPr lang="en-US" sz="2000" dirty="0"/>
              <a:t>«3D Studio Max» </a:t>
            </a:r>
            <a:r>
              <a:rPr lang="en-US" sz="2000" dirty="0" err="1"/>
              <a:t>grafik</a:t>
            </a:r>
            <a:r>
              <a:rPr lang="en-US" sz="2000" dirty="0"/>
              <a:t> </a:t>
            </a:r>
            <a:r>
              <a:rPr lang="en-US" sz="2000" dirty="0" err="1"/>
              <a:t>tahrir</a:t>
            </a:r>
            <a:r>
              <a:rPr lang="en-US" sz="2000" dirty="0"/>
              <a:t> </a:t>
            </a:r>
            <a:r>
              <a:rPr lang="en-US" sz="2000" dirty="0" err="1"/>
              <a:t>dasturi</a:t>
            </a:r>
            <a:r>
              <a:rPr lang="en-US" sz="2000" dirty="0"/>
              <a:t> </a:t>
            </a:r>
            <a:r>
              <a:rPr lang="en-US" sz="2000" dirty="0" err="1"/>
              <a:t>dastlab</a:t>
            </a:r>
            <a:r>
              <a:rPr lang="en-US" sz="2000" dirty="0"/>
              <a:t> AQSH </a:t>
            </a:r>
            <a:r>
              <a:rPr lang="en-US" sz="2000" dirty="0" err="1"/>
              <a:t>dagi</a:t>
            </a:r>
            <a:r>
              <a:rPr lang="en-US" sz="2000" dirty="0"/>
              <a:t> «Macro-vision Corp.» </a:t>
            </a:r>
            <a:r>
              <a:rPr lang="en-US" sz="2000" dirty="0" err="1"/>
              <a:t>firmasi</a:t>
            </a:r>
            <a:r>
              <a:rPr lang="en-US" sz="2000" dirty="0"/>
              <a:t> </a:t>
            </a:r>
            <a:r>
              <a:rPr lang="en-US" sz="2000" dirty="0" err="1"/>
              <a:t>tomonidan</a:t>
            </a:r>
            <a:r>
              <a:rPr lang="en-US" sz="2000" dirty="0"/>
              <a:t> 1996 </a:t>
            </a:r>
            <a:r>
              <a:rPr lang="en-US" sz="2000" dirty="0" err="1"/>
              <a:t>yilda</a:t>
            </a:r>
            <a:r>
              <a:rPr lang="en-US" sz="2000" dirty="0"/>
              <a:t> </a:t>
            </a:r>
            <a:r>
              <a:rPr lang="en-US" sz="2000" dirty="0" err="1"/>
              <a:t>yaratilgan</a:t>
            </a:r>
            <a:r>
              <a:rPr lang="en-US" sz="2000" dirty="0"/>
              <a:t> </a:t>
            </a:r>
            <a:r>
              <a:rPr lang="en-US" sz="2000" dirty="0" err="1"/>
              <a:t>bo`lib</a:t>
            </a:r>
            <a:r>
              <a:rPr lang="en-US" sz="2000" dirty="0"/>
              <a:t>, u </a:t>
            </a:r>
            <a:r>
              <a:rPr lang="en-US" sz="2000" dirty="0" err="1"/>
              <a:t>bugungi</a:t>
            </a:r>
            <a:r>
              <a:rPr lang="en-US" sz="2000" dirty="0"/>
              <a:t> </a:t>
            </a:r>
            <a:r>
              <a:rPr lang="en-US" sz="2000" dirty="0" err="1"/>
              <a:t>kunga</a:t>
            </a:r>
            <a:r>
              <a:rPr lang="en-US" sz="2000" dirty="0"/>
              <a:t> </a:t>
            </a:r>
            <a:r>
              <a:rPr lang="en-US" sz="2000" dirty="0" err="1"/>
              <a:t>qadar</a:t>
            </a:r>
            <a:r>
              <a:rPr lang="en-US" sz="2000" dirty="0"/>
              <a:t> </a:t>
            </a:r>
            <a:r>
              <a:rPr lang="en-US" sz="2000" dirty="0" err="1"/>
              <a:t>o`z</a:t>
            </a:r>
            <a:r>
              <a:rPr lang="en-US" sz="2000" dirty="0"/>
              <a:t> </a:t>
            </a:r>
            <a:r>
              <a:rPr lang="en-US" sz="2000" dirty="0" err="1"/>
              <a:t>yaratuvchilari</a:t>
            </a:r>
            <a:r>
              <a:rPr lang="en-US" sz="2000" dirty="0"/>
              <a:t> </a:t>
            </a:r>
            <a:r>
              <a:rPr lang="en-US" sz="2000" dirty="0" err="1"/>
              <a:t>tomonidan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vеrsiyalarda</a:t>
            </a:r>
            <a:r>
              <a:rPr lang="en-US" sz="2000" dirty="0"/>
              <a:t> </a:t>
            </a:r>
            <a:r>
              <a:rPr lang="en-US" sz="2000" dirty="0" err="1"/>
              <a:t>to`xtovsiz</a:t>
            </a:r>
            <a:r>
              <a:rPr lang="en-US" sz="2000" dirty="0"/>
              <a:t> </a:t>
            </a:r>
            <a:r>
              <a:rPr lang="en-US" sz="2000" dirty="0" err="1"/>
              <a:t>rivojlantirib</a:t>
            </a:r>
            <a:r>
              <a:rPr lang="en-US" sz="2000" dirty="0"/>
              <a:t> </a:t>
            </a:r>
            <a:r>
              <a:rPr lang="en-US" sz="2000" dirty="0" err="1"/>
              <a:t>kеlinmoqda</a:t>
            </a:r>
            <a:r>
              <a:rPr lang="en-US" sz="2000" dirty="0"/>
              <a:t>. </a:t>
            </a:r>
            <a:r>
              <a:rPr lang="en-US" sz="2000" dirty="0" err="1"/>
              <a:t>Ushbu</a:t>
            </a:r>
            <a:r>
              <a:rPr lang="en-US" sz="2000" dirty="0"/>
              <a:t> </a:t>
            </a:r>
            <a:r>
              <a:rPr lang="en-US" sz="2000" dirty="0" err="1"/>
              <a:t>elеktron</a:t>
            </a:r>
            <a:r>
              <a:rPr lang="en-US" sz="2000" dirty="0"/>
              <a:t> </a:t>
            </a:r>
            <a:r>
              <a:rPr lang="en-US" sz="2000" dirty="0" err="1"/>
              <a:t>muharrirda</a:t>
            </a:r>
            <a:r>
              <a:rPr lang="en-US" sz="2000" dirty="0"/>
              <a:t> </a:t>
            </a:r>
            <a:r>
              <a:rPr lang="en-US" sz="2000" dirty="0" err="1"/>
              <a:t>ishlovchilar</a:t>
            </a:r>
            <a:r>
              <a:rPr lang="en-US" sz="2000" dirty="0"/>
              <a:t> </a:t>
            </a:r>
            <a:r>
              <a:rPr lang="en-US" sz="2000" dirty="0" err="1"/>
              <a:t>safi</a:t>
            </a:r>
            <a:r>
              <a:rPr lang="en-US" sz="2000" dirty="0"/>
              <a:t> </a:t>
            </a:r>
            <a:r>
              <a:rPr lang="en-US" sz="2000" dirty="0" err="1"/>
              <a:t>dunyo</a:t>
            </a:r>
            <a:r>
              <a:rPr lang="en-US" sz="2000" dirty="0"/>
              <a:t> </a:t>
            </a:r>
            <a:r>
              <a:rPr lang="en-US" sz="2000" dirty="0" err="1"/>
              <a:t>miqyosida</a:t>
            </a:r>
            <a:r>
              <a:rPr lang="en-US" sz="2000" dirty="0"/>
              <a:t> </a:t>
            </a:r>
            <a:r>
              <a:rPr lang="en-US" sz="2000" dirty="0" err="1"/>
              <a:t>yil</a:t>
            </a:r>
            <a:r>
              <a:rPr lang="en-US" sz="2000" dirty="0"/>
              <a:t> </a:t>
            </a:r>
            <a:r>
              <a:rPr lang="en-US" sz="2000" dirty="0" err="1"/>
              <a:t>sayin</a:t>
            </a:r>
            <a:r>
              <a:rPr lang="en-US" sz="2000" dirty="0"/>
              <a:t> </a:t>
            </a:r>
            <a:r>
              <a:rPr lang="en-US" sz="2000" dirty="0" err="1"/>
              <a:t>ko`payib</a:t>
            </a:r>
            <a:r>
              <a:rPr lang="en-US" sz="2000" dirty="0"/>
              <a:t> </a:t>
            </a:r>
            <a:r>
              <a:rPr lang="en-US" sz="2000" dirty="0" err="1"/>
              <a:t>bormoqda</a:t>
            </a:r>
            <a:r>
              <a:rPr lang="en-US" sz="2000" dirty="0"/>
              <a:t>.</a:t>
            </a:r>
            <a:endParaRPr lang="ru-RU" sz="2000" dirty="0"/>
          </a:p>
          <a:p>
            <a:r>
              <a:rPr lang="en-US" sz="2000" dirty="0" err="1"/>
              <a:t>Sababi</a:t>
            </a:r>
            <a:r>
              <a:rPr lang="en-US" sz="2000" dirty="0"/>
              <a:t>, </a:t>
            </a:r>
            <a:r>
              <a:rPr lang="en-US" sz="2000" dirty="0" err="1"/>
              <a:t>mazkur</a:t>
            </a:r>
            <a:r>
              <a:rPr lang="en-US" sz="2000" dirty="0"/>
              <a:t> </a:t>
            </a:r>
            <a:r>
              <a:rPr lang="en-US" sz="2000" dirty="0" err="1"/>
              <a:t>dastur</a:t>
            </a:r>
            <a:r>
              <a:rPr lang="en-US" sz="2000" dirty="0"/>
              <a:t> </a:t>
            </a:r>
            <a:r>
              <a:rPr lang="en-US" sz="2000" dirty="0" err="1"/>
              <a:t>tasvirlar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ustida</a:t>
            </a:r>
            <a:r>
              <a:rPr lang="en-US" sz="2000" dirty="0"/>
              <a:t> </a:t>
            </a:r>
            <a:r>
              <a:rPr lang="en-US" sz="2000" dirty="0" err="1"/>
              <a:t>turli-tuman</a:t>
            </a:r>
            <a:r>
              <a:rPr lang="en-US" sz="2000" dirty="0"/>
              <a:t> </a:t>
            </a:r>
            <a:r>
              <a:rPr lang="en-US" sz="2000" dirty="0" err="1"/>
              <a:t>amallarni</a:t>
            </a:r>
            <a:r>
              <a:rPr lang="en-US" sz="2000" dirty="0"/>
              <a:t> </a:t>
            </a:r>
            <a:r>
              <a:rPr lang="en-US" sz="2000" dirty="0" err="1"/>
              <a:t>bajarish</a:t>
            </a:r>
            <a:r>
              <a:rPr lang="en-US" sz="2000" dirty="0"/>
              <a:t> </a:t>
            </a:r>
            <a:r>
              <a:rPr lang="en-US" sz="2000" dirty="0" err="1"/>
              <a:t>yo`nalishlarida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imkoniyatlarga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. </a:t>
            </a:r>
            <a:r>
              <a:rPr lang="en-US" sz="2000" dirty="0" err="1"/>
              <a:t>Dastlab</a:t>
            </a:r>
            <a:r>
              <a:rPr lang="en-US" sz="2000" dirty="0"/>
              <a:t>, </a:t>
            </a:r>
            <a:r>
              <a:rPr lang="en-US" sz="2000" dirty="0" err="1"/>
              <a:t>ishni</a:t>
            </a:r>
            <a:r>
              <a:rPr lang="en-US" sz="2000" dirty="0"/>
              <a:t> 3Ds Max </a:t>
            </a:r>
            <a:r>
              <a:rPr lang="en-US" sz="2000" dirty="0" err="1"/>
              <a:t>dasturini</a:t>
            </a:r>
            <a:r>
              <a:rPr lang="en-US" sz="2000" dirty="0"/>
              <a:t> </a:t>
            </a:r>
            <a:r>
              <a:rPr lang="en-US" sz="2000" dirty="0" err="1"/>
              <a:t>atroflicha</a:t>
            </a:r>
            <a:r>
              <a:rPr lang="en-US" sz="2000" dirty="0"/>
              <a:t> </a:t>
            </a:r>
            <a:r>
              <a:rPr lang="en-US" sz="2000" dirty="0" err="1"/>
              <a:t>o`rganib</a:t>
            </a:r>
            <a:r>
              <a:rPr lang="en-US" sz="2000" dirty="0"/>
              <a:t> </a:t>
            </a:r>
            <a:r>
              <a:rPr lang="en-US" sz="2000" dirty="0" err="1"/>
              <a:t>chiqishdan</a:t>
            </a:r>
            <a:r>
              <a:rPr lang="en-US" sz="2000" dirty="0"/>
              <a:t> </a:t>
            </a:r>
            <a:r>
              <a:rPr lang="en-US" sz="2000" dirty="0" err="1"/>
              <a:t>boshlasak</a:t>
            </a:r>
            <a:r>
              <a:rPr lang="en-US" sz="2000" dirty="0"/>
              <a:t>, </a:t>
            </a:r>
            <a:r>
              <a:rPr lang="en-US" sz="2000" dirty="0" err="1"/>
              <a:t>avval</a:t>
            </a:r>
            <a:r>
              <a:rPr lang="en-US" sz="2000" dirty="0"/>
              <a:t> </a:t>
            </a:r>
            <a:r>
              <a:rPr lang="en-US" sz="2000" dirty="0" err="1"/>
              <a:t>dastur</a:t>
            </a:r>
            <a:r>
              <a:rPr lang="en-US" sz="2000" dirty="0"/>
              <a:t> </a:t>
            </a:r>
            <a:r>
              <a:rPr lang="en-US" sz="2000" dirty="0" err="1"/>
              <a:t>ѐrdamida</a:t>
            </a:r>
            <a:r>
              <a:rPr lang="en-US" sz="2000" dirty="0"/>
              <a:t> </a:t>
            </a:r>
            <a:r>
              <a:rPr lang="en-US" sz="2000" dirty="0" err="1"/>
              <a:t>ob`еkt</a:t>
            </a:r>
            <a:r>
              <a:rPr lang="en-US" sz="2000" dirty="0"/>
              <a:t> </a:t>
            </a:r>
            <a:r>
              <a:rPr lang="en-US" sz="2000" dirty="0" err="1"/>
              <a:t>ko`rinishda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maqbul</a:t>
            </a:r>
            <a:r>
              <a:rPr lang="en-US" sz="2000" dirty="0"/>
              <a:t> </a:t>
            </a:r>
            <a:r>
              <a:rPr lang="en-US" sz="2000" dirty="0" err="1"/>
              <a:t>ishlarni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: </a:t>
            </a:r>
            <a:r>
              <a:rPr lang="en-US" sz="2000" dirty="0" err="1"/>
              <a:t>sodda</a:t>
            </a:r>
            <a:r>
              <a:rPr lang="en-US" sz="2000" dirty="0"/>
              <a:t> </a:t>
            </a:r>
            <a:r>
              <a:rPr lang="en-US" sz="2000" dirty="0" err="1"/>
              <a:t>primitivlarini</a:t>
            </a:r>
            <a:r>
              <a:rPr lang="en-US" sz="2000" dirty="0"/>
              <a:t> </a:t>
            </a:r>
            <a:r>
              <a:rPr lang="en-US" sz="2000" dirty="0" err="1"/>
              <a:t>tuzish</a:t>
            </a:r>
            <a:r>
              <a:rPr lang="en-US" sz="2000" dirty="0"/>
              <a:t>, </a:t>
            </a:r>
            <a:r>
              <a:rPr lang="en-US" sz="2000" dirty="0" err="1"/>
              <a:t>ob`еktlarni</a:t>
            </a:r>
            <a:r>
              <a:rPr lang="en-US" sz="2000" dirty="0"/>
              <a:t> </a:t>
            </a:r>
            <a:r>
              <a:rPr lang="en-US" sz="2000" dirty="0" err="1"/>
              <a:t>bеlgilash</a:t>
            </a:r>
            <a:r>
              <a:rPr lang="en-US" sz="2000" dirty="0"/>
              <a:t>,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birbiriga</a:t>
            </a:r>
            <a:r>
              <a:rPr lang="en-US" sz="2000" dirty="0"/>
              <a:t> </a:t>
            </a:r>
            <a:r>
              <a:rPr lang="en-US" sz="2000" dirty="0" err="1"/>
              <a:t>o`zaro</a:t>
            </a:r>
            <a:r>
              <a:rPr lang="en-US" sz="2000" dirty="0"/>
              <a:t> </a:t>
            </a:r>
            <a:r>
              <a:rPr lang="en-US" sz="2000" dirty="0" err="1"/>
              <a:t>tеkislash</a:t>
            </a:r>
            <a:r>
              <a:rPr lang="en-US" sz="2000" dirty="0"/>
              <a:t>, </a:t>
            </a:r>
            <a:r>
              <a:rPr lang="en-US" sz="2000" dirty="0" err="1"/>
              <a:t>proеksiya</a:t>
            </a:r>
            <a:r>
              <a:rPr lang="en-US" sz="2000" dirty="0"/>
              <a:t> </a:t>
            </a:r>
            <a:r>
              <a:rPr lang="en-US" sz="2000" dirty="0" err="1"/>
              <a:t>oynasidagi</a:t>
            </a:r>
            <a:r>
              <a:rPr lang="en-US" sz="2000" dirty="0"/>
              <a:t> </a:t>
            </a:r>
            <a:r>
              <a:rPr lang="en-US" sz="2000" dirty="0" err="1"/>
              <a:t>aks</a:t>
            </a:r>
            <a:r>
              <a:rPr lang="en-US" sz="2000" dirty="0"/>
              <a:t> </a:t>
            </a:r>
            <a:r>
              <a:rPr lang="en-US" sz="2000" dirty="0" err="1"/>
              <a:t>etish</a:t>
            </a:r>
            <a:r>
              <a:rPr lang="en-US" sz="2000" dirty="0"/>
              <a:t> </a:t>
            </a:r>
            <a:r>
              <a:rPr lang="en-US" sz="2000" dirty="0" err="1"/>
              <a:t>xolati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joylashishi</a:t>
            </a:r>
            <a:r>
              <a:rPr lang="en-US" sz="2000" dirty="0"/>
              <a:t>, </a:t>
            </a:r>
            <a:r>
              <a:rPr lang="en-US" sz="2000" dirty="0" err="1"/>
              <a:t>ularni</a:t>
            </a:r>
            <a:r>
              <a:rPr lang="en-US" sz="2000" dirty="0"/>
              <a:t> </a:t>
            </a:r>
            <a:r>
              <a:rPr lang="en-US" sz="2000" dirty="0" err="1"/>
              <a:t>o`zgartirish</a:t>
            </a:r>
            <a:r>
              <a:rPr lang="en-US" sz="2000" dirty="0"/>
              <a:t>, </a:t>
            </a:r>
            <a:r>
              <a:rPr lang="en-US" sz="2000" dirty="0" err="1"/>
              <a:t>ma`lum</a:t>
            </a:r>
            <a:r>
              <a:rPr lang="en-US" sz="2000" dirty="0"/>
              <a:t> </a:t>
            </a:r>
            <a:r>
              <a:rPr lang="en-US" sz="2000" dirty="0" err="1"/>
              <a:t>masshtabga</a:t>
            </a:r>
            <a:r>
              <a:rPr lang="en-US" sz="2000" dirty="0"/>
              <a:t> </a:t>
            </a:r>
            <a:r>
              <a:rPr lang="en-US" sz="2000" dirty="0" err="1"/>
              <a:t>kеltirish</a:t>
            </a:r>
            <a:r>
              <a:rPr lang="en-US" sz="2000" dirty="0"/>
              <a:t>, </a:t>
            </a:r>
            <a:r>
              <a:rPr lang="en-US" sz="2000" dirty="0" err="1"/>
              <a:t>o`zgartirish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aylantirish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51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332656"/>
            <a:ext cx="8640960" cy="6336704"/>
          </a:xfrm>
        </p:spPr>
        <p:txBody>
          <a:bodyPr>
            <a:normAutofit/>
          </a:bodyPr>
          <a:lstStyle/>
          <a:p>
            <a:r>
              <a:rPr lang="en-US" sz="2000" dirty="0"/>
              <a:t>Bu </a:t>
            </a:r>
            <a:r>
              <a:rPr lang="en-US" sz="2000" dirty="0" err="1"/>
              <a:t>oddiy</a:t>
            </a:r>
            <a:r>
              <a:rPr lang="en-US" sz="2000" dirty="0"/>
              <a:t> </a:t>
            </a:r>
            <a:r>
              <a:rPr lang="en-US" sz="2000" dirty="0" err="1"/>
              <a:t>amallar</a:t>
            </a:r>
            <a:r>
              <a:rPr lang="en-US" sz="2000" dirty="0"/>
              <a:t> 3Ds max 7 </a:t>
            </a:r>
            <a:r>
              <a:rPr lang="en-US" sz="2000" dirty="0" err="1"/>
              <a:t>dasturining</a:t>
            </a:r>
            <a:r>
              <a:rPr lang="en-US" sz="2000" dirty="0"/>
              <a:t> </a:t>
            </a:r>
            <a:r>
              <a:rPr lang="en-US" sz="2000" dirty="0" err="1"/>
              <a:t>kеyingi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faoliyatiga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. </a:t>
            </a:r>
            <a:r>
              <a:rPr lang="en-US" sz="2000" dirty="0" err="1"/>
              <a:t>Xaqiqiy</a:t>
            </a:r>
            <a:r>
              <a:rPr lang="en-US" sz="2000" dirty="0"/>
              <a:t> </a:t>
            </a:r>
            <a:r>
              <a:rPr lang="en-US" sz="2000" dirty="0" err="1"/>
              <a:t>haѐtda</a:t>
            </a:r>
            <a:r>
              <a:rPr lang="en-US" sz="2000" dirty="0"/>
              <a:t> </a:t>
            </a:r>
            <a:r>
              <a:rPr lang="en-US" sz="2000" dirty="0" err="1"/>
              <a:t>jud</a:t>
            </a:r>
            <a:r>
              <a:rPr lang="en-US" sz="2000" dirty="0"/>
              <a:t> </a:t>
            </a:r>
            <a:r>
              <a:rPr lang="en-US" sz="2000" dirty="0" err="1"/>
              <a:t>ko`p</a:t>
            </a:r>
            <a:r>
              <a:rPr lang="en-US" sz="2000" dirty="0"/>
              <a:t> </a:t>
            </a:r>
            <a:r>
              <a:rPr lang="en-US" sz="2000" dirty="0" err="1"/>
              <a:t>ob`еktlar</a:t>
            </a:r>
            <a:r>
              <a:rPr lang="en-US" sz="2000" dirty="0"/>
              <a:t> </a:t>
            </a:r>
            <a:r>
              <a:rPr lang="en-US" sz="2000" dirty="0" err="1"/>
              <a:t>o`zida</a:t>
            </a:r>
            <a:r>
              <a:rPr lang="en-US" sz="2000" dirty="0"/>
              <a:t> </a:t>
            </a:r>
            <a:r>
              <a:rPr lang="en-US" sz="2000" dirty="0" err="1"/>
              <a:t>oddiy</a:t>
            </a:r>
            <a:r>
              <a:rPr lang="en-US" sz="2000" dirty="0"/>
              <a:t> </a:t>
            </a:r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qo`llanmalar</a:t>
            </a:r>
            <a:r>
              <a:rPr lang="en-US" sz="2000" dirty="0"/>
              <a:t> </a:t>
            </a:r>
            <a:r>
              <a:rPr lang="en-US" sz="2000" dirty="0" err="1"/>
              <a:t>amallarini</a:t>
            </a:r>
            <a:r>
              <a:rPr lang="en-US" sz="2000" dirty="0"/>
              <a:t> </a:t>
            </a:r>
            <a:r>
              <a:rPr lang="en-US" sz="2000" dirty="0" err="1"/>
              <a:t>o`zida</a:t>
            </a:r>
            <a:r>
              <a:rPr lang="en-US" sz="2000" dirty="0"/>
              <a:t> </a:t>
            </a:r>
            <a:r>
              <a:rPr lang="en-US" sz="2000" dirty="0" err="1"/>
              <a:t>aks</a:t>
            </a:r>
            <a:r>
              <a:rPr lang="en-US" sz="2000" dirty="0"/>
              <a:t> </a:t>
            </a:r>
            <a:r>
              <a:rPr lang="en-US" sz="2000" dirty="0" err="1"/>
              <a:t>ettirgan</a:t>
            </a:r>
            <a:r>
              <a:rPr lang="en-US" sz="2000" dirty="0"/>
              <a:t>. </a:t>
            </a:r>
            <a:r>
              <a:rPr lang="en-US" sz="2000" dirty="0" err="1"/>
              <a:t>Masalan</a:t>
            </a:r>
            <a:r>
              <a:rPr lang="en-US" sz="2000" dirty="0"/>
              <a:t>, </a:t>
            </a:r>
            <a:r>
              <a:rPr lang="en-US" sz="2000" dirty="0" err="1"/>
              <a:t>stol</a:t>
            </a:r>
            <a:r>
              <a:rPr lang="en-US" sz="2000" dirty="0"/>
              <a:t> </a:t>
            </a:r>
            <a:r>
              <a:rPr lang="en-US" sz="2000" dirty="0" err="1"/>
              <a:t>parallеlpipеddan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topgan</a:t>
            </a:r>
            <a:r>
              <a:rPr lang="en-US" sz="2000" dirty="0"/>
              <a:t>, </a:t>
            </a:r>
            <a:r>
              <a:rPr lang="en-US" sz="2000" dirty="0" err="1"/>
              <a:t>stol</a:t>
            </a:r>
            <a:r>
              <a:rPr lang="en-US" sz="2000" dirty="0"/>
              <a:t> </a:t>
            </a:r>
            <a:r>
              <a:rPr lang="en-US" sz="2000" dirty="0" err="1"/>
              <a:t>lampasi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– </a:t>
            </a:r>
            <a:r>
              <a:rPr lang="en-US" sz="2000" dirty="0" err="1"/>
              <a:t>silindr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yarim</a:t>
            </a:r>
            <a:r>
              <a:rPr lang="en-US" sz="2000" dirty="0"/>
              <a:t> </a:t>
            </a:r>
            <a:r>
              <a:rPr lang="en-US" sz="2000" dirty="0" err="1"/>
              <a:t>shakldan</a:t>
            </a:r>
            <a:r>
              <a:rPr lang="en-US" sz="2000" dirty="0"/>
              <a:t>,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ballon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–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yuqoridagilarga</a:t>
            </a:r>
            <a:r>
              <a:rPr lang="en-US" sz="2000" dirty="0"/>
              <a:t> </a:t>
            </a:r>
            <a:r>
              <a:rPr lang="en-US" sz="2000" dirty="0" err="1"/>
              <a:t>o`xshamagan</a:t>
            </a:r>
            <a:r>
              <a:rPr lang="en-US" sz="2000" dirty="0"/>
              <a:t> </a:t>
            </a:r>
            <a:r>
              <a:rPr lang="en-US" sz="2000" dirty="0" err="1"/>
              <a:t>shakllardan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topgan</a:t>
            </a:r>
            <a:r>
              <a:rPr lang="en-US" sz="2000" dirty="0"/>
              <a:t>.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 </a:t>
            </a:r>
            <a:r>
              <a:rPr lang="en-US" sz="2000" dirty="0" err="1"/>
              <a:t>darajadagi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/>
              <a:t>ko`rgazmalarda</a:t>
            </a:r>
            <a:r>
              <a:rPr lang="en-US" sz="2000" dirty="0"/>
              <a:t> </a:t>
            </a:r>
            <a:r>
              <a:rPr lang="en-US" sz="2000" dirty="0" err="1"/>
              <a:t>amalda</a:t>
            </a:r>
            <a:r>
              <a:rPr lang="en-US" sz="2000" dirty="0"/>
              <a:t> </a:t>
            </a:r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virtual </a:t>
            </a:r>
            <a:r>
              <a:rPr lang="en-US" sz="2000" dirty="0" err="1"/>
              <a:t>joylashuv</a:t>
            </a:r>
            <a:r>
              <a:rPr lang="en-US" sz="2000" dirty="0"/>
              <a:t> </a:t>
            </a:r>
            <a:r>
              <a:rPr lang="en-US" sz="2000" dirty="0" err="1"/>
              <a:t>shartlari</a:t>
            </a:r>
            <a:r>
              <a:rPr lang="en-US" sz="2000" dirty="0"/>
              <a:t> </a:t>
            </a:r>
            <a:r>
              <a:rPr lang="en-US" sz="2000" dirty="0" err="1"/>
              <a:t>qo`llanilib</a:t>
            </a:r>
            <a:r>
              <a:rPr lang="en-US" sz="2000" dirty="0"/>
              <a:t> </a:t>
            </a:r>
            <a:r>
              <a:rPr lang="en-US" sz="2000" dirty="0" err="1"/>
              <a:t>kеlinmoqda</a:t>
            </a:r>
            <a:r>
              <a:rPr lang="en-US" sz="2000" dirty="0"/>
              <a:t>. 3 Ds max 7 </a:t>
            </a:r>
            <a:r>
              <a:rPr lang="en-US" sz="2000" dirty="0" err="1"/>
              <a:t>standart</a:t>
            </a:r>
            <a:r>
              <a:rPr lang="en-US" sz="2000" dirty="0"/>
              <a:t> </a:t>
            </a:r>
            <a:r>
              <a:rPr lang="en-US" sz="2000" dirty="0" err="1"/>
              <a:t>ob`еktlari</a:t>
            </a:r>
            <a:r>
              <a:rPr lang="en-US" sz="2000" dirty="0"/>
              <a:t> </a:t>
            </a:r>
            <a:r>
              <a:rPr lang="en-US" sz="2000" dirty="0" err="1"/>
              <a:t>o`zida</a:t>
            </a:r>
            <a:r>
              <a:rPr lang="en-US" sz="2000" dirty="0"/>
              <a:t> “</a:t>
            </a:r>
            <a:r>
              <a:rPr lang="en-US" sz="2000" dirty="0" err="1"/>
              <a:t>qurilish</a:t>
            </a:r>
            <a:r>
              <a:rPr lang="en-US" sz="2000" dirty="0"/>
              <a:t> </a:t>
            </a:r>
            <a:r>
              <a:rPr lang="en-US" sz="2000" dirty="0" err="1"/>
              <a:t>matеriallar”ini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etgani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ѐrdamida</a:t>
            </a:r>
            <a:r>
              <a:rPr lang="en-US" sz="2000" dirty="0"/>
              <a:t> </a:t>
            </a:r>
            <a:r>
              <a:rPr lang="en-US" sz="2000" dirty="0" err="1"/>
              <a:t>turli</a:t>
            </a:r>
            <a:r>
              <a:rPr lang="en-US" sz="2000" dirty="0"/>
              <a:t> </a:t>
            </a:r>
            <a:r>
              <a:rPr lang="en-US" sz="2000" dirty="0" err="1"/>
              <a:t>ko`rinishlar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etishga</a:t>
            </a:r>
            <a:r>
              <a:rPr lang="en-US" sz="2000" dirty="0"/>
              <a:t> </a:t>
            </a:r>
            <a:r>
              <a:rPr lang="en-US" sz="2000" dirty="0" err="1"/>
              <a:t>ko`maklashadi</a:t>
            </a:r>
            <a:r>
              <a:rPr lang="en-US" sz="2000" dirty="0"/>
              <a:t>.</a:t>
            </a:r>
            <a:endParaRPr lang="ru-RU" sz="2000" dirty="0"/>
          </a:p>
          <a:p>
            <a:endParaRPr lang="ru-RU" sz="2000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636191" y="3441576"/>
            <a:ext cx="5915025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60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332656"/>
            <a:ext cx="8568952" cy="6192688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3D Studio Max </a:t>
            </a:r>
            <a:r>
              <a:rPr lang="en-US" sz="2000" dirty="0" err="1"/>
              <a:t>dasturida</a:t>
            </a:r>
            <a:r>
              <a:rPr lang="en-US" sz="2000" dirty="0"/>
              <a:t> </a:t>
            </a:r>
            <a:r>
              <a:rPr lang="en-US" sz="2000" dirty="0" err="1"/>
              <a:t>ob`еktlar</a:t>
            </a:r>
            <a:r>
              <a:rPr lang="en-US" sz="2000" dirty="0"/>
              <a:t> </a:t>
            </a:r>
            <a:r>
              <a:rPr lang="en-US" sz="2000" dirty="0" err="1"/>
              <a:t>yaratish</a:t>
            </a:r>
            <a:r>
              <a:rPr lang="en-US" sz="2000" dirty="0"/>
              <a:t> </a:t>
            </a:r>
            <a:r>
              <a:rPr lang="en-US" sz="2000" dirty="0" err="1"/>
              <a:t>Ob`еkt</a:t>
            </a:r>
            <a:r>
              <a:rPr lang="en-US" sz="2000" dirty="0"/>
              <a:t> </a:t>
            </a:r>
            <a:r>
              <a:rPr lang="en-US" sz="2000" dirty="0" err="1"/>
              <a:t>turlari</a:t>
            </a:r>
            <a:r>
              <a:rPr lang="en-US" sz="2000" dirty="0"/>
              <a:t> 3 Ds max </a:t>
            </a:r>
            <a:r>
              <a:rPr lang="en-US" sz="2000" dirty="0" err="1"/>
              <a:t>dasturi</a:t>
            </a:r>
            <a:r>
              <a:rPr lang="en-US" sz="2000" dirty="0"/>
              <a:t> </a:t>
            </a:r>
            <a:r>
              <a:rPr lang="en-US" sz="2000" dirty="0" err="1"/>
              <a:t>ѐrdamida</a:t>
            </a:r>
            <a:r>
              <a:rPr lang="en-US" sz="2000" dirty="0"/>
              <a:t> </a:t>
            </a:r>
            <a:r>
              <a:rPr lang="en-US" sz="2000" dirty="0" err="1"/>
              <a:t>ob`еktni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nеcha</a:t>
            </a:r>
            <a:r>
              <a:rPr lang="en-US" sz="2000" dirty="0"/>
              <a:t> </a:t>
            </a:r>
            <a:r>
              <a:rPr lang="en-US" sz="2000" dirty="0" err="1"/>
              <a:t>toifalarga</a:t>
            </a:r>
            <a:r>
              <a:rPr lang="en-US" sz="2000" dirty="0"/>
              <a:t> </a:t>
            </a:r>
            <a:r>
              <a:rPr lang="en-US" sz="2000" dirty="0" err="1"/>
              <a:t>ajratish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:</a:t>
            </a:r>
            <a:endParaRPr lang="ru-RU" sz="2000" dirty="0"/>
          </a:p>
          <a:p>
            <a:pPr lvl="0"/>
            <a:r>
              <a:rPr lang="en-US" sz="2000" dirty="0"/>
              <a:t>Geometry (</a:t>
            </a:r>
            <a:r>
              <a:rPr lang="en-US" sz="2000" dirty="0" err="1"/>
              <a:t>Gеomеtriya</a:t>
            </a:r>
            <a:r>
              <a:rPr lang="en-US" sz="2000" dirty="0"/>
              <a:t>)</a:t>
            </a:r>
            <a:endParaRPr lang="ru-RU" sz="2000" dirty="0"/>
          </a:p>
          <a:p>
            <a:pPr lvl="0"/>
            <a:r>
              <a:rPr lang="en-US" sz="2000" dirty="0"/>
              <a:t>Shapes (</a:t>
            </a:r>
            <a:r>
              <a:rPr lang="en-US" sz="2000" dirty="0" err="1"/>
              <a:t>SHakllar</a:t>
            </a:r>
            <a:r>
              <a:rPr lang="en-US" sz="2000" dirty="0"/>
              <a:t>)</a:t>
            </a:r>
            <a:endParaRPr lang="ru-RU" sz="2000" dirty="0"/>
          </a:p>
          <a:p>
            <a:pPr lvl="0"/>
            <a:r>
              <a:rPr lang="en-US" sz="2000" dirty="0"/>
              <a:t>Lights (</a:t>
            </a:r>
            <a:r>
              <a:rPr lang="en-US" sz="2000" dirty="0" err="1"/>
              <a:t>YOrug`lik</a:t>
            </a:r>
            <a:r>
              <a:rPr lang="en-US" sz="2000" dirty="0"/>
              <a:t> </a:t>
            </a:r>
            <a:r>
              <a:rPr lang="en-US" sz="2000" dirty="0" err="1"/>
              <a:t>manbai</a:t>
            </a:r>
            <a:r>
              <a:rPr lang="en-US" sz="2000" dirty="0"/>
              <a:t>)</a:t>
            </a:r>
            <a:endParaRPr lang="ru-RU" sz="2000" dirty="0"/>
          </a:p>
          <a:p>
            <a:pPr lvl="0"/>
            <a:r>
              <a:rPr lang="en-US" sz="2000" dirty="0" err="1"/>
              <a:t>Camers</a:t>
            </a:r>
            <a:r>
              <a:rPr lang="en-US" sz="2000" dirty="0"/>
              <a:t> (</a:t>
            </a:r>
            <a:r>
              <a:rPr lang="en-US" sz="2000" dirty="0" err="1"/>
              <a:t>Kamеralar</a:t>
            </a:r>
            <a:r>
              <a:rPr lang="en-US" sz="2000" dirty="0"/>
              <a:t>)</a:t>
            </a:r>
            <a:endParaRPr lang="ru-RU" sz="2000" dirty="0"/>
          </a:p>
          <a:p>
            <a:pPr lvl="0"/>
            <a:r>
              <a:rPr lang="en-US" sz="2000" dirty="0"/>
              <a:t>Helpers (</a:t>
            </a:r>
            <a:r>
              <a:rPr lang="en-US" sz="2000" dirty="0" err="1"/>
              <a:t>YOrdamchi</a:t>
            </a:r>
            <a:r>
              <a:rPr lang="en-US" sz="2000" dirty="0"/>
              <a:t> </a:t>
            </a:r>
            <a:r>
              <a:rPr lang="en-US" sz="2000" dirty="0" err="1"/>
              <a:t>ob`еktlar</a:t>
            </a:r>
            <a:r>
              <a:rPr lang="en-US" sz="2000" dirty="0"/>
              <a:t>)</a:t>
            </a:r>
            <a:endParaRPr lang="ru-RU" sz="2000" dirty="0"/>
          </a:p>
          <a:p>
            <a:pPr lvl="0"/>
            <a:r>
              <a:rPr lang="en-US" sz="2000" dirty="0"/>
              <a:t>Space Wars (</a:t>
            </a:r>
            <a:r>
              <a:rPr lang="en-US" sz="2000" dirty="0" err="1"/>
              <a:t>dеformasiya</a:t>
            </a:r>
            <a:r>
              <a:rPr lang="en-US" sz="2000" dirty="0"/>
              <a:t> </a:t>
            </a:r>
            <a:r>
              <a:rPr lang="en-US" sz="2000" dirty="0" err="1"/>
              <a:t>hajmlari</a:t>
            </a:r>
            <a:r>
              <a:rPr lang="en-US" sz="2000" dirty="0"/>
              <a:t>)</a:t>
            </a:r>
            <a:endParaRPr lang="ru-RU" sz="2000" dirty="0"/>
          </a:p>
          <a:p>
            <a:pPr lvl="0"/>
            <a:r>
              <a:rPr lang="en-US" sz="2000" dirty="0"/>
              <a:t>Systems (</a:t>
            </a:r>
            <a:r>
              <a:rPr lang="en-US" sz="2000" dirty="0" err="1"/>
              <a:t>qo`shimcha</a:t>
            </a:r>
            <a:r>
              <a:rPr lang="en-US" sz="2000" dirty="0"/>
              <a:t> </a:t>
            </a:r>
            <a:r>
              <a:rPr lang="en-US" sz="2000" dirty="0" err="1"/>
              <a:t>qurilmalar</a:t>
            </a:r>
            <a:r>
              <a:rPr lang="en-US" sz="2000" dirty="0"/>
              <a:t>).</a:t>
            </a:r>
            <a:endParaRPr lang="ru-RU" sz="2000" dirty="0"/>
          </a:p>
          <a:p>
            <a:r>
              <a:rPr lang="en-US" sz="2000" dirty="0" err="1"/>
              <a:t>Birinchi</a:t>
            </a:r>
            <a:r>
              <a:rPr lang="en-US" sz="2000" dirty="0"/>
              <a:t> </a:t>
            </a:r>
            <a:r>
              <a:rPr lang="en-US" sz="2000" dirty="0" err="1"/>
              <a:t>gruppa</a:t>
            </a:r>
            <a:r>
              <a:rPr lang="en-US" sz="2000" dirty="0"/>
              <a:t> </a:t>
            </a:r>
            <a:r>
              <a:rPr lang="en-US" sz="2000" dirty="0" err="1"/>
              <a:t>ob`еktlari</a:t>
            </a:r>
            <a:r>
              <a:rPr lang="en-US" sz="2000" dirty="0"/>
              <a:t>, ZO-</a:t>
            </a:r>
            <a:r>
              <a:rPr lang="en-US" sz="2000" dirty="0" err="1"/>
              <a:t>animasiyani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chiqarishni</a:t>
            </a:r>
            <a:r>
              <a:rPr lang="en-US" sz="2000" dirty="0"/>
              <a:t> </a:t>
            </a:r>
            <a:r>
              <a:rPr lang="en-US" sz="2000" dirty="0" err="1"/>
              <a:t>boshlovchilar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tanishtirish</a:t>
            </a:r>
            <a:r>
              <a:rPr lang="en-US" sz="2000" dirty="0"/>
              <a:t> – </a:t>
            </a:r>
            <a:r>
              <a:rPr lang="en-US" sz="2000" dirty="0" err="1"/>
              <a:t>bu</a:t>
            </a:r>
            <a:r>
              <a:rPr lang="en-US" sz="2000" dirty="0"/>
              <a:t> Geometry (</a:t>
            </a:r>
            <a:r>
              <a:rPr lang="en-US" sz="2000" dirty="0" err="1"/>
              <a:t>Gеomеtriya</a:t>
            </a:r>
            <a:r>
              <a:rPr lang="en-US" sz="2000" dirty="0"/>
              <a:t>). Bu </a:t>
            </a:r>
            <a:r>
              <a:rPr lang="en-US" sz="2000" dirty="0" err="1"/>
              <a:t>gruppa</a:t>
            </a:r>
            <a:r>
              <a:rPr lang="en-US" sz="2000" dirty="0"/>
              <a:t> </a:t>
            </a:r>
            <a:r>
              <a:rPr lang="en-US" sz="2000" dirty="0" err="1"/>
              <a:t>ob`еktlari</a:t>
            </a:r>
            <a:r>
              <a:rPr lang="en-US" sz="2000" dirty="0"/>
              <a:t> </a:t>
            </a:r>
            <a:r>
              <a:rPr lang="en-US" sz="2000" dirty="0" err="1"/>
              <a:t>o`zida</a:t>
            </a:r>
            <a:r>
              <a:rPr lang="en-US" sz="2000" dirty="0"/>
              <a:t> </a:t>
            </a:r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oddiy</a:t>
            </a:r>
            <a:r>
              <a:rPr lang="en-US" sz="2000" dirty="0"/>
              <a:t> </a:t>
            </a:r>
            <a:r>
              <a:rPr lang="en-US" sz="2000" dirty="0" err="1"/>
              <a:t>gеomеtrik</a:t>
            </a:r>
            <a:r>
              <a:rPr lang="en-US" sz="2000" dirty="0"/>
              <a:t> </a:t>
            </a:r>
            <a:r>
              <a:rPr lang="en-US" sz="2000" dirty="0" err="1"/>
              <a:t>figuralarni</a:t>
            </a:r>
            <a:r>
              <a:rPr lang="en-US" sz="2000" dirty="0"/>
              <a:t> </a:t>
            </a:r>
            <a:r>
              <a:rPr lang="en-US" sz="2000" dirty="0" err="1"/>
              <a:t>namaѐn</a:t>
            </a:r>
            <a:r>
              <a:rPr lang="en-US" sz="2000" dirty="0"/>
              <a:t> </a:t>
            </a:r>
            <a:r>
              <a:rPr lang="en-US" sz="2000" dirty="0" err="1"/>
              <a:t>etadi</a:t>
            </a:r>
            <a:r>
              <a:rPr lang="en-US" sz="2000" dirty="0"/>
              <a:t>: </a:t>
            </a:r>
            <a:r>
              <a:rPr lang="en-US" sz="2000" dirty="0" err="1"/>
              <a:t>Spherе</a:t>
            </a:r>
            <a:r>
              <a:rPr lang="en-US" sz="2000" dirty="0"/>
              <a:t> (</a:t>
            </a:r>
            <a:r>
              <a:rPr lang="en-US" sz="2000" dirty="0" err="1"/>
              <a:t>sfеra</a:t>
            </a:r>
            <a:r>
              <a:rPr lang="en-US" sz="2000" dirty="0"/>
              <a:t>), Box (</a:t>
            </a:r>
            <a:r>
              <a:rPr lang="en-US" sz="2000" dirty="0" err="1"/>
              <a:t>parallеlopipеd</a:t>
            </a:r>
            <a:r>
              <a:rPr lang="en-US" sz="2000" dirty="0"/>
              <a:t>), Cone (</a:t>
            </a:r>
            <a:r>
              <a:rPr lang="en-US" sz="2000" dirty="0" err="1"/>
              <a:t>konus</a:t>
            </a:r>
            <a:r>
              <a:rPr lang="en-US" sz="2000" dirty="0"/>
              <a:t>), Cylinder (</a:t>
            </a:r>
            <a:r>
              <a:rPr lang="en-US" sz="2000" dirty="0" err="1"/>
              <a:t>silindr</a:t>
            </a:r>
            <a:r>
              <a:rPr lang="en-US" sz="2000" dirty="0"/>
              <a:t>), Torus (Tor), Plane (</a:t>
            </a:r>
            <a:r>
              <a:rPr lang="en-US" sz="2000" dirty="0" err="1"/>
              <a:t>tеkislik</a:t>
            </a:r>
            <a:r>
              <a:rPr lang="en-US" sz="2000" dirty="0"/>
              <a:t>)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boshqalar</a:t>
            </a:r>
            <a:r>
              <a:rPr lang="en-US" sz="2000" dirty="0"/>
              <a:t>. Geometry (</a:t>
            </a:r>
            <a:r>
              <a:rPr lang="en-US" sz="2000" dirty="0" err="1"/>
              <a:t>Gеomеtriya</a:t>
            </a:r>
            <a:r>
              <a:rPr lang="en-US" sz="2000" dirty="0"/>
              <a:t>) </a:t>
            </a:r>
            <a:r>
              <a:rPr lang="en-US" sz="2000" dirty="0" err="1"/>
              <a:t>ob`еktlari</a:t>
            </a:r>
            <a:r>
              <a:rPr lang="en-US" sz="2000" dirty="0"/>
              <a:t> ham </a:t>
            </a:r>
            <a:r>
              <a:rPr lang="en-US" sz="2000" dirty="0" err="1"/>
              <a:t>o`z</a:t>
            </a:r>
            <a:r>
              <a:rPr lang="en-US" sz="2000" dirty="0"/>
              <a:t> </a:t>
            </a:r>
            <a:r>
              <a:rPr lang="en-US" sz="2000" dirty="0" err="1"/>
              <a:t>navbatida</a:t>
            </a:r>
            <a:r>
              <a:rPr lang="en-US" sz="2000" dirty="0"/>
              <a:t> </a:t>
            </a:r>
            <a:r>
              <a:rPr lang="en-US" sz="2000" dirty="0" err="1"/>
              <a:t>ikkiga</a:t>
            </a:r>
            <a:r>
              <a:rPr lang="en-US" sz="2000" dirty="0"/>
              <a:t> </a:t>
            </a:r>
            <a:r>
              <a:rPr lang="en-US" sz="2000" dirty="0" err="1"/>
              <a:t>bo`linadi</a:t>
            </a:r>
            <a:r>
              <a:rPr lang="en-US" sz="2000" dirty="0"/>
              <a:t>: </a:t>
            </a:r>
            <a:r>
              <a:rPr lang="en-US" sz="2000" dirty="0" err="1"/>
              <a:t>Standart</a:t>
            </a:r>
            <a:r>
              <a:rPr lang="en-US" sz="2000" dirty="0"/>
              <a:t> Primitives (</a:t>
            </a:r>
            <a:r>
              <a:rPr lang="en-US" sz="2000" dirty="0" err="1"/>
              <a:t>oddiy</a:t>
            </a:r>
            <a:r>
              <a:rPr lang="en-US" sz="2000" dirty="0"/>
              <a:t> </a:t>
            </a:r>
            <a:r>
              <a:rPr lang="en-US" sz="2000" dirty="0" err="1"/>
              <a:t>primitiv</a:t>
            </a:r>
            <a:r>
              <a:rPr lang="en-US" sz="2000" dirty="0"/>
              <a:t>) </a:t>
            </a:r>
            <a:r>
              <a:rPr lang="en-US" sz="2000" dirty="0" err="1"/>
              <a:t>va</a:t>
            </a:r>
            <a:r>
              <a:rPr lang="en-US" sz="2000" dirty="0"/>
              <a:t> Extended Primitives (</a:t>
            </a:r>
            <a:r>
              <a:rPr lang="en-US" sz="2000" dirty="0" err="1"/>
              <a:t>murakkab</a:t>
            </a:r>
            <a:r>
              <a:rPr lang="en-US" sz="2000" dirty="0"/>
              <a:t> </a:t>
            </a:r>
            <a:r>
              <a:rPr lang="en-US" sz="2000" dirty="0" err="1"/>
              <a:t>primitiv</a:t>
            </a:r>
            <a:r>
              <a:rPr lang="en-US" sz="2000" dirty="0"/>
              <a:t>). Extended Primitives (</a:t>
            </a:r>
            <a:r>
              <a:rPr lang="en-US" sz="2000" dirty="0" err="1"/>
              <a:t>murakkab</a:t>
            </a:r>
            <a:r>
              <a:rPr lang="en-US" sz="2000" dirty="0"/>
              <a:t> </a:t>
            </a:r>
            <a:r>
              <a:rPr lang="en-US" sz="2000" dirty="0" err="1"/>
              <a:t>primitiv</a:t>
            </a:r>
            <a:r>
              <a:rPr lang="en-US" sz="2000" dirty="0"/>
              <a:t>) </a:t>
            </a:r>
            <a:r>
              <a:rPr lang="en-US" sz="2000" dirty="0" err="1"/>
              <a:t>gruppasiga</a:t>
            </a:r>
            <a:r>
              <a:rPr lang="en-US" sz="2000" dirty="0"/>
              <a:t>, </a:t>
            </a:r>
            <a:r>
              <a:rPr lang="en-US" sz="2000" dirty="0" err="1"/>
              <a:t>masalan</a:t>
            </a:r>
            <a:r>
              <a:rPr lang="en-US" sz="2000" dirty="0"/>
              <a:t>, </a:t>
            </a:r>
            <a:r>
              <a:rPr lang="en-US" sz="2000" dirty="0" err="1"/>
              <a:t>Hedra</a:t>
            </a:r>
            <a:r>
              <a:rPr lang="en-US" sz="2000" dirty="0"/>
              <a:t> (</a:t>
            </a:r>
            <a:r>
              <a:rPr lang="en-US" sz="2000" dirty="0" err="1"/>
              <a:t>ko`p</a:t>
            </a:r>
            <a:r>
              <a:rPr lang="en-US" sz="2000" dirty="0"/>
              <a:t> </a:t>
            </a:r>
            <a:r>
              <a:rPr lang="en-US" sz="2000" dirty="0" err="1"/>
              <a:t>ѐqlik</a:t>
            </a:r>
            <a:r>
              <a:rPr lang="en-US" sz="2000" dirty="0"/>
              <a:t>), </a:t>
            </a:r>
            <a:r>
              <a:rPr lang="en-US" sz="2000" dirty="0" err="1"/>
              <a:t>Chamfercylinder</a:t>
            </a:r>
            <a:r>
              <a:rPr lang="en-US" sz="2000" dirty="0"/>
              <a:t> (</a:t>
            </a:r>
            <a:r>
              <a:rPr lang="en-US" sz="2000" dirty="0" err="1"/>
              <a:t>qirrali</a:t>
            </a:r>
            <a:r>
              <a:rPr lang="en-US" sz="2000" dirty="0"/>
              <a:t> </a:t>
            </a:r>
            <a:r>
              <a:rPr lang="en-US" sz="2000" dirty="0" err="1"/>
              <a:t>silindr</a:t>
            </a:r>
            <a:r>
              <a:rPr lang="en-US" sz="2000" dirty="0"/>
              <a:t>), Torus Knot (</a:t>
            </a:r>
            <a:r>
              <a:rPr lang="en-US" sz="2000" dirty="0" err="1"/>
              <a:t>toroidal</a:t>
            </a:r>
            <a:r>
              <a:rPr lang="en-US" sz="2000" dirty="0"/>
              <a:t> </a:t>
            </a:r>
            <a:r>
              <a:rPr lang="en-US" sz="2000" dirty="0" err="1"/>
              <a:t>uzеl</a:t>
            </a:r>
            <a:r>
              <a:rPr lang="en-US" sz="2000" dirty="0"/>
              <a:t>)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boshqalar</a:t>
            </a:r>
            <a:r>
              <a:rPr lang="en-US" sz="2000" dirty="0"/>
              <a:t> </a:t>
            </a:r>
            <a:r>
              <a:rPr lang="en-US" sz="2000" dirty="0" err="1"/>
              <a:t>kiradi</a:t>
            </a:r>
            <a:r>
              <a:rPr lang="en-US" sz="2000" dirty="0"/>
              <a:t>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68273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476672"/>
            <a:ext cx="8229600" cy="612068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sz="2600" dirty="0"/>
              <a:t>3D Studio MAX da </a:t>
            </a:r>
            <a:r>
              <a:rPr lang="en-US" sz="2600" dirty="0" err="1"/>
              <a:t>ob’ektlarni</a:t>
            </a:r>
            <a:r>
              <a:rPr lang="en-US" sz="2600" dirty="0"/>
              <a:t> </a:t>
            </a:r>
            <a:r>
              <a:rPr lang="en-US" sz="2600" dirty="0" err="1"/>
              <a:t>qurish</a:t>
            </a:r>
            <a:r>
              <a:rPr lang="en-US" sz="2600" dirty="0"/>
              <a:t> </a:t>
            </a:r>
            <a:r>
              <a:rPr lang="en-US" sz="2600" dirty="0" err="1"/>
              <a:t>maydoni</a:t>
            </a:r>
            <a:r>
              <a:rPr lang="en-US" sz="2600" dirty="0"/>
              <a:t> (viewport)da </a:t>
            </a:r>
            <a:r>
              <a:rPr lang="en-US" sz="2600" dirty="0" err="1"/>
              <a:t>yaratasiz</a:t>
            </a:r>
            <a:r>
              <a:rPr lang="en-US" sz="2600" dirty="0"/>
              <a:t>. </a:t>
            </a:r>
            <a:r>
              <a:rPr lang="en-US" sz="2600" dirty="0" err="1"/>
              <a:t>Buning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siz</a:t>
            </a:r>
            <a:r>
              <a:rPr lang="en-US" sz="2600" dirty="0"/>
              <a:t> </a:t>
            </a:r>
            <a:r>
              <a:rPr lang="en-US" sz="2600" dirty="0" err="1"/>
              <a:t>kerakli</a:t>
            </a:r>
            <a:r>
              <a:rPr lang="en-US" sz="2600" dirty="0"/>
              <a:t> </a:t>
            </a:r>
            <a:r>
              <a:rPr lang="en-US" sz="2600" dirty="0" err="1"/>
              <a:t>asbobni</a:t>
            </a:r>
            <a:r>
              <a:rPr lang="en-US" sz="2600" dirty="0"/>
              <a:t> </a:t>
            </a:r>
            <a:r>
              <a:rPr lang="en-US" sz="2600" dirty="0" err="1"/>
              <a:t>tanlab</a:t>
            </a:r>
            <a:r>
              <a:rPr lang="en-US" sz="2600" dirty="0"/>
              <a:t>, </a:t>
            </a:r>
            <a:r>
              <a:rPr lang="en-US" sz="2600" dirty="0" err="1"/>
              <a:t>kursorni</a:t>
            </a:r>
            <a:r>
              <a:rPr lang="en-US" sz="2600" dirty="0"/>
              <a:t> </a:t>
            </a:r>
            <a:r>
              <a:rPr lang="en-US" sz="2600" dirty="0" err="1"/>
              <a:t>ko’rish</a:t>
            </a:r>
            <a:r>
              <a:rPr lang="en-US" sz="2600" dirty="0"/>
              <a:t> </a:t>
            </a:r>
            <a:r>
              <a:rPr lang="en-US" sz="2600" dirty="0" err="1"/>
              <a:t>maydoniga</a:t>
            </a:r>
            <a:r>
              <a:rPr lang="en-US" sz="2600" dirty="0"/>
              <a:t> </a:t>
            </a:r>
            <a:r>
              <a:rPr lang="en-US" sz="2600" dirty="0" err="1"/>
              <a:t>keltirganingizda</a:t>
            </a:r>
            <a:r>
              <a:rPr lang="en-US" sz="2600" dirty="0"/>
              <a:t> </a:t>
            </a:r>
            <a:r>
              <a:rPr lang="en-US" sz="2600" dirty="0" err="1"/>
              <a:t>kursor</a:t>
            </a:r>
            <a:r>
              <a:rPr lang="en-US" sz="2600" dirty="0"/>
              <a:t> </a:t>
            </a:r>
            <a:r>
              <a:rPr lang="en-US" sz="2600" dirty="0" err="1"/>
              <a:t>shakli</a:t>
            </a:r>
            <a:r>
              <a:rPr lang="en-US" sz="2600" dirty="0"/>
              <a:t> </a:t>
            </a:r>
            <a:r>
              <a:rPr lang="en-US" sz="2600" dirty="0" err="1"/>
              <a:t>uzgaradi</a:t>
            </a:r>
            <a:r>
              <a:rPr lang="en-US" sz="2600" dirty="0"/>
              <a:t>. </a:t>
            </a:r>
            <a:r>
              <a:rPr lang="en-US" sz="2600" dirty="0" err="1"/>
              <a:t>Sichqoncha</a:t>
            </a:r>
            <a:r>
              <a:rPr lang="en-US" sz="2600" dirty="0"/>
              <a:t> </a:t>
            </a:r>
            <a:r>
              <a:rPr lang="en-US" sz="2600" dirty="0" err="1"/>
              <a:t>yordamida</a:t>
            </a:r>
            <a:r>
              <a:rPr lang="en-US" sz="2600" dirty="0"/>
              <a:t> </a:t>
            </a:r>
            <a:r>
              <a:rPr lang="en-US" sz="2600" dirty="0" err="1"/>
              <a:t>ob’ektning</a:t>
            </a:r>
            <a:r>
              <a:rPr lang="en-US" sz="2600" dirty="0"/>
              <a:t> </a:t>
            </a:r>
            <a:r>
              <a:rPr lang="en-US" sz="2600" dirty="0" err="1"/>
              <a:t>o’lchovlarini</a:t>
            </a:r>
            <a:r>
              <a:rPr lang="en-US" sz="2600" dirty="0"/>
              <a:t> </a:t>
            </a:r>
            <a:r>
              <a:rPr lang="en-US" sz="2600" dirty="0" err="1"/>
              <a:t>berasiz</a:t>
            </a:r>
            <a:r>
              <a:rPr lang="en-US" sz="2600" dirty="0"/>
              <a:t>. </a:t>
            </a:r>
            <a:r>
              <a:rPr lang="en-US" sz="2600" dirty="0" err="1"/>
              <a:t>Yaratilgan</a:t>
            </a:r>
            <a:r>
              <a:rPr lang="en-US" sz="2600" dirty="0"/>
              <a:t> </a:t>
            </a:r>
            <a:r>
              <a:rPr lang="en-US" sz="2600" dirty="0" err="1"/>
              <a:t>ob’ektlarda</a:t>
            </a:r>
            <a:r>
              <a:rPr lang="en-US" sz="2600" dirty="0"/>
              <a:t> </a:t>
            </a:r>
            <a:r>
              <a:rPr lang="en-US" sz="2600" dirty="0" err="1"/>
              <a:t>kino</a:t>
            </a:r>
            <a:r>
              <a:rPr lang="en-US" sz="2600" dirty="0"/>
              <a:t> </a:t>
            </a:r>
            <a:r>
              <a:rPr lang="en-US" sz="2600" dirty="0" err="1"/>
              <a:t>effektlar</a:t>
            </a:r>
            <a:r>
              <a:rPr lang="en-US" sz="2600" dirty="0"/>
              <a:t> </a:t>
            </a:r>
            <a:r>
              <a:rPr lang="en-US" sz="2600" dirty="0" err="1"/>
              <a:t>yaratish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maxsus</a:t>
            </a:r>
            <a:r>
              <a:rPr lang="en-US" sz="2600" dirty="0"/>
              <a:t> </a:t>
            </a:r>
            <a:r>
              <a:rPr lang="en-US" sz="2600" dirty="0" err="1"/>
              <a:t>kamera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yoritgich</a:t>
            </a:r>
            <a:r>
              <a:rPr lang="en-US" sz="2600" dirty="0"/>
              <a:t> </a:t>
            </a:r>
            <a:r>
              <a:rPr lang="en-US" sz="2600" dirty="0" err="1"/>
              <a:t>asboblarini</a:t>
            </a:r>
            <a:r>
              <a:rPr lang="en-US" sz="2600" dirty="0"/>
              <a:t> </a:t>
            </a:r>
            <a:r>
              <a:rPr lang="en-US" sz="2600" dirty="0" err="1"/>
              <a:t>qo’llashingiz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Ob’ekt</a:t>
            </a:r>
            <a:r>
              <a:rPr lang="en-US" sz="2600" dirty="0"/>
              <a:t> </a:t>
            </a:r>
            <a:r>
              <a:rPr lang="en-US" sz="2600" dirty="0" err="1"/>
              <a:t>sirti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turli</a:t>
            </a:r>
            <a:r>
              <a:rPr lang="en-US" sz="2600" dirty="0"/>
              <a:t> material </a:t>
            </a:r>
            <a:r>
              <a:rPr lang="en-US" sz="2600" dirty="0" err="1"/>
              <a:t>tanlashingiz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, </a:t>
            </a:r>
            <a:r>
              <a:rPr lang="en-US" sz="2600" dirty="0" err="1"/>
              <a:t>ya’ni</a:t>
            </a:r>
            <a:r>
              <a:rPr lang="en-US" sz="2600" dirty="0"/>
              <a:t> </a:t>
            </a:r>
            <a:r>
              <a:rPr lang="en-US" sz="2600" dirty="0" err="1"/>
              <a:t>unga</a:t>
            </a:r>
            <a:r>
              <a:rPr lang="en-US" sz="2600" dirty="0"/>
              <a:t> </a:t>
            </a:r>
            <a:r>
              <a:rPr lang="en-US" sz="2600" dirty="0" err="1"/>
              <a:t>masalan</a:t>
            </a:r>
            <a:r>
              <a:rPr lang="en-US" sz="2600" dirty="0"/>
              <a:t> </a:t>
            </a:r>
            <a:r>
              <a:rPr lang="en-US" sz="2600" dirty="0" err="1"/>
              <a:t>shaffof</a:t>
            </a:r>
            <a:r>
              <a:rPr lang="en-US" sz="2600" dirty="0"/>
              <a:t> </a:t>
            </a:r>
            <a:r>
              <a:rPr lang="en-US" sz="2600" dirty="0" err="1"/>
              <a:t>yoki</a:t>
            </a:r>
            <a:r>
              <a:rPr lang="en-US" sz="2600" dirty="0"/>
              <a:t> </a:t>
            </a:r>
            <a:r>
              <a:rPr lang="en-US" sz="2600" dirty="0" err="1"/>
              <a:t>gadir-budir</a:t>
            </a:r>
            <a:r>
              <a:rPr lang="en-US" sz="2600" dirty="0"/>
              <a:t> </a:t>
            </a:r>
            <a:r>
              <a:rPr lang="en-US" sz="2600" dirty="0" err="1"/>
              <a:t>sirt</a:t>
            </a:r>
            <a:r>
              <a:rPr lang="en-US" sz="2600" dirty="0"/>
              <a:t> </a:t>
            </a:r>
            <a:r>
              <a:rPr lang="en-US" sz="2600" dirty="0" err="1"/>
              <a:t>berishingiz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Kurish</a:t>
            </a:r>
            <a:r>
              <a:rPr lang="en-US" sz="2600" dirty="0"/>
              <a:t> </a:t>
            </a:r>
            <a:r>
              <a:rPr lang="en-US" sz="2600" dirty="0" err="1"/>
              <a:t>maydonida</a:t>
            </a:r>
            <a:r>
              <a:rPr lang="en-US" sz="2600" dirty="0"/>
              <a:t> </a:t>
            </a:r>
            <a:r>
              <a:rPr lang="en-US" sz="2600" dirty="0" err="1"/>
              <a:t>yaratilgan</a:t>
            </a:r>
            <a:r>
              <a:rPr lang="en-US" sz="2600" dirty="0"/>
              <a:t> </a:t>
            </a:r>
            <a:r>
              <a:rPr lang="en-US" sz="2600" dirty="0" err="1"/>
              <a:t>ob’ektlarni</a:t>
            </a:r>
            <a:r>
              <a:rPr lang="en-US" sz="2600" dirty="0"/>
              <a:t> </a:t>
            </a:r>
            <a:r>
              <a:rPr lang="en-US" sz="2600" dirty="0" err="1"/>
              <a:t>xarakatlantirib</a:t>
            </a:r>
            <a:r>
              <a:rPr lang="en-US" sz="2600" dirty="0"/>
              <a:t>, </a:t>
            </a:r>
            <a:r>
              <a:rPr lang="en-US" sz="2600" dirty="0" err="1"/>
              <a:t>kichik</a:t>
            </a:r>
            <a:r>
              <a:rPr lang="en-US" sz="2600" dirty="0"/>
              <a:t> </a:t>
            </a:r>
            <a:r>
              <a:rPr lang="en-US" sz="2600" dirty="0" err="1"/>
              <a:t>animastiya</a:t>
            </a:r>
            <a:r>
              <a:rPr lang="en-US" sz="2600" dirty="0"/>
              <a:t> </a:t>
            </a:r>
            <a:r>
              <a:rPr lang="en-US" sz="2600" dirty="0" err="1"/>
              <a:t>xosil</a:t>
            </a:r>
            <a:r>
              <a:rPr lang="en-US" sz="2600" dirty="0"/>
              <a:t> </a:t>
            </a:r>
            <a:r>
              <a:rPr lang="en-US" sz="2600" dirty="0" err="1"/>
              <a:t>kilish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Buning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{</a:t>
            </a:r>
            <a:r>
              <a:rPr lang="en-US" sz="2600" dirty="0" err="1"/>
              <a:t>Animastiya</a:t>
            </a:r>
            <a:r>
              <a:rPr lang="en-US" sz="2600" dirty="0"/>
              <a:t>} </a:t>
            </a:r>
            <a:r>
              <a:rPr lang="en-US" sz="2600" dirty="0" err="1"/>
              <a:t>tugmasini</a:t>
            </a:r>
            <a:r>
              <a:rPr lang="en-US" sz="2600" dirty="0"/>
              <a:t> </a:t>
            </a:r>
            <a:r>
              <a:rPr lang="en-US" sz="2600" dirty="0" err="1"/>
              <a:t>bosib</a:t>
            </a:r>
            <a:r>
              <a:rPr lang="en-US" sz="2600" dirty="0"/>
              <a:t>, </a:t>
            </a:r>
            <a:r>
              <a:rPr lang="en-US" sz="2600" dirty="0" err="1"/>
              <a:t>kadrlarni</a:t>
            </a:r>
            <a:r>
              <a:rPr lang="en-US" sz="2600" dirty="0"/>
              <a:t> </a:t>
            </a:r>
            <a:r>
              <a:rPr lang="en-US" sz="2600" dirty="0" err="1"/>
              <a:t>uzgartirgan</a:t>
            </a:r>
            <a:r>
              <a:rPr lang="en-US" sz="2600" dirty="0"/>
              <a:t> </a:t>
            </a:r>
            <a:r>
              <a:rPr lang="en-US" sz="2600" dirty="0" err="1"/>
              <a:t>xolda</a:t>
            </a:r>
            <a:r>
              <a:rPr lang="en-US" sz="2600" dirty="0"/>
              <a:t> </a:t>
            </a:r>
            <a:r>
              <a:rPr lang="en-US" sz="2600" dirty="0" err="1"/>
              <a:t>ob’ektni</a:t>
            </a:r>
            <a:r>
              <a:rPr lang="en-US" sz="2600" dirty="0"/>
              <a:t> </a:t>
            </a:r>
            <a:r>
              <a:rPr lang="en-US" sz="2600" dirty="0" err="1"/>
              <a:t>xarakatlantirish</a:t>
            </a:r>
            <a:r>
              <a:rPr lang="en-US" sz="2600" dirty="0"/>
              <a:t> </a:t>
            </a:r>
            <a:r>
              <a:rPr lang="en-US" sz="2600" dirty="0" err="1"/>
              <a:t>bilan</a:t>
            </a:r>
            <a:r>
              <a:rPr lang="en-US" sz="2600" dirty="0"/>
              <a:t> </a:t>
            </a:r>
            <a:r>
              <a:rPr lang="en-US" sz="2600" dirty="0" err="1"/>
              <a:t>oxirgi</a:t>
            </a:r>
            <a:r>
              <a:rPr lang="en-US" sz="2600" dirty="0"/>
              <a:t> </a:t>
            </a:r>
            <a:r>
              <a:rPr lang="en-US" sz="2600" dirty="0" err="1"/>
              <a:t>kadrga</a:t>
            </a:r>
            <a:r>
              <a:rPr lang="en-US" sz="2600" dirty="0"/>
              <a:t> </a:t>
            </a:r>
            <a:r>
              <a:rPr lang="en-US" sz="2600" dirty="0" err="1"/>
              <a:t>kelinadi</a:t>
            </a:r>
            <a:r>
              <a:rPr lang="en-US" sz="2600" dirty="0"/>
              <a:t>. </a:t>
            </a:r>
            <a:r>
              <a:rPr lang="en-US" sz="2600" dirty="0" err="1"/>
              <a:t>So’ngra</a:t>
            </a:r>
            <a:r>
              <a:rPr lang="en-US" sz="2600" dirty="0"/>
              <a:t> </a:t>
            </a:r>
            <a:r>
              <a:rPr lang="en-US" sz="2600" dirty="0" err="1"/>
              <a:t>animastiya</a:t>
            </a:r>
            <a:r>
              <a:rPr lang="en-US" sz="2600" dirty="0"/>
              <a:t> </a:t>
            </a:r>
            <a:r>
              <a:rPr lang="en-US" sz="2600" dirty="0" err="1"/>
              <a:t>panelidan</a:t>
            </a:r>
            <a:r>
              <a:rPr lang="en-US" sz="2600" dirty="0"/>
              <a:t> {Play} </a:t>
            </a:r>
            <a:r>
              <a:rPr lang="en-US" sz="2600" dirty="0" err="1"/>
              <a:t>tugmasi</a:t>
            </a:r>
            <a:r>
              <a:rPr lang="en-US" sz="2600" dirty="0"/>
              <a:t> </a:t>
            </a:r>
            <a:r>
              <a:rPr lang="en-US" sz="2600" dirty="0" err="1"/>
              <a:t>bosiladi</a:t>
            </a:r>
            <a:r>
              <a:rPr lang="en-US" sz="2600" dirty="0"/>
              <a:t>. </a:t>
            </a:r>
            <a:r>
              <a:rPr lang="en-US" sz="2600" dirty="0" err="1"/>
              <a:t>Natijada</a:t>
            </a:r>
            <a:r>
              <a:rPr lang="en-US" sz="2600" dirty="0"/>
              <a:t> </a:t>
            </a:r>
            <a:r>
              <a:rPr lang="en-US" sz="2600" dirty="0" err="1"/>
              <a:t>kadrlar</a:t>
            </a:r>
            <a:r>
              <a:rPr lang="en-US" sz="2600" dirty="0"/>
              <a:t> </a:t>
            </a:r>
            <a:r>
              <a:rPr lang="en-US" sz="2600" dirty="0" err="1"/>
              <a:t>almashinib</a:t>
            </a:r>
            <a:r>
              <a:rPr lang="en-US" sz="2600" dirty="0"/>
              <a:t>, </a:t>
            </a:r>
            <a:r>
              <a:rPr lang="en-US" sz="2600" dirty="0" err="1"/>
              <a:t>animastiya</a:t>
            </a:r>
            <a:r>
              <a:rPr lang="en-US" sz="2600" dirty="0"/>
              <a:t> </a:t>
            </a:r>
            <a:r>
              <a:rPr lang="en-US" sz="2600" dirty="0" err="1"/>
              <a:t>xosil</a:t>
            </a:r>
            <a:r>
              <a:rPr lang="en-US" sz="2600" dirty="0"/>
              <a:t> </a:t>
            </a:r>
            <a:r>
              <a:rPr lang="en-US" sz="2600" dirty="0" err="1"/>
              <a:t>bo’ladi</a:t>
            </a:r>
            <a:r>
              <a:rPr lang="en-US" sz="2600" dirty="0"/>
              <a:t>. Bu </a:t>
            </a:r>
            <a:r>
              <a:rPr lang="en-US" sz="2600" dirty="0" err="1"/>
              <a:t>yaratilgan</a:t>
            </a:r>
            <a:r>
              <a:rPr lang="en-US" sz="2600" dirty="0"/>
              <a:t> </a:t>
            </a:r>
            <a:r>
              <a:rPr lang="en-US" sz="2600" dirty="0" err="1"/>
              <a:t>animastiyani</a:t>
            </a:r>
            <a:r>
              <a:rPr lang="en-US" sz="2600" dirty="0"/>
              <a:t> </a:t>
            </a:r>
            <a:r>
              <a:rPr lang="en-US" sz="2600" dirty="0" err="1"/>
              <a:t>fayl</a:t>
            </a:r>
            <a:r>
              <a:rPr lang="en-US" sz="2600" dirty="0"/>
              <a:t> </a:t>
            </a:r>
            <a:r>
              <a:rPr lang="en-US" sz="2600" dirty="0" err="1"/>
              <a:t>ko’rinishida</a:t>
            </a:r>
            <a:r>
              <a:rPr lang="en-US" sz="2600" dirty="0"/>
              <a:t> </a:t>
            </a:r>
            <a:r>
              <a:rPr lang="en-US" sz="2600" dirty="0" err="1"/>
              <a:t>kompyuter</a:t>
            </a:r>
            <a:r>
              <a:rPr lang="en-US" sz="2600" dirty="0"/>
              <a:t> </a:t>
            </a:r>
            <a:r>
              <a:rPr lang="en-US" sz="2600" dirty="0" err="1"/>
              <a:t>xotirasida</a:t>
            </a:r>
            <a:r>
              <a:rPr lang="en-US" sz="2600" dirty="0"/>
              <a:t> </a:t>
            </a:r>
            <a:r>
              <a:rPr lang="en-US" sz="2600" dirty="0" err="1"/>
              <a:t>saqlash</a:t>
            </a:r>
            <a:r>
              <a:rPr lang="en-US" sz="2600" dirty="0"/>
              <a:t> </a:t>
            </a:r>
            <a:r>
              <a:rPr lang="en-US" sz="2600" dirty="0" err="1"/>
              <a:t>va</a:t>
            </a:r>
            <a:r>
              <a:rPr lang="en-US" sz="2600" dirty="0"/>
              <a:t> </a:t>
            </a:r>
            <a:r>
              <a:rPr lang="en-US" sz="2600" dirty="0" err="1"/>
              <a:t>istalgan</a:t>
            </a:r>
            <a:r>
              <a:rPr lang="en-US" sz="2600" dirty="0"/>
              <a:t> video </a:t>
            </a:r>
            <a:r>
              <a:rPr lang="en-US" sz="2600" dirty="0" err="1"/>
              <a:t>tasvirlarni</a:t>
            </a:r>
            <a:r>
              <a:rPr lang="en-US" sz="2600" dirty="0"/>
              <a:t> </a:t>
            </a:r>
            <a:r>
              <a:rPr lang="en-US" sz="2600" dirty="0" err="1"/>
              <a:t>o’qiy</a:t>
            </a:r>
            <a:r>
              <a:rPr lang="en-US" sz="2600" dirty="0"/>
              <a:t> </a:t>
            </a:r>
            <a:r>
              <a:rPr lang="en-US" sz="2600" dirty="0" err="1"/>
              <a:t>oladigan</a:t>
            </a:r>
            <a:r>
              <a:rPr lang="en-US" sz="2600" dirty="0"/>
              <a:t> </a:t>
            </a:r>
            <a:r>
              <a:rPr lang="en-US" sz="2600" dirty="0" err="1"/>
              <a:t>dastur</a:t>
            </a:r>
            <a:r>
              <a:rPr lang="en-US" sz="2600" dirty="0"/>
              <a:t> </a:t>
            </a:r>
            <a:r>
              <a:rPr lang="en-US" sz="2600" dirty="0" err="1"/>
              <a:t>yordamida</a:t>
            </a:r>
            <a:r>
              <a:rPr lang="en-US" sz="2600" dirty="0"/>
              <a:t> </a:t>
            </a:r>
            <a:r>
              <a:rPr lang="en-US" sz="2600" dirty="0" err="1"/>
              <a:t>o’qishimiz</a:t>
            </a:r>
            <a:r>
              <a:rPr lang="en-US" sz="2600" dirty="0"/>
              <a:t> </a:t>
            </a:r>
            <a:r>
              <a:rPr lang="en-US" sz="2600" dirty="0" err="1"/>
              <a:t>mumkin</a:t>
            </a:r>
            <a:r>
              <a:rPr lang="en-US" sz="2600" dirty="0"/>
              <a:t>. </a:t>
            </a:r>
            <a:r>
              <a:rPr lang="en-US" sz="2600" dirty="0" err="1"/>
              <a:t>Fayl</a:t>
            </a:r>
            <a:r>
              <a:rPr lang="en-US" sz="2600" dirty="0"/>
              <a:t> *.</a:t>
            </a:r>
            <a:r>
              <a:rPr lang="en-US" sz="2600" dirty="0" err="1"/>
              <a:t>avi</a:t>
            </a:r>
            <a:r>
              <a:rPr lang="en-US" sz="2600" dirty="0"/>
              <a:t> </a:t>
            </a:r>
            <a:r>
              <a:rPr lang="en-US" sz="2600" dirty="0" err="1"/>
              <a:t>kengaytmali</a:t>
            </a:r>
            <a:r>
              <a:rPr lang="en-US" sz="2600" dirty="0"/>
              <a:t> </a:t>
            </a:r>
            <a:r>
              <a:rPr lang="en-US" sz="2600" dirty="0" err="1"/>
              <a:t>formatda</a:t>
            </a:r>
            <a:r>
              <a:rPr lang="en-US" sz="2600" dirty="0"/>
              <a:t> </a:t>
            </a:r>
            <a:r>
              <a:rPr lang="en-US" sz="2600" dirty="0" err="1"/>
              <a:t>saqlanadi</a:t>
            </a:r>
            <a:r>
              <a:rPr lang="en-US" sz="2600" dirty="0"/>
              <a:t>.</a:t>
            </a:r>
            <a:endParaRPr lang="ru-RU" sz="2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0982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ru-RU" sz="4500" dirty="0" smtClean="0"/>
          </a:p>
          <a:p>
            <a:r>
              <a:rPr lang="ru-RU" sz="4500" dirty="0" err="1" smtClean="0"/>
              <a:t>Эътиборингиз</a:t>
            </a:r>
            <a:r>
              <a:rPr lang="ru-RU" sz="4500" dirty="0" smtClean="0"/>
              <a:t> </a:t>
            </a:r>
            <a:r>
              <a:rPr lang="ru-RU" sz="4500" dirty="0" err="1" smtClean="0"/>
              <a:t>учун</a:t>
            </a:r>
            <a:r>
              <a:rPr lang="ru-RU" sz="4500" dirty="0" smtClean="0"/>
              <a:t> </a:t>
            </a:r>
            <a:r>
              <a:rPr lang="ru-RU" sz="4500" dirty="0" err="1" smtClean="0"/>
              <a:t>рахмат</a:t>
            </a:r>
            <a:endParaRPr lang="ru-RU" sz="4500" dirty="0"/>
          </a:p>
        </p:txBody>
      </p:sp>
    </p:spTree>
    <p:extLst>
      <p:ext uri="{BB962C8B-B14F-4D97-AF65-F5344CB8AC3E}">
        <p14:creationId xmlns:p14="http://schemas.microsoft.com/office/powerpoint/2010/main" val="2262250093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</TotalTime>
  <Words>778</Words>
  <Application>Microsoft Office PowerPoint</Application>
  <PresentationFormat>Экран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dcterms:created xsi:type="dcterms:W3CDTF">2018-06-09T05:12:08Z</dcterms:created>
  <dcterms:modified xsi:type="dcterms:W3CDTF">2018-06-09T05:17:12Z</dcterms:modified>
</cp:coreProperties>
</file>