
<file path=[Content_Types].xml><?xml version="1.0" encoding="utf-8"?>
<Types xmlns="http://schemas.openxmlformats.org/package/2006/content-types">
  <Default Extension="bmp" ContentType="image/bmp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sldIdLst>
    <p:sldId id="256" r:id="rId2"/>
    <p:sldId id="257" r:id="rId3"/>
    <p:sldId id="260" r:id="rId4"/>
    <p:sldId id="268" r:id="rId5"/>
    <p:sldId id="269" r:id="rId6"/>
    <p:sldId id="263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bmp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bmp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03FCE02C-6EC6-4E09-BC2C-9FDED4DE236E}" type="datetimeFigureOut">
              <a:rPr lang="en-US" dirty="0"/>
              <a:t>4/16/2018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5500" cy="228600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1800"/>
            </a:lvl1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D8F36E1-9596-4E98-8786-4A17C5D29C65}" type="datetimeFigureOut">
              <a:rPr lang="en-US" dirty="0"/>
              <a:pPr/>
              <a:t>4/16/2018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600">
                <a:solidFill>
                  <a:schemeClr val="tx2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EE4D1A55-63BC-4BA2-9538-7DDEADA10621}" type="datetimeFigureOut">
              <a:rPr lang="en-US" dirty="0"/>
              <a:t>4/16/2018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7024" cy="228600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2080"/>
            <a:ext cx="2112264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6D01ABB-8821-4BF5-97A9-E1A66ACAEAA9}" type="datetimeFigureOut">
              <a:rPr lang="en-US" dirty="0"/>
              <a:pPr/>
              <a:t>4/16/2018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C37B1C-D4A1-4A4F-A470-80868146AFC5}" type="datetimeFigureOut">
              <a:rPr lang="en-US" dirty="0"/>
              <a:pPr/>
              <a:t>4/16/2018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D31D1B9-F39E-471E-80A9-595CAA5664AD}" type="datetimeFigureOut">
              <a:rPr lang="en-US" dirty="0"/>
              <a:pPr/>
              <a:t>4/16/2018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3FCEABC-E2B9-4606-A74F-CB06AF596887}" type="datetimeFigureOut">
              <a:rPr lang="en-US" dirty="0"/>
              <a:pPr/>
              <a:t>4/16/2018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234693" y="237744"/>
            <a:ext cx="8633081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</p:sp>
      <p:sp>
        <p:nvSpPr>
          <p:cNvPr id="16" name="Rectangle 15"/>
          <p:cNvSpPr/>
          <p:nvPr/>
        </p:nvSpPr>
        <p:spPr>
          <a:xfrm>
            <a:off x="371856" y="374904"/>
            <a:ext cx="8353044" cy="610819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chemeClr val="bg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0575" y="704850"/>
            <a:ext cx="7562850" cy="51435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A8850A0-01A3-4F4E-AA52-F716A9BFD4EB}" type="datetimeFigureOut">
              <a:rPr lang="en-US" dirty="0"/>
              <a:pPr/>
              <a:t>4/16/2018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439158" y="6214535"/>
            <a:ext cx="5184648" cy="256032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65000"/>
                <a:lumOff val="3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tx1"/>
          </a:solidFill>
          <a:ln w="6350" cap="sq">
            <a:solidFill>
              <a:schemeClr val="tx1">
                <a:lumMod val="7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solidFill>
            <a:schemeClr val="bg2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601076" cy="6382512"/>
          </a:xfrm>
          <a:solidFill>
            <a:srgbClr val="808080"/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5811CCA-BB49-46C7-A0E2-F42339750F9A}" type="datetimeFigureOut">
              <a:rPr lang="en-US" dirty="0"/>
              <a:t>4/16/2018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B075A7A-4A9A-410F-B848-AB998ACC9419}" type="datetimeFigureOut">
              <a:rPr lang="en-US" dirty="0"/>
              <a:pPr/>
              <a:t>4/16/2018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A5F3E88-2D66-4D17-B0FA-EA13CB20B2FF}" type="datetimeFigureOut">
              <a:rPr lang="en-US" dirty="0"/>
              <a:pPr/>
              <a:t>4/16/2018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bg2"/>
                </a:solidFill>
              </a:defRPr>
            </a:lvl1pPr>
          </a:lstStyle>
          <a:p>
            <a:fld id="{17205CAA-4E5A-4223-BD55-C5D2841AC9EF}" type="datetimeFigureOut">
              <a:rPr lang="en-US" dirty="0"/>
              <a:t>4/16/2018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48535" y="6214535"/>
            <a:ext cx="146304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bg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/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>
                <a:effectLst/>
              </a:rPr>
              <a:t>MURAKKAB</a:t>
            </a:r>
            <a:r>
              <a:rPr lang="uz-Cyrl-UZ" b="1" dirty="0">
                <a:effectLst/>
              </a:rPr>
              <a:t> ANIMATSIYA</a:t>
            </a:r>
            <a:r>
              <a:rPr lang="en-US" b="1" dirty="0">
                <a:effectLst/>
              </a:rPr>
              <a:t>LAR </a:t>
            </a:r>
            <a:r>
              <a:rPr lang="uz-Cyrl-UZ" b="1" dirty="0">
                <a:effectLst/>
              </a:rPr>
              <a:t>YARATISH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Safarov</a:t>
            </a:r>
            <a:r>
              <a:rPr lang="en-US" dirty="0" smtClean="0"/>
              <a:t> </a:t>
            </a:r>
            <a:r>
              <a:rPr lang="en-US" dirty="0" err="1" smtClean="0"/>
              <a:t>Ilg’orbek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88453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ANIMASIYA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6800" y="2103120"/>
            <a:ext cx="10444619" cy="3931920"/>
          </a:xfrm>
        </p:spPr>
        <p:txBody>
          <a:bodyPr>
            <a:normAutofit/>
          </a:bodyPr>
          <a:lstStyle/>
          <a:p>
            <a:r>
              <a:rPr lang="uz-Cyrl-UZ" dirty="0"/>
              <a:t>Flash dasturida animatsiya ikki xil buladi: kadrli (pokadrovoe sozdanie) va avtomatik(avtomaticheskoe sozdanie promejutochnqx kadrov). </a:t>
            </a:r>
            <a:r>
              <a:rPr lang="en-US" dirty="0" err="1"/>
              <a:t>Avtomatik</a:t>
            </a:r>
            <a:r>
              <a:rPr lang="en-US" dirty="0"/>
              <a:t> </a:t>
            </a:r>
            <a:r>
              <a:rPr lang="en-US" dirty="0" err="1"/>
              <a:t>animatsiya</a:t>
            </a:r>
            <a:r>
              <a:rPr lang="en-US" dirty="0"/>
              <a:t> </a:t>
            </a:r>
            <a:r>
              <a:rPr lang="en-US" dirty="0" err="1"/>
              <a:t>shakllar</a:t>
            </a:r>
            <a:r>
              <a:rPr lang="en-US" dirty="0"/>
              <a:t> </a:t>
            </a:r>
            <a:r>
              <a:rPr lang="en-US" dirty="0" err="1"/>
              <a:t>geometriyasini</a:t>
            </a:r>
            <a:r>
              <a:rPr lang="en-US" dirty="0"/>
              <a:t> </a:t>
            </a:r>
            <a:r>
              <a:rPr lang="en-US" dirty="0" err="1"/>
              <a:t>uzgarishi</a:t>
            </a:r>
            <a:r>
              <a:rPr lang="en-US" dirty="0"/>
              <a:t> (</a:t>
            </a:r>
            <a:r>
              <a:rPr lang="en-US" dirty="0" err="1"/>
              <a:t>sha’e</a:t>
            </a:r>
            <a:r>
              <a:rPr lang="en-US" dirty="0"/>
              <a:t> </a:t>
            </a:r>
            <a:r>
              <a:rPr lang="en-US" dirty="0" err="1"/>
              <a:t>tweening</a:t>
            </a:r>
            <a:r>
              <a:rPr lang="en-US" dirty="0"/>
              <a:t>)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boshkaruv</a:t>
            </a:r>
            <a:r>
              <a:rPr lang="en-US" dirty="0"/>
              <a:t> </a:t>
            </a:r>
            <a:r>
              <a:rPr lang="en-US" dirty="0" err="1"/>
              <a:t>kadrlar</a:t>
            </a:r>
            <a:r>
              <a:rPr lang="en-US" dirty="0"/>
              <a:t> </a:t>
            </a:r>
            <a:r>
              <a:rPr lang="en-US" dirty="0" err="1"/>
              <a:t>uzgarishi</a:t>
            </a:r>
            <a:r>
              <a:rPr lang="en-US" dirty="0"/>
              <a:t> (motion </a:t>
            </a:r>
            <a:r>
              <a:rPr lang="en-US" dirty="0" err="1"/>
              <a:t>tweening</a:t>
            </a:r>
            <a:r>
              <a:rPr lang="en-US" dirty="0"/>
              <a:t>) </a:t>
            </a:r>
            <a:r>
              <a:rPr lang="en-US" dirty="0" err="1" smtClean="0"/>
              <a:t>asosi</a:t>
            </a:r>
            <a:r>
              <a:rPr lang="en-US" dirty="0" smtClean="0"/>
              <a:t>	</a:t>
            </a:r>
            <a:r>
              <a:rPr lang="en-US" dirty="0" err="1" smtClean="0"/>
              <a:t>dagi</a:t>
            </a:r>
            <a:r>
              <a:rPr lang="en-US" dirty="0" smtClean="0"/>
              <a:t> </a:t>
            </a:r>
            <a:r>
              <a:rPr lang="en-US" dirty="0" err="1"/>
              <a:t>animatsiya</a:t>
            </a:r>
            <a:r>
              <a:rPr lang="en-US" dirty="0"/>
              <a:t> </a:t>
            </a:r>
            <a:r>
              <a:rPr lang="en-US" dirty="0" err="1"/>
              <a:t>turlarga</a:t>
            </a:r>
            <a:r>
              <a:rPr lang="en-US" dirty="0"/>
              <a:t> </a:t>
            </a:r>
            <a:r>
              <a:rPr lang="en-US" dirty="0" err="1"/>
              <a:t>bulinadi</a:t>
            </a:r>
            <a:r>
              <a:rPr lang="en-US" dirty="0"/>
              <a:t>. </a:t>
            </a:r>
            <a:endParaRPr lang="ru-RU" dirty="0"/>
          </a:p>
        </p:txBody>
      </p:sp>
      <p:pic>
        <p:nvPicPr>
          <p:cNvPr id="4098" name="Picture 2" descr="Image result for ANIM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0825" y="3552215"/>
            <a:ext cx="6610350" cy="2571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5454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MOTION TWEENING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turdagi</a:t>
            </a:r>
            <a:r>
              <a:rPr lang="en-US" dirty="0"/>
              <a:t> </a:t>
            </a:r>
            <a:r>
              <a:rPr lang="en-US" dirty="0" err="1"/>
              <a:t>animatsiyani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biz </a:t>
            </a:r>
            <a:r>
              <a:rPr lang="en-US" dirty="0" err="1"/>
              <a:t>bitta</a:t>
            </a:r>
            <a:r>
              <a:rPr lang="en-US" dirty="0"/>
              <a:t> </a:t>
            </a:r>
            <a:r>
              <a:rPr lang="en-US" dirty="0" err="1"/>
              <a:t>boshkaruv</a:t>
            </a:r>
            <a:r>
              <a:rPr lang="en-US" dirty="0"/>
              <a:t> </a:t>
            </a:r>
            <a:r>
              <a:rPr lang="en-US" dirty="0" err="1"/>
              <a:t>kadrni</a:t>
            </a:r>
            <a:r>
              <a:rPr lang="en-US" dirty="0"/>
              <a:t> </a:t>
            </a:r>
            <a:r>
              <a:rPr lang="en-US" dirty="0" err="1"/>
              <a:t>yaratamiz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unga</a:t>
            </a:r>
            <a:r>
              <a:rPr lang="en-US" dirty="0"/>
              <a:t> </a:t>
            </a:r>
            <a:r>
              <a:rPr lang="en-US" dirty="0" err="1"/>
              <a:t>belgi</a:t>
            </a:r>
            <a:r>
              <a:rPr lang="en-US" dirty="0"/>
              <a:t> </a:t>
            </a:r>
            <a:r>
              <a:rPr lang="en-US" dirty="0" err="1"/>
              <a:t>kushamiz</a:t>
            </a:r>
            <a:r>
              <a:rPr lang="en-US" dirty="0"/>
              <a:t>. </a:t>
            </a:r>
            <a:r>
              <a:rPr lang="en-US" dirty="0" err="1"/>
              <a:t>Masalan</a:t>
            </a:r>
            <a:r>
              <a:rPr lang="en-US" dirty="0"/>
              <a:t> </a:t>
            </a:r>
            <a:r>
              <a:rPr lang="en-US" dirty="0" err="1"/>
              <a:t>boshkaruv</a:t>
            </a:r>
            <a:r>
              <a:rPr lang="en-US" dirty="0"/>
              <a:t> </a:t>
            </a:r>
            <a:r>
              <a:rPr lang="en-US" dirty="0" err="1"/>
              <a:t>kadrda</a:t>
            </a:r>
            <a:r>
              <a:rPr lang="en-US" dirty="0"/>
              <a:t> </a:t>
            </a:r>
            <a:r>
              <a:rPr lang="en-US" dirty="0" err="1"/>
              <a:t>aylana</a:t>
            </a:r>
            <a:r>
              <a:rPr lang="en-US" dirty="0"/>
              <a:t> </a:t>
            </a:r>
            <a:r>
              <a:rPr lang="en-US" dirty="0" err="1"/>
              <a:t>chiziladi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u </a:t>
            </a:r>
            <a:r>
              <a:rPr lang="en-US" b="1" dirty="0" err="1"/>
              <a:t>grafik</a:t>
            </a:r>
            <a:r>
              <a:rPr lang="en-US" b="1" dirty="0"/>
              <a:t> </a:t>
            </a:r>
            <a:r>
              <a:rPr lang="en-US" b="1" dirty="0" err="1"/>
              <a:t>tasvir</a:t>
            </a:r>
            <a:r>
              <a:rPr lang="en-US" dirty="0"/>
              <a:t> </a:t>
            </a:r>
            <a:r>
              <a:rPr lang="en-US" dirty="0" err="1"/>
              <a:t>belgi</a:t>
            </a:r>
            <a:r>
              <a:rPr lang="en-US" dirty="0"/>
              <a:t> </a:t>
            </a:r>
            <a:r>
              <a:rPr lang="en-US" dirty="0" err="1"/>
              <a:t>turiga</a:t>
            </a:r>
            <a:r>
              <a:rPr lang="en-US" dirty="0"/>
              <a:t> F8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Vstavka</a:t>
            </a:r>
            <a:r>
              <a:rPr lang="en-US" dirty="0"/>
              <a:t> </a:t>
            </a:r>
            <a:r>
              <a:rPr lang="en-US" dirty="0" err="1"/>
              <a:t>menyusida</a:t>
            </a:r>
            <a:r>
              <a:rPr lang="en-US" dirty="0"/>
              <a:t> </a:t>
            </a:r>
            <a:r>
              <a:rPr lang="en-US" dirty="0" err="1"/>
              <a:t>Preobrazovatg</a:t>
            </a:r>
            <a:r>
              <a:rPr lang="en-US" dirty="0"/>
              <a:t>’ v </a:t>
            </a:r>
            <a:r>
              <a:rPr lang="en-US" dirty="0" err="1"/>
              <a:t>simvol</a:t>
            </a:r>
            <a:r>
              <a:rPr lang="en-US" dirty="0"/>
              <a:t> (Convert to Symbol) </a:t>
            </a:r>
            <a:r>
              <a:rPr lang="en-US" dirty="0" err="1"/>
              <a:t>buyrigi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utkaziladi</a:t>
            </a:r>
            <a:r>
              <a:rPr lang="en-US" dirty="0"/>
              <a:t>. </a:t>
            </a:r>
            <a:r>
              <a:rPr lang="en-US" dirty="0" err="1"/>
              <a:t>Yoki</a:t>
            </a:r>
            <a:r>
              <a:rPr lang="en-US" dirty="0"/>
              <a:t> Ctrl+F8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Vstavka</a:t>
            </a:r>
            <a:r>
              <a:rPr lang="en-US" dirty="0"/>
              <a:t> </a:t>
            </a:r>
            <a:r>
              <a:rPr lang="en-US" dirty="0" err="1"/>
              <a:t>menyusida</a:t>
            </a:r>
            <a:r>
              <a:rPr lang="en-US" dirty="0"/>
              <a:t> </a:t>
            </a:r>
            <a:r>
              <a:rPr lang="en-US" dirty="0" err="1"/>
              <a:t>Novqy</a:t>
            </a:r>
            <a:r>
              <a:rPr lang="en-US" dirty="0"/>
              <a:t> </a:t>
            </a:r>
            <a:r>
              <a:rPr lang="en-US" dirty="0" err="1"/>
              <a:t>simvol</a:t>
            </a:r>
            <a:r>
              <a:rPr lang="en-US" dirty="0"/>
              <a:t> (New symbol) </a:t>
            </a:r>
            <a:r>
              <a:rPr lang="en-US" dirty="0" err="1"/>
              <a:t>buyrigini</a:t>
            </a:r>
            <a:r>
              <a:rPr lang="en-US" dirty="0"/>
              <a:t> </a:t>
            </a:r>
            <a:r>
              <a:rPr lang="en-US" dirty="0" err="1"/>
              <a:t>tanlab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belgi</a:t>
            </a:r>
            <a:r>
              <a:rPr lang="en-US" dirty="0"/>
              <a:t> </a:t>
            </a:r>
            <a:r>
              <a:rPr lang="en-US" dirty="0" err="1"/>
              <a:t>yaratamiz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Belgilar</a:t>
            </a:r>
            <a:r>
              <a:rPr lang="en-US" dirty="0"/>
              <a:t> </a:t>
            </a:r>
            <a:r>
              <a:rPr lang="en-US" dirty="0" err="1"/>
              <a:t>kutubxonasi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uni</a:t>
            </a:r>
            <a:r>
              <a:rPr lang="en-US" dirty="0"/>
              <a:t> </a:t>
            </a:r>
            <a:r>
              <a:rPr lang="en-US" dirty="0" err="1"/>
              <a:t>boshkaruv</a:t>
            </a:r>
            <a:r>
              <a:rPr lang="en-US" dirty="0"/>
              <a:t> </a:t>
            </a:r>
            <a:r>
              <a:rPr lang="en-US" dirty="0" err="1"/>
              <a:t>kadrga</a:t>
            </a:r>
            <a:r>
              <a:rPr lang="en-US" dirty="0"/>
              <a:t> </a:t>
            </a:r>
            <a:r>
              <a:rPr lang="en-US" dirty="0" err="1"/>
              <a:t>kushamiz</a:t>
            </a:r>
            <a:r>
              <a:rPr lang="en-US" dirty="0"/>
              <a:t>.</a:t>
            </a:r>
            <a:endParaRPr lang="ru-RU" dirty="0"/>
          </a:p>
        </p:txBody>
      </p:sp>
      <p:pic>
        <p:nvPicPr>
          <p:cNvPr id="1027" name="Picture 3" descr="f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606" y="3961791"/>
            <a:ext cx="3203575" cy="216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f4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986" y="3920516"/>
            <a:ext cx="2965450" cy="220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911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MOTION TWEENING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/>
              <a:t>Endi</a:t>
            </a:r>
            <a:r>
              <a:rPr lang="en-US" dirty="0"/>
              <a:t> </a:t>
            </a:r>
            <a:r>
              <a:rPr lang="en-US" dirty="0" err="1"/>
              <a:t>belgi</a:t>
            </a:r>
            <a:r>
              <a:rPr lang="en-US" dirty="0"/>
              <a:t> </a:t>
            </a:r>
            <a:r>
              <a:rPr lang="en-US" dirty="0" err="1"/>
              <a:t>joylashgan</a:t>
            </a:r>
            <a:r>
              <a:rPr lang="en-US" dirty="0"/>
              <a:t> </a:t>
            </a:r>
            <a:r>
              <a:rPr lang="en-US" dirty="0" err="1"/>
              <a:t>boshkaruv</a:t>
            </a:r>
            <a:r>
              <a:rPr lang="en-US" dirty="0"/>
              <a:t> </a:t>
            </a:r>
            <a:r>
              <a:rPr lang="en-US" dirty="0" err="1"/>
              <a:t>kadrni</a:t>
            </a:r>
            <a:r>
              <a:rPr lang="en-US" dirty="0"/>
              <a:t> </a:t>
            </a:r>
            <a:r>
              <a:rPr lang="en-US" dirty="0" err="1"/>
              <a:t>sichkonchaning</a:t>
            </a:r>
            <a:r>
              <a:rPr lang="en-US" dirty="0"/>
              <a:t> </a:t>
            </a:r>
            <a:r>
              <a:rPr lang="en-US" dirty="0" err="1"/>
              <a:t>ung</a:t>
            </a:r>
            <a:r>
              <a:rPr lang="en-US" dirty="0"/>
              <a:t> </a:t>
            </a:r>
            <a:r>
              <a:rPr lang="en-US" dirty="0" err="1"/>
              <a:t>tomondagi</a:t>
            </a:r>
            <a:r>
              <a:rPr lang="en-US" dirty="0"/>
              <a:t> </a:t>
            </a:r>
            <a:r>
              <a:rPr lang="en-US" dirty="0" err="1"/>
              <a:t>tugma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tanlab</a:t>
            </a:r>
            <a:r>
              <a:rPr lang="en-US" dirty="0"/>
              <a:t> </a:t>
            </a:r>
            <a:r>
              <a:rPr lang="en-US" dirty="0" err="1"/>
              <a:t>Creat</a:t>
            </a:r>
            <a:r>
              <a:rPr lang="en-US" dirty="0"/>
              <a:t> motion </a:t>
            </a:r>
            <a:r>
              <a:rPr lang="en-US" dirty="0" err="1"/>
              <a:t>tweening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Vstavitg</a:t>
            </a:r>
            <a:r>
              <a:rPr lang="en-US" dirty="0"/>
              <a:t>’ </a:t>
            </a:r>
            <a:r>
              <a:rPr lang="en-US" dirty="0" err="1"/>
              <a:t>menyusining</a:t>
            </a:r>
            <a:r>
              <a:rPr lang="en-US" dirty="0"/>
              <a:t>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nomli</a:t>
            </a:r>
            <a:r>
              <a:rPr lang="en-US" dirty="0"/>
              <a:t> </a:t>
            </a:r>
            <a:r>
              <a:rPr lang="en-US" dirty="0" err="1"/>
              <a:t>buyrugini</a:t>
            </a:r>
            <a:r>
              <a:rPr lang="en-US" dirty="0"/>
              <a:t> </a:t>
            </a:r>
            <a:r>
              <a:rPr lang="en-US" dirty="0" err="1"/>
              <a:t>tanlamiz</a:t>
            </a:r>
            <a:r>
              <a:rPr lang="en-US" dirty="0"/>
              <a:t>.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xarakatlar</a:t>
            </a:r>
            <a:r>
              <a:rPr lang="en-US" dirty="0"/>
              <a:t> </a:t>
            </a:r>
            <a:r>
              <a:rPr lang="en-US" dirty="0" err="1"/>
              <a:t>natijasida</a:t>
            </a:r>
            <a:r>
              <a:rPr lang="en-US" dirty="0"/>
              <a:t> </a:t>
            </a:r>
            <a:r>
              <a:rPr lang="en-US" dirty="0" err="1"/>
              <a:t>boshkaruv</a:t>
            </a:r>
            <a:r>
              <a:rPr lang="en-US" dirty="0"/>
              <a:t> </a:t>
            </a:r>
            <a:r>
              <a:rPr lang="en-US" dirty="0" err="1"/>
              <a:t>kadr</a:t>
            </a:r>
            <a:r>
              <a:rPr lang="en-US" dirty="0"/>
              <a:t> </a:t>
            </a:r>
            <a:r>
              <a:rPr lang="en-US" dirty="0" err="1"/>
              <a:t>rangi</a:t>
            </a:r>
            <a:r>
              <a:rPr lang="en-US" dirty="0"/>
              <a:t> </a:t>
            </a:r>
            <a:r>
              <a:rPr lang="en-US" dirty="0" err="1"/>
              <a:t>kuk</a:t>
            </a:r>
            <a:r>
              <a:rPr lang="en-US" dirty="0"/>
              <a:t> </a:t>
            </a:r>
            <a:r>
              <a:rPr lang="en-US" dirty="0" err="1"/>
              <a:t>rangga</a:t>
            </a:r>
            <a:r>
              <a:rPr lang="en-US" dirty="0"/>
              <a:t> </a:t>
            </a:r>
            <a:r>
              <a:rPr lang="en-US" dirty="0" err="1"/>
              <a:t>uzgaradi</a:t>
            </a:r>
            <a:r>
              <a:rPr lang="en-US" dirty="0"/>
              <a:t>. </a:t>
            </a:r>
            <a:r>
              <a:rPr lang="en-US" dirty="0" err="1"/>
              <a:t>Endi</a:t>
            </a:r>
            <a:r>
              <a:rPr lang="en-US" dirty="0"/>
              <a:t> </a:t>
            </a:r>
            <a:r>
              <a:rPr lang="en-US" dirty="0" err="1"/>
              <a:t>sichkoncha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kadrni</a:t>
            </a:r>
            <a:r>
              <a:rPr lang="en-US" dirty="0"/>
              <a:t> </a:t>
            </a:r>
            <a:r>
              <a:rPr lang="en-US" dirty="0" err="1"/>
              <a:t>tanlaymiz</a:t>
            </a:r>
            <a:r>
              <a:rPr lang="en-US" dirty="0"/>
              <a:t>, (</a:t>
            </a:r>
            <a:r>
              <a:rPr lang="en-US" dirty="0" err="1"/>
              <a:t>masalan</a:t>
            </a:r>
            <a:r>
              <a:rPr lang="en-US" dirty="0"/>
              <a:t> 25-chi </a:t>
            </a:r>
            <a:r>
              <a:rPr lang="en-US" dirty="0" err="1"/>
              <a:t>kadrni</a:t>
            </a:r>
            <a:r>
              <a:rPr lang="en-US" dirty="0"/>
              <a:t>) </a:t>
            </a:r>
            <a:r>
              <a:rPr lang="en-US" dirty="0" err="1"/>
              <a:t>va</a:t>
            </a:r>
            <a:r>
              <a:rPr lang="en-US" dirty="0"/>
              <a:t> F6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Vstavka</a:t>
            </a:r>
            <a:r>
              <a:rPr lang="en-US" dirty="0"/>
              <a:t> </a:t>
            </a:r>
            <a:r>
              <a:rPr lang="en-US" dirty="0" err="1"/>
              <a:t>menyusida</a:t>
            </a:r>
            <a:r>
              <a:rPr lang="en-US" dirty="0"/>
              <a:t> </a:t>
            </a:r>
            <a:r>
              <a:rPr lang="en-US" dirty="0" err="1"/>
              <a:t>Klyuchevoy</a:t>
            </a:r>
            <a:r>
              <a:rPr lang="en-US" dirty="0"/>
              <a:t> </a:t>
            </a:r>
            <a:r>
              <a:rPr lang="en-US" dirty="0" err="1"/>
              <a:t>kadr</a:t>
            </a:r>
            <a:r>
              <a:rPr lang="en-US" dirty="0"/>
              <a:t> (Insert </a:t>
            </a:r>
            <a:r>
              <a:rPr lang="en-US" dirty="0" err="1"/>
              <a:t>keyframe</a:t>
            </a:r>
            <a:r>
              <a:rPr lang="en-US" dirty="0"/>
              <a:t>) </a:t>
            </a:r>
            <a:r>
              <a:rPr lang="en-US" dirty="0" err="1"/>
              <a:t>aktiv</a:t>
            </a:r>
            <a:r>
              <a:rPr lang="en-US" dirty="0"/>
              <a:t> </a:t>
            </a:r>
            <a:r>
              <a:rPr lang="en-US" dirty="0" err="1"/>
              <a:t>katlamda</a:t>
            </a:r>
            <a:r>
              <a:rPr lang="en-US" dirty="0"/>
              <a:t> </a:t>
            </a:r>
            <a:r>
              <a:rPr lang="en-US" dirty="0" err="1"/>
              <a:t>keyingi</a:t>
            </a:r>
            <a:r>
              <a:rPr lang="en-US" dirty="0"/>
              <a:t> </a:t>
            </a:r>
            <a:r>
              <a:rPr lang="en-US" dirty="0" err="1"/>
              <a:t>boshkaruv</a:t>
            </a:r>
            <a:r>
              <a:rPr lang="en-US" dirty="0"/>
              <a:t> </a:t>
            </a:r>
            <a:r>
              <a:rPr lang="en-US" dirty="0" err="1"/>
              <a:t>kadrini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 </a:t>
            </a:r>
            <a:r>
              <a:rPr lang="en-US" dirty="0" err="1"/>
              <a:t>buyrugini</a:t>
            </a:r>
            <a:r>
              <a:rPr lang="en-US" dirty="0"/>
              <a:t> </a:t>
            </a:r>
            <a:r>
              <a:rPr lang="en-US" dirty="0" err="1"/>
              <a:t>tanlaymiz</a:t>
            </a:r>
            <a:r>
              <a:rPr lang="en-US" dirty="0"/>
              <a:t>. </a:t>
            </a:r>
            <a:r>
              <a:rPr lang="en-US" dirty="0" err="1"/>
              <a:t>Natijada</a:t>
            </a:r>
            <a:r>
              <a:rPr lang="en-US" dirty="0"/>
              <a:t> 25-chi </a:t>
            </a:r>
            <a:r>
              <a:rPr lang="en-US" dirty="0" err="1"/>
              <a:t>kadrda</a:t>
            </a:r>
            <a:r>
              <a:rPr lang="en-US" dirty="0"/>
              <a:t> </a:t>
            </a:r>
            <a:r>
              <a:rPr lang="en-US" dirty="0" err="1"/>
              <a:t>kuk</a:t>
            </a:r>
            <a:r>
              <a:rPr lang="en-US" dirty="0"/>
              <a:t> </a:t>
            </a:r>
            <a:r>
              <a:rPr lang="en-US" dirty="0" err="1"/>
              <a:t>rangli</a:t>
            </a:r>
            <a:r>
              <a:rPr lang="en-US" dirty="0"/>
              <a:t> </a:t>
            </a:r>
            <a:r>
              <a:rPr lang="en-US" dirty="0" err="1"/>
              <a:t>boshkaruv</a:t>
            </a:r>
            <a:r>
              <a:rPr lang="en-US" dirty="0"/>
              <a:t> </a:t>
            </a:r>
            <a:r>
              <a:rPr lang="en-US" dirty="0" err="1"/>
              <a:t>kadr</a:t>
            </a:r>
            <a:r>
              <a:rPr lang="en-US" dirty="0"/>
              <a:t> </a:t>
            </a:r>
            <a:r>
              <a:rPr lang="en-US" dirty="0" err="1"/>
              <a:t>xosil</a:t>
            </a:r>
            <a:r>
              <a:rPr lang="en-US" dirty="0"/>
              <a:t> </a:t>
            </a:r>
            <a:r>
              <a:rPr lang="en-US" dirty="0" err="1"/>
              <a:t>kilinadi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kadrgacha</a:t>
            </a:r>
            <a:r>
              <a:rPr lang="en-US" dirty="0"/>
              <a:t> </a:t>
            </a:r>
            <a:r>
              <a:rPr lang="en-US" dirty="0" err="1"/>
              <a:t>birinchi</a:t>
            </a:r>
            <a:r>
              <a:rPr lang="en-US" dirty="0"/>
              <a:t> </a:t>
            </a:r>
            <a:r>
              <a:rPr lang="en-US" dirty="0" err="1"/>
              <a:t>boshkaruv</a:t>
            </a:r>
            <a:r>
              <a:rPr lang="en-US" dirty="0"/>
              <a:t> </a:t>
            </a:r>
            <a:r>
              <a:rPr lang="en-US" dirty="0" err="1"/>
              <a:t>kadrdan</a:t>
            </a:r>
            <a:r>
              <a:rPr lang="en-US" dirty="0"/>
              <a:t> </a:t>
            </a:r>
            <a:r>
              <a:rPr lang="en-US" dirty="0" err="1"/>
              <a:t>strelka</a:t>
            </a:r>
            <a:r>
              <a:rPr lang="en-US" dirty="0"/>
              <a:t> </a:t>
            </a:r>
            <a:r>
              <a:rPr lang="en-US" dirty="0" err="1"/>
              <a:t>xosil</a:t>
            </a:r>
            <a:r>
              <a:rPr lang="en-US" dirty="0"/>
              <a:t> </a:t>
            </a:r>
            <a:r>
              <a:rPr lang="en-US" dirty="0" err="1"/>
              <a:t>kilinadi</a:t>
            </a:r>
            <a:r>
              <a:rPr lang="en-US" dirty="0"/>
              <a:t>. </a:t>
            </a:r>
            <a:r>
              <a:rPr lang="en-US" dirty="0" err="1"/>
              <a:t>Birinchi</a:t>
            </a:r>
            <a:r>
              <a:rPr lang="en-US" dirty="0"/>
              <a:t> </a:t>
            </a:r>
            <a:r>
              <a:rPr lang="en-US" dirty="0" err="1"/>
              <a:t>boshkarish</a:t>
            </a:r>
            <a:r>
              <a:rPr lang="en-US" dirty="0"/>
              <a:t> </a:t>
            </a:r>
            <a:r>
              <a:rPr lang="en-US" dirty="0" err="1"/>
              <a:t>kadrdan</a:t>
            </a:r>
            <a:r>
              <a:rPr lang="en-US" dirty="0"/>
              <a:t> </a:t>
            </a:r>
            <a:r>
              <a:rPr lang="en-US" dirty="0" err="1"/>
              <a:t>ikkinchi</a:t>
            </a:r>
            <a:r>
              <a:rPr lang="en-US" dirty="0"/>
              <a:t> </a:t>
            </a:r>
            <a:r>
              <a:rPr lang="en-US" dirty="0" err="1"/>
              <a:t>boshkarish</a:t>
            </a:r>
            <a:r>
              <a:rPr lang="en-US" dirty="0"/>
              <a:t> </a:t>
            </a:r>
            <a:r>
              <a:rPr lang="en-US" dirty="0" err="1"/>
              <a:t>kadrgacha</a:t>
            </a:r>
            <a:r>
              <a:rPr lang="en-US" dirty="0"/>
              <a:t> </a:t>
            </a:r>
            <a:r>
              <a:rPr lang="en-US" dirty="0" err="1"/>
              <a:t>kadrlar</a:t>
            </a:r>
            <a:r>
              <a:rPr lang="en-US" dirty="0"/>
              <a:t> </a:t>
            </a:r>
            <a:r>
              <a:rPr lang="en-US" dirty="0" err="1"/>
              <a:t>kuk</a:t>
            </a:r>
            <a:r>
              <a:rPr lang="en-US" dirty="0"/>
              <a:t> </a:t>
            </a:r>
            <a:r>
              <a:rPr lang="en-US" dirty="0" err="1"/>
              <a:t>rangda</a:t>
            </a:r>
            <a:r>
              <a:rPr lang="en-US" dirty="0"/>
              <a:t> </a:t>
            </a:r>
            <a:r>
              <a:rPr lang="en-US" dirty="0" err="1"/>
              <a:t>avtomatik</a:t>
            </a:r>
            <a:r>
              <a:rPr lang="en-US" dirty="0"/>
              <a:t> </a:t>
            </a:r>
            <a:r>
              <a:rPr lang="en-US" dirty="0" err="1"/>
              <a:t>xosil</a:t>
            </a:r>
            <a:r>
              <a:rPr lang="en-US" dirty="0"/>
              <a:t> </a:t>
            </a:r>
            <a:r>
              <a:rPr lang="en-US" dirty="0" err="1"/>
              <a:t>kilinadi</a:t>
            </a:r>
            <a:r>
              <a:rPr lang="en-US" dirty="0"/>
              <a:t>. </a:t>
            </a:r>
            <a:r>
              <a:rPr lang="en-US" dirty="0" err="1"/>
              <a:t>Oxirgi</a:t>
            </a:r>
            <a:r>
              <a:rPr lang="en-US" dirty="0"/>
              <a:t> </a:t>
            </a:r>
            <a:r>
              <a:rPr lang="en-US" dirty="0" err="1"/>
              <a:t>xarakatimiz</a:t>
            </a:r>
            <a:r>
              <a:rPr lang="en-US" dirty="0"/>
              <a:t> -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ikkinchi</a:t>
            </a:r>
            <a:r>
              <a:rPr lang="en-US" dirty="0"/>
              <a:t> </a:t>
            </a:r>
            <a:r>
              <a:rPr lang="en-US" dirty="0" err="1"/>
              <a:t>boshkarish</a:t>
            </a:r>
            <a:r>
              <a:rPr lang="en-US" dirty="0"/>
              <a:t> </a:t>
            </a:r>
            <a:r>
              <a:rPr lang="en-US" dirty="0" err="1"/>
              <a:t>kadrdagi</a:t>
            </a:r>
            <a:r>
              <a:rPr lang="en-US" dirty="0"/>
              <a:t> </a:t>
            </a:r>
            <a:r>
              <a:rPr lang="en-US" dirty="0" err="1"/>
              <a:t>belgini</a:t>
            </a:r>
            <a:r>
              <a:rPr lang="en-US" dirty="0"/>
              <a:t> </a:t>
            </a:r>
            <a:r>
              <a:rPr lang="en-US" dirty="0" err="1"/>
              <a:t>uzgartirish</a:t>
            </a:r>
            <a:r>
              <a:rPr lang="en-US" dirty="0"/>
              <a:t> (</a:t>
            </a:r>
            <a:r>
              <a:rPr lang="en-US" dirty="0" err="1"/>
              <a:t>chuzish</a:t>
            </a:r>
            <a:r>
              <a:rPr lang="en-US" dirty="0"/>
              <a:t>, </a:t>
            </a:r>
            <a:r>
              <a:rPr lang="en-US" dirty="0" err="1"/>
              <a:t>aylantirish</a:t>
            </a:r>
            <a:r>
              <a:rPr lang="en-US" dirty="0"/>
              <a:t>, </a:t>
            </a:r>
            <a:r>
              <a:rPr lang="en-US" dirty="0" err="1"/>
              <a:t>kattalashtirish</a:t>
            </a:r>
            <a:r>
              <a:rPr lang="en-US" dirty="0"/>
              <a:t>, </a:t>
            </a:r>
            <a:r>
              <a:rPr lang="en-US" dirty="0" err="1"/>
              <a:t>kichkinalashtirish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kadrdagi</a:t>
            </a:r>
            <a:r>
              <a:rPr lang="en-US" dirty="0"/>
              <a:t> </a:t>
            </a:r>
            <a:r>
              <a:rPr lang="en-US" dirty="0" err="1"/>
              <a:t>joylanishini</a:t>
            </a:r>
            <a:r>
              <a:rPr lang="en-US" dirty="0"/>
              <a:t> </a:t>
            </a:r>
            <a:r>
              <a:rPr lang="en-US" dirty="0" err="1"/>
              <a:t>uzgartirish</a:t>
            </a:r>
            <a:r>
              <a:rPr lang="en-US" dirty="0"/>
              <a:t>). </a:t>
            </a:r>
            <a:r>
              <a:rPr lang="en-US" dirty="0" err="1"/>
              <a:t>Endi</a:t>
            </a:r>
            <a:r>
              <a:rPr lang="en-US" dirty="0"/>
              <a:t> </a:t>
            </a:r>
            <a:r>
              <a:rPr lang="en-US" dirty="0" err="1"/>
              <a:t>klaviaturadagi</a:t>
            </a:r>
            <a:r>
              <a:rPr lang="en-US" dirty="0"/>
              <a:t> Enter </a:t>
            </a:r>
            <a:r>
              <a:rPr lang="en-US" dirty="0" err="1"/>
              <a:t>tugmasini</a:t>
            </a:r>
            <a:r>
              <a:rPr lang="en-US" dirty="0"/>
              <a:t> </a:t>
            </a:r>
            <a:r>
              <a:rPr lang="en-US" dirty="0" err="1"/>
              <a:t>bosamiz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biz </a:t>
            </a:r>
            <a:r>
              <a:rPr lang="en-US" dirty="0" err="1"/>
              <a:t>yaratgan</a:t>
            </a:r>
            <a:r>
              <a:rPr lang="en-US" dirty="0"/>
              <a:t> </a:t>
            </a:r>
            <a:r>
              <a:rPr lang="en-US" dirty="0" err="1"/>
              <a:t>animatsiyani</a:t>
            </a:r>
            <a:r>
              <a:rPr lang="en-US" dirty="0"/>
              <a:t> </a:t>
            </a:r>
            <a:r>
              <a:rPr lang="en-US" dirty="0" err="1"/>
              <a:t>kurishimiz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77233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SHAPE TWEENING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turdagi</a:t>
            </a:r>
            <a:r>
              <a:rPr lang="en-US" dirty="0"/>
              <a:t> </a:t>
            </a:r>
            <a:r>
              <a:rPr lang="en-US" dirty="0" err="1"/>
              <a:t>animatsiyani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biz </a:t>
            </a:r>
            <a:r>
              <a:rPr lang="en-US" dirty="0" err="1"/>
              <a:t>boshkaruv</a:t>
            </a:r>
            <a:r>
              <a:rPr lang="en-US" dirty="0"/>
              <a:t> </a:t>
            </a:r>
            <a:r>
              <a:rPr lang="en-US" dirty="0" err="1"/>
              <a:t>kadrlar</a:t>
            </a:r>
            <a:r>
              <a:rPr lang="en-US" dirty="0"/>
              <a:t> </a:t>
            </a:r>
            <a:r>
              <a:rPr lang="en-US" dirty="0" err="1"/>
              <a:t>uzgarishi</a:t>
            </a:r>
            <a:r>
              <a:rPr lang="en-US" dirty="0"/>
              <a:t> (motion </a:t>
            </a:r>
            <a:r>
              <a:rPr lang="en-US" dirty="0" err="1"/>
              <a:t>tweening</a:t>
            </a:r>
            <a:r>
              <a:rPr lang="en-US" dirty="0"/>
              <a:t>) </a:t>
            </a:r>
            <a:r>
              <a:rPr lang="en-US" dirty="0" err="1"/>
              <a:t>asosidagi</a:t>
            </a:r>
            <a:r>
              <a:rPr lang="en-US" dirty="0"/>
              <a:t> </a:t>
            </a:r>
            <a:r>
              <a:rPr lang="en-US" dirty="0" err="1"/>
              <a:t>yaratilgan</a:t>
            </a:r>
            <a:r>
              <a:rPr lang="en-US" dirty="0"/>
              <a:t> </a:t>
            </a:r>
            <a:r>
              <a:rPr lang="en-US" dirty="0" err="1"/>
              <a:t>animatsiya</a:t>
            </a:r>
            <a:r>
              <a:rPr lang="en-US" dirty="0"/>
              <a:t> </a:t>
            </a:r>
            <a:r>
              <a:rPr lang="en-US" dirty="0" err="1"/>
              <a:t>xosil</a:t>
            </a:r>
            <a:r>
              <a:rPr lang="en-US" dirty="0"/>
              <a:t> </a:t>
            </a:r>
            <a:r>
              <a:rPr lang="en-US" dirty="0" err="1"/>
              <a:t>kilamiz</a:t>
            </a:r>
            <a:r>
              <a:rPr lang="en-US" dirty="0"/>
              <a:t>. </a:t>
            </a:r>
            <a:r>
              <a:rPr lang="en-US" dirty="0" err="1"/>
              <a:t>Fakat</a:t>
            </a:r>
            <a:r>
              <a:rPr lang="en-US" dirty="0"/>
              <a:t> </a:t>
            </a:r>
            <a:r>
              <a:rPr lang="en-US" dirty="0" err="1"/>
              <a:t>endi</a:t>
            </a:r>
            <a:r>
              <a:rPr lang="en-US" dirty="0"/>
              <a:t> </a:t>
            </a:r>
            <a:r>
              <a:rPr lang="en-US" dirty="0" err="1"/>
              <a:t>oxirida</a:t>
            </a:r>
            <a:r>
              <a:rPr lang="en-US" dirty="0"/>
              <a:t> </a:t>
            </a:r>
            <a:r>
              <a:rPr lang="en-US" dirty="0" err="1"/>
              <a:t>ikkinchi</a:t>
            </a:r>
            <a:r>
              <a:rPr lang="en-US" dirty="0"/>
              <a:t> </a:t>
            </a:r>
            <a:r>
              <a:rPr lang="en-US" dirty="0" err="1"/>
              <a:t>katlamdagi</a:t>
            </a:r>
            <a:r>
              <a:rPr lang="en-US" dirty="0"/>
              <a:t> </a:t>
            </a:r>
            <a:r>
              <a:rPr lang="en-US" dirty="0" err="1"/>
              <a:t>belgini</a:t>
            </a:r>
            <a:r>
              <a:rPr lang="en-US" dirty="0"/>
              <a:t> </a:t>
            </a:r>
            <a:r>
              <a:rPr lang="en-US" dirty="0" err="1"/>
              <a:t>butunlay</a:t>
            </a:r>
            <a:r>
              <a:rPr lang="en-US" dirty="0"/>
              <a:t> </a:t>
            </a:r>
            <a:r>
              <a:rPr lang="en-US" dirty="0" err="1"/>
              <a:t>uchirib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urniga</a:t>
            </a:r>
            <a:r>
              <a:rPr lang="en-US" dirty="0"/>
              <a:t> </a:t>
            </a:r>
            <a:r>
              <a:rPr lang="en-US" dirty="0" err="1"/>
              <a:t>kvadrat</a:t>
            </a:r>
            <a:r>
              <a:rPr lang="en-US" dirty="0"/>
              <a:t> </a:t>
            </a:r>
            <a:r>
              <a:rPr lang="en-US" dirty="0" err="1"/>
              <a:t>chizamiz</a:t>
            </a:r>
            <a:r>
              <a:rPr lang="en-US" dirty="0"/>
              <a:t>.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xarakatimizdan</a:t>
            </a:r>
            <a:r>
              <a:rPr lang="en-US" dirty="0"/>
              <a:t> </a:t>
            </a:r>
            <a:r>
              <a:rPr lang="en-US" dirty="0" err="1"/>
              <a:t>keyin</a:t>
            </a:r>
            <a:r>
              <a:rPr lang="en-US" dirty="0"/>
              <a:t> </a:t>
            </a:r>
            <a:r>
              <a:rPr lang="en-US" dirty="0" err="1"/>
              <a:t>kadrlar</a:t>
            </a:r>
            <a:r>
              <a:rPr lang="en-US" dirty="0"/>
              <a:t> </a:t>
            </a:r>
            <a:r>
              <a:rPr lang="en-US" dirty="0" err="1"/>
              <a:t>rangi</a:t>
            </a:r>
            <a:r>
              <a:rPr lang="en-US" dirty="0"/>
              <a:t> normal </a:t>
            </a:r>
            <a:r>
              <a:rPr lang="en-US" dirty="0" err="1"/>
              <a:t>rangga</a:t>
            </a:r>
            <a:r>
              <a:rPr lang="en-US" dirty="0"/>
              <a:t> </a:t>
            </a:r>
            <a:r>
              <a:rPr lang="en-US" dirty="0" err="1"/>
              <a:t>kaytadi</a:t>
            </a:r>
            <a:r>
              <a:rPr lang="en-US" dirty="0"/>
              <a:t>. </a:t>
            </a:r>
            <a:r>
              <a:rPr lang="en-US" dirty="0" err="1"/>
              <a:t>Keyin</a:t>
            </a:r>
            <a:r>
              <a:rPr lang="en-US" dirty="0"/>
              <a:t> </a:t>
            </a:r>
            <a:r>
              <a:rPr lang="en-US" dirty="0" err="1"/>
              <a:t>birinchi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ikkinchi</a:t>
            </a:r>
            <a:r>
              <a:rPr lang="en-US" dirty="0"/>
              <a:t> </a:t>
            </a:r>
            <a:r>
              <a:rPr lang="en-US" dirty="0" err="1"/>
              <a:t>boshkaruv</a:t>
            </a:r>
            <a:r>
              <a:rPr lang="en-US" dirty="0"/>
              <a:t> </a:t>
            </a:r>
            <a:r>
              <a:rPr lang="en-US" dirty="0" err="1"/>
              <a:t>kadrlardagi</a:t>
            </a:r>
            <a:r>
              <a:rPr lang="en-US" dirty="0"/>
              <a:t> </a:t>
            </a:r>
            <a:r>
              <a:rPr lang="en-US" b="1" dirty="0" err="1"/>
              <a:t>grafik</a:t>
            </a:r>
            <a:r>
              <a:rPr lang="en-US" b="1" dirty="0"/>
              <a:t> </a:t>
            </a:r>
            <a:r>
              <a:rPr lang="en-US" b="1" dirty="0" err="1"/>
              <a:t>tasvir</a:t>
            </a:r>
            <a:r>
              <a:rPr lang="en-US" dirty="0"/>
              <a:t> </a:t>
            </a:r>
            <a:r>
              <a:rPr lang="en-US" dirty="0" err="1"/>
              <a:t>belgini</a:t>
            </a:r>
            <a:r>
              <a:rPr lang="en-US" dirty="0"/>
              <a:t> </a:t>
            </a:r>
            <a:r>
              <a:rPr lang="en-US" dirty="0" err="1"/>
              <a:t>Ctrl+B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Izmenitg</a:t>
            </a:r>
            <a:r>
              <a:rPr lang="en-US" dirty="0"/>
              <a:t>’ </a:t>
            </a:r>
            <a:r>
              <a:rPr lang="en-US" dirty="0" err="1"/>
              <a:t>menyusidagi</a:t>
            </a:r>
            <a:r>
              <a:rPr lang="en-US" dirty="0"/>
              <a:t> </a:t>
            </a:r>
            <a:r>
              <a:rPr lang="en-US" dirty="0" err="1"/>
              <a:t>Razdelitg</a:t>
            </a:r>
            <a:r>
              <a:rPr lang="en-US" dirty="0"/>
              <a:t>’ </a:t>
            </a:r>
            <a:r>
              <a:rPr lang="en-US" dirty="0" err="1"/>
              <a:t>otdelg’no</a:t>
            </a:r>
            <a:r>
              <a:rPr lang="en-US" dirty="0"/>
              <a:t> (</a:t>
            </a:r>
            <a:r>
              <a:rPr lang="en-US" dirty="0" err="1"/>
              <a:t>Breack</a:t>
            </a:r>
            <a:r>
              <a:rPr lang="en-US" dirty="0"/>
              <a:t> a’’</a:t>
            </a:r>
            <a:r>
              <a:rPr lang="en-US" dirty="0" err="1"/>
              <a:t>artack</a:t>
            </a:r>
            <a:r>
              <a:rPr lang="en-US" dirty="0"/>
              <a:t>) </a:t>
            </a:r>
            <a:r>
              <a:rPr lang="en-US" dirty="0" err="1"/>
              <a:t>buyrugi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aloxida</a:t>
            </a:r>
            <a:r>
              <a:rPr lang="en-US" dirty="0"/>
              <a:t> </a:t>
            </a:r>
            <a:r>
              <a:rPr lang="en-US" dirty="0" err="1"/>
              <a:t>shakllarga</a:t>
            </a:r>
            <a:r>
              <a:rPr lang="en-US" dirty="0"/>
              <a:t> </a:t>
            </a:r>
            <a:r>
              <a:rPr lang="en-US" dirty="0" err="1"/>
              <a:t>bulib</a:t>
            </a:r>
            <a:r>
              <a:rPr lang="en-US" dirty="0"/>
              <a:t> </a:t>
            </a:r>
            <a:r>
              <a:rPr lang="en-US" dirty="0" err="1"/>
              <a:t>chikamiz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Endi</a:t>
            </a:r>
            <a:r>
              <a:rPr lang="en-US" dirty="0"/>
              <a:t> </a:t>
            </a:r>
            <a:r>
              <a:rPr lang="en-US" dirty="0" err="1"/>
              <a:t>avval</a:t>
            </a:r>
            <a:r>
              <a:rPr lang="en-US" dirty="0"/>
              <a:t> </a:t>
            </a:r>
            <a:r>
              <a:rPr lang="en-US" dirty="0" err="1"/>
              <a:t>birinchi</a:t>
            </a:r>
            <a:r>
              <a:rPr lang="en-US" dirty="0"/>
              <a:t> </a:t>
            </a:r>
            <a:r>
              <a:rPr lang="en-US" dirty="0" err="1"/>
              <a:t>boshkaruv</a:t>
            </a:r>
            <a:r>
              <a:rPr lang="en-US" dirty="0"/>
              <a:t> </a:t>
            </a:r>
            <a:r>
              <a:rPr lang="en-US" dirty="0" err="1"/>
              <a:t>sichkoncha</a:t>
            </a:r>
            <a:r>
              <a:rPr lang="en-US" dirty="0"/>
              <a:t> chap </a:t>
            </a:r>
            <a:r>
              <a:rPr lang="en-US" dirty="0" err="1"/>
              <a:t>tugmasi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tanlab</a:t>
            </a:r>
            <a:r>
              <a:rPr lang="en-US" dirty="0"/>
              <a:t> </a:t>
            </a:r>
            <a:r>
              <a:rPr lang="en-US" dirty="0" err="1"/>
              <a:t>Svoystva</a:t>
            </a:r>
            <a:r>
              <a:rPr lang="en-US" dirty="0"/>
              <a:t> (‘</a:t>
            </a:r>
            <a:r>
              <a:rPr lang="en-US" dirty="0" err="1"/>
              <a:t>ro’erties</a:t>
            </a:r>
            <a:r>
              <a:rPr lang="en-US" dirty="0"/>
              <a:t>) </a:t>
            </a:r>
            <a:r>
              <a:rPr lang="en-US" dirty="0" err="1"/>
              <a:t>yoki</a:t>
            </a:r>
            <a:r>
              <a:rPr lang="en-US" dirty="0"/>
              <a:t> Ctrl+F3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Okno</a:t>
            </a:r>
            <a:r>
              <a:rPr lang="en-US" dirty="0"/>
              <a:t> </a:t>
            </a:r>
            <a:r>
              <a:rPr lang="en-US" dirty="0" err="1"/>
              <a:t>menyusining</a:t>
            </a:r>
            <a:r>
              <a:rPr lang="en-US" dirty="0"/>
              <a:t>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nomli</a:t>
            </a:r>
            <a:r>
              <a:rPr lang="en-US" dirty="0"/>
              <a:t> </a:t>
            </a:r>
            <a:r>
              <a:rPr lang="en-US" dirty="0" err="1"/>
              <a:t>buyrugini</a:t>
            </a:r>
            <a:r>
              <a:rPr lang="en-US" dirty="0"/>
              <a:t> </a:t>
            </a:r>
            <a:r>
              <a:rPr lang="en-US" dirty="0" err="1"/>
              <a:t>tanlamiz</a:t>
            </a:r>
            <a:r>
              <a:rPr lang="en-US" dirty="0"/>
              <a:t>. </a:t>
            </a:r>
            <a:r>
              <a:rPr lang="en-US" dirty="0" err="1"/>
              <a:t>Natijada</a:t>
            </a:r>
            <a:r>
              <a:rPr lang="en-US" dirty="0"/>
              <a:t> </a:t>
            </a:r>
            <a:r>
              <a:rPr lang="en-US" dirty="0" err="1"/>
              <a:t>mulokot</a:t>
            </a:r>
            <a:r>
              <a:rPr lang="en-US" dirty="0"/>
              <a:t> </a:t>
            </a:r>
            <a:r>
              <a:rPr lang="en-US" dirty="0" err="1"/>
              <a:t>oynasi</a:t>
            </a:r>
            <a:r>
              <a:rPr lang="en-US" dirty="0"/>
              <a:t> </a:t>
            </a:r>
            <a:r>
              <a:rPr lang="en-US" dirty="0" err="1"/>
              <a:t>xosil</a:t>
            </a:r>
            <a:r>
              <a:rPr lang="en-US" dirty="0"/>
              <a:t> </a:t>
            </a:r>
            <a:r>
              <a:rPr lang="en-US" dirty="0" err="1"/>
              <a:t>kilinadi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unda</a:t>
            </a:r>
            <a:r>
              <a:rPr lang="en-US" dirty="0"/>
              <a:t> </a:t>
            </a:r>
            <a:r>
              <a:rPr lang="en-US" dirty="0" err="1"/>
              <a:t>Tweening</a:t>
            </a:r>
            <a:r>
              <a:rPr lang="en-US" dirty="0"/>
              <a:t> </a:t>
            </a:r>
            <a:r>
              <a:rPr lang="en-US" dirty="0" err="1"/>
              <a:t>soxasida</a:t>
            </a:r>
            <a:r>
              <a:rPr lang="en-US" dirty="0"/>
              <a:t> Motions </a:t>
            </a:r>
            <a:r>
              <a:rPr lang="en-US" dirty="0" err="1"/>
              <a:t>urniga</a:t>
            </a:r>
            <a:r>
              <a:rPr lang="en-US" dirty="0"/>
              <a:t> </a:t>
            </a:r>
            <a:r>
              <a:rPr lang="en-US" dirty="0" err="1"/>
              <a:t>Sha’e</a:t>
            </a:r>
            <a:r>
              <a:rPr lang="en-US" dirty="0"/>
              <a:t> </a:t>
            </a:r>
            <a:r>
              <a:rPr lang="en-US" dirty="0" err="1"/>
              <a:t>xolatini</a:t>
            </a:r>
            <a:r>
              <a:rPr lang="en-US" dirty="0"/>
              <a:t> </a:t>
            </a:r>
            <a:r>
              <a:rPr lang="en-US" dirty="0" err="1"/>
              <a:t>tanlaymiz</a:t>
            </a:r>
            <a:r>
              <a:rPr lang="en-US" dirty="0"/>
              <a:t>.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natijasida</a:t>
            </a:r>
            <a:r>
              <a:rPr lang="en-US" dirty="0"/>
              <a:t> </a:t>
            </a:r>
            <a:r>
              <a:rPr lang="en-US" dirty="0" err="1"/>
              <a:t>boshkaruv</a:t>
            </a:r>
            <a:r>
              <a:rPr lang="en-US" dirty="0"/>
              <a:t> </a:t>
            </a:r>
            <a:r>
              <a:rPr lang="en-US" dirty="0" err="1"/>
              <a:t>kadr</a:t>
            </a:r>
            <a:r>
              <a:rPr lang="en-US" dirty="0"/>
              <a:t> </a:t>
            </a:r>
            <a:r>
              <a:rPr lang="en-US" dirty="0" err="1"/>
              <a:t>rangi</a:t>
            </a:r>
            <a:r>
              <a:rPr lang="en-US" dirty="0"/>
              <a:t> </a:t>
            </a:r>
            <a:r>
              <a:rPr lang="en-US" dirty="0" err="1"/>
              <a:t>yashil</a:t>
            </a:r>
            <a:r>
              <a:rPr lang="en-US" dirty="0"/>
              <a:t> </a:t>
            </a:r>
            <a:r>
              <a:rPr lang="en-US" dirty="0" err="1"/>
              <a:t>rangga</a:t>
            </a:r>
            <a:r>
              <a:rPr lang="en-US" dirty="0"/>
              <a:t> </a:t>
            </a:r>
            <a:r>
              <a:rPr lang="en-US" dirty="0" err="1"/>
              <a:t>uzgaradi</a:t>
            </a:r>
            <a:r>
              <a:rPr lang="en-US" dirty="0"/>
              <a:t>. </a:t>
            </a:r>
            <a:r>
              <a:rPr lang="en-US" dirty="0" err="1"/>
              <a:t>Endi</a:t>
            </a:r>
            <a:r>
              <a:rPr lang="en-US" dirty="0"/>
              <a:t> </a:t>
            </a:r>
            <a:r>
              <a:rPr lang="en-US" dirty="0" err="1"/>
              <a:t>iikinchi</a:t>
            </a:r>
            <a:r>
              <a:rPr lang="en-US" dirty="0"/>
              <a:t> </a:t>
            </a:r>
            <a:r>
              <a:rPr lang="en-US" dirty="0" err="1"/>
              <a:t>boshkaru</a:t>
            </a:r>
            <a:r>
              <a:rPr lang="en-US" dirty="0"/>
              <a:t> </a:t>
            </a:r>
            <a:r>
              <a:rPr lang="en-US" dirty="0" err="1"/>
              <a:t>kadrni</a:t>
            </a:r>
            <a:r>
              <a:rPr lang="en-US" dirty="0"/>
              <a:t> </a:t>
            </a:r>
            <a:r>
              <a:rPr lang="en-US" dirty="0" err="1"/>
              <a:t>xam</a:t>
            </a:r>
            <a:r>
              <a:rPr lang="en-US" dirty="0"/>
              <a:t> </a:t>
            </a:r>
            <a:r>
              <a:rPr lang="en-US" dirty="0" err="1"/>
              <a:t>sichkoncha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tanlab</a:t>
            </a:r>
            <a:r>
              <a:rPr lang="en-US" dirty="0"/>
              <a:t> </a:t>
            </a:r>
            <a:r>
              <a:rPr lang="en-US" dirty="0" err="1"/>
              <a:t>animatsiya</a:t>
            </a:r>
            <a:r>
              <a:rPr lang="en-US" dirty="0"/>
              <a:t> </a:t>
            </a:r>
            <a:r>
              <a:rPr lang="en-US" dirty="0" err="1"/>
              <a:t>turini</a:t>
            </a:r>
            <a:r>
              <a:rPr lang="en-US" dirty="0"/>
              <a:t> Motions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Sha’e</a:t>
            </a:r>
            <a:r>
              <a:rPr lang="en-US" dirty="0"/>
              <a:t> </a:t>
            </a:r>
            <a:r>
              <a:rPr lang="en-US" dirty="0" err="1"/>
              <a:t>ga</a:t>
            </a:r>
            <a:r>
              <a:rPr lang="en-US" dirty="0"/>
              <a:t> </a:t>
            </a:r>
            <a:r>
              <a:rPr lang="en-US" dirty="0" err="1"/>
              <a:t>uzgartiramiz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oxirida</a:t>
            </a:r>
            <a:r>
              <a:rPr lang="en-US" dirty="0"/>
              <a:t> </a:t>
            </a:r>
            <a:r>
              <a:rPr lang="en-US" dirty="0" err="1"/>
              <a:t>klaviaturadagi</a:t>
            </a:r>
            <a:r>
              <a:rPr lang="en-US" dirty="0"/>
              <a:t> Enter </a:t>
            </a:r>
            <a:r>
              <a:rPr lang="en-US" dirty="0" err="1"/>
              <a:t>tugmasini</a:t>
            </a:r>
            <a:r>
              <a:rPr lang="en-US" dirty="0"/>
              <a:t> </a:t>
            </a:r>
            <a:r>
              <a:rPr lang="en-US" dirty="0" err="1"/>
              <a:t>bosamiz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biz </a:t>
            </a:r>
            <a:r>
              <a:rPr lang="en-US" dirty="0" err="1"/>
              <a:t>yaratgan</a:t>
            </a:r>
            <a:r>
              <a:rPr lang="en-US" dirty="0"/>
              <a:t> </a:t>
            </a:r>
            <a:r>
              <a:rPr lang="en-US" dirty="0" err="1"/>
              <a:t>animatsiyani</a:t>
            </a:r>
            <a:r>
              <a:rPr lang="en-US" dirty="0"/>
              <a:t> </a:t>
            </a:r>
            <a:r>
              <a:rPr lang="en-US" dirty="0" err="1"/>
              <a:t>kurishimiz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0087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E’tiboringiz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raxmat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0881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26B02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6728D11B-929E-4324-91B0-4A4DA4CAC3D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TM03457510[[fn=Савон]]</Template>
  <TotalTime>52</TotalTime>
  <Words>397</Words>
  <Application>Microsoft Office PowerPoint</Application>
  <PresentationFormat>Широкоэкранный</PresentationFormat>
  <Paragraphs>12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9" baseType="lpstr">
      <vt:lpstr>Arial</vt:lpstr>
      <vt:lpstr>Century Gothic</vt:lpstr>
      <vt:lpstr>Savon</vt:lpstr>
      <vt:lpstr>MURAKKAB ANIMATSIYALAR YARATISH</vt:lpstr>
      <vt:lpstr>ANIMASIYA</vt:lpstr>
      <vt:lpstr>MOTION TWEENING</vt:lpstr>
      <vt:lpstr>MOTION TWEENING</vt:lpstr>
      <vt:lpstr>SHAPE TWEENING</vt:lpstr>
      <vt:lpstr>E’tiboringiz uchun raxmat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MULTIMEDIA ASOSLARI</dc:title>
  <dc:creator>MECHAUZ</dc:creator>
  <cp:lastModifiedBy>MECHAUZ</cp:lastModifiedBy>
  <cp:revision>8</cp:revision>
  <dcterms:created xsi:type="dcterms:W3CDTF">2018-04-09T03:45:55Z</dcterms:created>
  <dcterms:modified xsi:type="dcterms:W3CDTF">2018-04-16T03:20:08Z</dcterms:modified>
</cp:coreProperties>
</file>