
<file path=[Content_Types].xml><?xml version="1.0" encoding="utf-8"?>
<Types xmlns="http://schemas.openxmlformats.org/package/2006/content-types">
  <Default Extension="bmp" ContentType="image/bmp"/>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60" r:id="rId4"/>
    <p:sldId id="264" r:id="rId5"/>
    <p:sldId id="265" r:id="rId6"/>
    <p:sldId id="266" r:id="rId7"/>
    <p:sldId id="267"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6" d="100"/>
          <a:sy n="76" d="100"/>
        </p:scale>
        <p:origin x="4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ru-RU" smtClean="0"/>
              <a:t>Образец заголовка</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4/16/2018</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1pPr>
              <a:defRPr sz="1800"/>
            </a:lvl1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4/16/2018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4/16/2018</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4/16/2018</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4/16/2018</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4/16/2018</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4/16/2018</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ru-RU" smtClean="0"/>
              <a:t>Образец заголовка</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4/16/2018</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4/16/2018</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4/16/2018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4/16/2018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4/16/2018</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b="1" dirty="0">
                <a:effectLst/>
              </a:rPr>
              <a:t>MACROMEDIA FLASH DASTURI</a:t>
            </a:r>
            <a:endParaRPr lang="ru-RU" dirty="0"/>
          </a:p>
        </p:txBody>
      </p:sp>
      <p:sp>
        <p:nvSpPr>
          <p:cNvPr id="3" name="Подзаголовок 2"/>
          <p:cNvSpPr>
            <a:spLocks noGrp="1"/>
          </p:cNvSpPr>
          <p:nvPr>
            <p:ph type="subTitle" idx="1"/>
          </p:nvPr>
        </p:nvSpPr>
        <p:spPr/>
        <p:txBody>
          <a:bodyPr/>
          <a:lstStyle/>
          <a:p>
            <a:r>
              <a:rPr lang="en-US" dirty="0" err="1" smtClean="0"/>
              <a:t>Safarov</a:t>
            </a:r>
            <a:r>
              <a:rPr lang="en-US" dirty="0" smtClean="0"/>
              <a:t> </a:t>
            </a:r>
            <a:r>
              <a:rPr lang="en-US" dirty="0" err="1" smtClean="0"/>
              <a:t>Ilg’orbek</a:t>
            </a:r>
            <a:endParaRPr lang="ru-RU" dirty="0"/>
          </a:p>
        </p:txBody>
      </p:sp>
    </p:spTree>
    <p:extLst>
      <p:ext uri="{BB962C8B-B14F-4D97-AF65-F5344CB8AC3E}">
        <p14:creationId xmlns:p14="http://schemas.microsoft.com/office/powerpoint/2010/main" val="36884539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Dastur</a:t>
            </a:r>
            <a:r>
              <a:rPr lang="en-US" dirty="0" smtClean="0"/>
              <a:t> </a:t>
            </a:r>
            <a:r>
              <a:rPr lang="en-US" dirty="0" err="1" smtClean="0"/>
              <a:t>haqida</a:t>
            </a:r>
            <a:endParaRPr lang="ru-RU" dirty="0"/>
          </a:p>
        </p:txBody>
      </p:sp>
      <p:sp>
        <p:nvSpPr>
          <p:cNvPr id="3" name="Объект 2"/>
          <p:cNvSpPr>
            <a:spLocks noGrp="1"/>
          </p:cNvSpPr>
          <p:nvPr>
            <p:ph idx="1"/>
          </p:nvPr>
        </p:nvSpPr>
        <p:spPr>
          <a:xfrm>
            <a:off x="1066800" y="2103120"/>
            <a:ext cx="6624181" cy="3931920"/>
          </a:xfrm>
        </p:spPr>
        <p:txBody>
          <a:bodyPr>
            <a:normAutofit/>
          </a:bodyPr>
          <a:lstStyle/>
          <a:p>
            <a:r>
              <a:rPr lang="uz-Cyrl-UZ" dirty="0"/>
              <a:t>Macromedia Flash dasturi yordamida xam animatsiya va takdimot fayllarni yaratishimiz mumkin. Ammo ‘ower ‘oint ga karaganda Macromedia Flash dasturda yaratilgan animatsiya fayllari tulik siz tomoningizdan yaratiladi va animatsiyalashtiriladi. SHu bilan birgalikda bu dasturda aktiv elementlar bilan ishlash va dasturlash imkoniyatlari mavjud. Asosan Macromedia Flash dasturida kichik animatsiya fayllari (kliplar), Internet saxifalar, elektron kullanmalar va... Flash dasturda yaratilgan fayllar uzining original, ishlash soddaligi, yaratilish murakkabligi, tezkorligi, mulg’timediya jixozlanganligi va xajm buyicha kichikligi bilan kuzga tashlanishadi.</a:t>
            </a:r>
            <a:endParaRPr lang="ru-RU" dirty="0"/>
          </a:p>
        </p:txBody>
      </p:sp>
    </p:spTree>
    <p:extLst>
      <p:ext uri="{BB962C8B-B14F-4D97-AF65-F5344CB8AC3E}">
        <p14:creationId xmlns:p14="http://schemas.microsoft.com/office/powerpoint/2010/main" val="5354542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DASTUR QISMLARI</a:t>
            </a:r>
            <a:endParaRPr lang="ru-RU" dirty="0"/>
          </a:p>
        </p:txBody>
      </p:sp>
      <p:sp>
        <p:nvSpPr>
          <p:cNvPr id="5" name="Объект 4"/>
          <p:cNvSpPr>
            <a:spLocks noGrp="1"/>
          </p:cNvSpPr>
          <p:nvPr>
            <p:ph idx="1"/>
          </p:nvPr>
        </p:nvSpPr>
        <p:spPr/>
        <p:txBody>
          <a:bodyPr/>
          <a:lstStyle/>
          <a:p>
            <a:pPr algn="just"/>
            <a:r>
              <a:rPr lang="en-US" b="1" dirty="0" err="1"/>
              <a:t>Vakt-chizgichi</a:t>
            </a:r>
            <a:r>
              <a:rPr lang="en-US" b="1" dirty="0"/>
              <a:t> (TimeLine - </a:t>
            </a:r>
            <a:r>
              <a:rPr lang="en-US" b="1" dirty="0" err="1"/>
              <a:t>Vremennaya</a:t>
            </a:r>
            <a:r>
              <a:rPr lang="en-US" b="1" dirty="0"/>
              <a:t> </a:t>
            </a:r>
            <a:r>
              <a:rPr lang="en-US" b="1" dirty="0" err="1"/>
              <a:t>shkala</a:t>
            </a:r>
            <a:r>
              <a:rPr lang="en-US" b="1" dirty="0"/>
              <a:t>)</a:t>
            </a:r>
            <a:r>
              <a:rPr lang="en-US" dirty="0"/>
              <a:t> - Flash </a:t>
            </a:r>
            <a:r>
              <a:rPr lang="en-US" dirty="0" err="1"/>
              <a:t>dasturida</a:t>
            </a:r>
            <a:r>
              <a:rPr lang="en-US" dirty="0"/>
              <a:t> </a:t>
            </a:r>
            <a:r>
              <a:rPr lang="en-US" dirty="0" err="1"/>
              <a:t>animatsiya</a:t>
            </a:r>
            <a:r>
              <a:rPr lang="en-US" dirty="0"/>
              <a:t> </a:t>
            </a:r>
            <a:r>
              <a:rPr lang="en-US" dirty="0" err="1"/>
              <a:t>xarakatlarni</a:t>
            </a:r>
            <a:r>
              <a:rPr lang="en-US" dirty="0"/>
              <a:t> </a:t>
            </a:r>
            <a:r>
              <a:rPr lang="en-US" dirty="0" err="1"/>
              <a:t>yaratishida</a:t>
            </a:r>
            <a:r>
              <a:rPr lang="en-US" dirty="0"/>
              <a:t> </a:t>
            </a:r>
            <a:r>
              <a:rPr lang="en-US" dirty="0" err="1"/>
              <a:t>asosiy</a:t>
            </a:r>
            <a:r>
              <a:rPr lang="en-US" dirty="0"/>
              <a:t> </a:t>
            </a:r>
            <a:r>
              <a:rPr lang="en-US" dirty="0" err="1"/>
              <a:t>ish</a:t>
            </a:r>
            <a:r>
              <a:rPr lang="en-US" dirty="0"/>
              <a:t> </a:t>
            </a:r>
            <a:r>
              <a:rPr lang="en-US" dirty="0" err="1"/>
              <a:t>kuroli</a:t>
            </a:r>
            <a:r>
              <a:rPr lang="en-US" dirty="0"/>
              <a:t>. </a:t>
            </a:r>
            <a:r>
              <a:rPr lang="en-US" dirty="0" err="1"/>
              <a:t>Ushbu</a:t>
            </a:r>
            <a:r>
              <a:rPr lang="en-US" dirty="0"/>
              <a:t> </a:t>
            </a:r>
            <a:r>
              <a:rPr lang="en-US" dirty="0" err="1"/>
              <a:t>soxada</a:t>
            </a:r>
            <a:r>
              <a:rPr lang="en-US" dirty="0"/>
              <a:t> </a:t>
            </a:r>
            <a:r>
              <a:rPr lang="en-US" dirty="0" err="1"/>
              <a:t>katlam</a:t>
            </a:r>
            <a:r>
              <a:rPr lang="en-US" dirty="0"/>
              <a:t> </a:t>
            </a:r>
            <a:r>
              <a:rPr lang="en-US" dirty="0" err="1"/>
              <a:t>va</a:t>
            </a:r>
            <a:r>
              <a:rPr lang="en-US" dirty="0"/>
              <a:t> </a:t>
            </a:r>
            <a:r>
              <a:rPr lang="en-US" dirty="0" err="1"/>
              <a:t>kadrlarni</a:t>
            </a:r>
            <a:r>
              <a:rPr lang="en-US" dirty="0"/>
              <a:t> </a:t>
            </a:r>
            <a:r>
              <a:rPr lang="en-US" dirty="0" err="1"/>
              <a:t>kurishimiz</a:t>
            </a:r>
            <a:r>
              <a:rPr lang="en-US" dirty="0"/>
              <a:t> </a:t>
            </a:r>
            <a:r>
              <a:rPr lang="en-US" dirty="0" err="1"/>
              <a:t>va</a:t>
            </a:r>
            <a:r>
              <a:rPr lang="en-US" dirty="0"/>
              <a:t> </a:t>
            </a:r>
            <a:r>
              <a:rPr lang="en-US" dirty="0" err="1"/>
              <a:t>ular</a:t>
            </a:r>
            <a:r>
              <a:rPr lang="en-US" dirty="0"/>
              <a:t> </a:t>
            </a:r>
            <a:r>
              <a:rPr lang="en-US" dirty="0" err="1"/>
              <a:t>ustidan</a:t>
            </a:r>
            <a:r>
              <a:rPr lang="en-US" dirty="0"/>
              <a:t> </a:t>
            </a:r>
            <a:r>
              <a:rPr lang="en-US" dirty="0" err="1"/>
              <a:t>xar</a:t>
            </a:r>
            <a:r>
              <a:rPr lang="en-US" dirty="0"/>
              <a:t> </a:t>
            </a:r>
            <a:r>
              <a:rPr lang="en-US" dirty="0" err="1"/>
              <a:t>xil</a:t>
            </a:r>
            <a:r>
              <a:rPr lang="en-US" dirty="0"/>
              <a:t> </a:t>
            </a:r>
            <a:r>
              <a:rPr lang="en-US" dirty="0" err="1"/>
              <a:t>amallarni</a:t>
            </a:r>
            <a:r>
              <a:rPr lang="en-US" dirty="0"/>
              <a:t> </a:t>
            </a:r>
            <a:r>
              <a:rPr lang="en-US" dirty="0" err="1"/>
              <a:t>bajarishimiz</a:t>
            </a:r>
            <a:r>
              <a:rPr lang="en-US" dirty="0"/>
              <a:t> </a:t>
            </a:r>
            <a:r>
              <a:rPr lang="en-US" dirty="0" err="1"/>
              <a:t>mumkin</a:t>
            </a:r>
            <a:r>
              <a:rPr lang="en-US" dirty="0"/>
              <a:t>. </a:t>
            </a:r>
            <a:r>
              <a:rPr lang="en-US" dirty="0" err="1"/>
              <a:t>Vakt-chizgich</a:t>
            </a:r>
            <a:r>
              <a:rPr lang="en-US" dirty="0"/>
              <a:t> </a:t>
            </a:r>
            <a:r>
              <a:rPr lang="en-US" dirty="0" err="1"/>
              <a:t>orkali</a:t>
            </a:r>
            <a:r>
              <a:rPr lang="en-US" dirty="0"/>
              <a:t> </a:t>
            </a:r>
            <a:r>
              <a:rPr lang="en-US" dirty="0" err="1"/>
              <a:t>katlamlarni</a:t>
            </a:r>
            <a:r>
              <a:rPr lang="en-US" dirty="0"/>
              <a:t> </a:t>
            </a:r>
            <a:r>
              <a:rPr lang="en-US" dirty="0" err="1"/>
              <a:t>joylashuvi</a:t>
            </a:r>
            <a:r>
              <a:rPr lang="en-US" dirty="0"/>
              <a:t> </a:t>
            </a:r>
            <a:r>
              <a:rPr lang="en-US" dirty="0" err="1"/>
              <a:t>va</a:t>
            </a:r>
            <a:r>
              <a:rPr lang="en-US" dirty="0"/>
              <a:t> </a:t>
            </a:r>
            <a:r>
              <a:rPr lang="en-US" dirty="0" err="1"/>
              <a:t>turi</a:t>
            </a:r>
            <a:r>
              <a:rPr lang="en-US" dirty="0"/>
              <a:t>, </a:t>
            </a:r>
            <a:r>
              <a:rPr lang="en-US" dirty="0" err="1"/>
              <a:t>kadrlar</a:t>
            </a:r>
            <a:r>
              <a:rPr lang="en-US" dirty="0"/>
              <a:t> </a:t>
            </a:r>
            <a:r>
              <a:rPr lang="en-US" dirty="0" err="1"/>
              <a:t>turi</a:t>
            </a:r>
            <a:r>
              <a:rPr lang="en-US" dirty="0"/>
              <a:t> (</a:t>
            </a:r>
            <a:r>
              <a:rPr lang="en-US" dirty="0" err="1"/>
              <a:t>boshkaruv</a:t>
            </a:r>
            <a:r>
              <a:rPr lang="en-US" dirty="0"/>
              <a:t> </a:t>
            </a:r>
            <a:r>
              <a:rPr lang="en-US" dirty="0" err="1"/>
              <a:t>va</a:t>
            </a:r>
            <a:r>
              <a:rPr lang="en-US" dirty="0"/>
              <a:t> </a:t>
            </a:r>
            <a:r>
              <a:rPr lang="en-US" dirty="0" err="1"/>
              <a:t>avtomatik</a:t>
            </a:r>
            <a:r>
              <a:rPr lang="en-US" dirty="0"/>
              <a:t> </a:t>
            </a:r>
            <a:r>
              <a:rPr lang="en-US" dirty="0" err="1"/>
              <a:t>yaratilgan</a:t>
            </a:r>
            <a:r>
              <a:rPr lang="en-US" dirty="0"/>
              <a:t> </a:t>
            </a:r>
            <a:r>
              <a:rPr lang="en-US" dirty="0" err="1"/>
              <a:t>kadrlar</a:t>
            </a:r>
            <a:r>
              <a:rPr lang="en-US" dirty="0"/>
              <a:t>) </a:t>
            </a:r>
            <a:r>
              <a:rPr lang="en-US" dirty="0" err="1"/>
              <a:t>va</a:t>
            </a:r>
            <a:r>
              <a:rPr lang="en-US" dirty="0"/>
              <a:t> </a:t>
            </a:r>
            <a:r>
              <a:rPr lang="en-US" dirty="0" err="1"/>
              <a:t>ulardagi</a:t>
            </a:r>
            <a:r>
              <a:rPr lang="en-US" dirty="0"/>
              <a:t> action </a:t>
            </a:r>
            <a:r>
              <a:rPr lang="en-US" dirty="0" err="1"/>
              <a:t>dasturlash</a:t>
            </a:r>
            <a:r>
              <a:rPr lang="en-US" dirty="0"/>
              <a:t> </a:t>
            </a:r>
            <a:r>
              <a:rPr lang="en-US" dirty="0" err="1"/>
              <a:t>skriptlar</a:t>
            </a:r>
            <a:r>
              <a:rPr lang="en-US" dirty="0"/>
              <a:t> </a:t>
            </a:r>
            <a:r>
              <a:rPr lang="en-US" dirty="0" err="1"/>
              <a:t>mavjudligini</a:t>
            </a:r>
            <a:r>
              <a:rPr lang="en-US" dirty="0"/>
              <a:t> </a:t>
            </a:r>
            <a:r>
              <a:rPr lang="en-US" dirty="0" err="1"/>
              <a:t>kurishimiz</a:t>
            </a:r>
            <a:r>
              <a:rPr lang="en-US" dirty="0"/>
              <a:t> </a:t>
            </a:r>
            <a:r>
              <a:rPr lang="en-US" dirty="0" err="1"/>
              <a:t>va</a:t>
            </a:r>
            <a:r>
              <a:rPr lang="en-US" dirty="0"/>
              <a:t> </a:t>
            </a:r>
            <a:r>
              <a:rPr lang="en-US" dirty="0" err="1"/>
              <a:t>sozlashimiz</a:t>
            </a:r>
            <a:r>
              <a:rPr lang="en-US" dirty="0"/>
              <a:t> </a:t>
            </a:r>
            <a:r>
              <a:rPr lang="en-US" dirty="0" err="1"/>
              <a:t>mumkin</a:t>
            </a:r>
            <a:r>
              <a:rPr lang="en-US" dirty="0"/>
              <a:t>.</a:t>
            </a:r>
            <a:endParaRPr lang="ru-RU" dirty="0"/>
          </a:p>
        </p:txBody>
      </p:sp>
      <p:pic>
        <p:nvPicPr>
          <p:cNvPr id="1026" name="Picture 2" descr="f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6164" y="4069080"/>
            <a:ext cx="46831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9117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DASTUR QISMLARI</a:t>
            </a:r>
            <a:endParaRPr lang="ru-RU" dirty="0"/>
          </a:p>
        </p:txBody>
      </p:sp>
      <p:sp>
        <p:nvSpPr>
          <p:cNvPr id="5" name="Объект 4"/>
          <p:cNvSpPr>
            <a:spLocks noGrp="1"/>
          </p:cNvSpPr>
          <p:nvPr>
            <p:ph idx="1"/>
          </p:nvPr>
        </p:nvSpPr>
        <p:spPr/>
        <p:txBody>
          <a:bodyPr/>
          <a:lstStyle/>
          <a:p>
            <a:pPr algn="just"/>
            <a:r>
              <a:rPr lang="en-US" b="1" dirty="0" err="1"/>
              <a:t>Katlam</a:t>
            </a:r>
            <a:r>
              <a:rPr lang="en-US" b="1" dirty="0"/>
              <a:t> (Layer - </a:t>
            </a:r>
            <a:r>
              <a:rPr lang="en-US" b="1" dirty="0" err="1"/>
              <a:t>Sloy</a:t>
            </a:r>
            <a:r>
              <a:rPr lang="en-US" b="1" dirty="0"/>
              <a:t>)</a:t>
            </a:r>
            <a:r>
              <a:rPr lang="en-US" dirty="0"/>
              <a:t> - </a:t>
            </a:r>
            <a:r>
              <a:rPr lang="en-US" dirty="0" err="1"/>
              <a:t>xar</a:t>
            </a:r>
            <a:r>
              <a:rPr lang="en-US" dirty="0"/>
              <a:t> </a:t>
            </a:r>
            <a:r>
              <a:rPr lang="en-US" dirty="0" err="1"/>
              <a:t>bir</a:t>
            </a:r>
            <a:r>
              <a:rPr lang="en-US" dirty="0"/>
              <a:t> </a:t>
            </a:r>
            <a:r>
              <a:rPr lang="en-US" dirty="0" err="1"/>
              <a:t>grafik</a:t>
            </a:r>
            <a:r>
              <a:rPr lang="en-US" dirty="0"/>
              <a:t> </a:t>
            </a:r>
            <a:r>
              <a:rPr lang="en-US" dirty="0" err="1"/>
              <a:t>muxarrirlaridek</a:t>
            </a:r>
            <a:r>
              <a:rPr lang="en-US" dirty="0"/>
              <a:t> Flash </a:t>
            </a:r>
            <a:r>
              <a:rPr lang="en-US" dirty="0" err="1"/>
              <a:t>dasturida</a:t>
            </a:r>
            <a:r>
              <a:rPr lang="en-US" dirty="0"/>
              <a:t> </a:t>
            </a:r>
            <a:r>
              <a:rPr lang="en-US" dirty="0" err="1"/>
              <a:t>xam</a:t>
            </a:r>
            <a:r>
              <a:rPr lang="en-US" dirty="0"/>
              <a:t> </a:t>
            </a:r>
            <a:r>
              <a:rPr lang="en-US" dirty="0" err="1"/>
              <a:t>katlamlardan</a:t>
            </a:r>
            <a:r>
              <a:rPr lang="en-US" dirty="0"/>
              <a:t> </a:t>
            </a:r>
            <a:r>
              <a:rPr lang="en-US" dirty="0" err="1"/>
              <a:t>foydalanamiz</a:t>
            </a:r>
            <a:r>
              <a:rPr lang="en-US" dirty="0"/>
              <a:t>. </a:t>
            </a:r>
            <a:r>
              <a:rPr lang="en-US" dirty="0" err="1"/>
              <a:t>Kaysi</a:t>
            </a:r>
            <a:r>
              <a:rPr lang="en-US" dirty="0"/>
              <a:t> </a:t>
            </a:r>
            <a:r>
              <a:rPr lang="en-US" dirty="0" err="1"/>
              <a:t>katlam</a:t>
            </a:r>
            <a:r>
              <a:rPr lang="en-US" dirty="0"/>
              <a:t> </a:t>
            </a:r>
            <a:r>
              <a:rPr lang="en-US" dirty="0" err="1"/>
              <a:t>yukorida</a:t>
            </a:r>
            <a:r>
              <a:rPr lang="en-US" dirty="0"/>
              <a:t> </a:t>
            </a:r>
            <a:r>
              <a:rPr lang="en-US" dirty="0" err="1"/>
              <a:t>joylashgan</a:t>
            </a:r>
            <a:r>
              <a:rPr lang="en-US" dirty="0"/>
              <a:t> </a:t>
            </a:r>
            <a:r>
              <a:rPr lang="en-US" dirty="0" err="1"/>
              <a:t>bulsa</a:t>
            </a:r>
            <a:r>
              <a:rPr lang="en-US" dirty="0"/>
              <a:t> </a:t>
            </a:r>
            <a:r>
              <a:rPr lang="en-US" dirty="0" err="1"/>
              <a:t>shu</a:t>
            </a:r>
            <a:r>
              <a:rPr lang="en-US" dirty="0"/>
              <a:t> </a:t>
            </a:r>
            <a:r>
              <a:rPr lang="en-US" dirty="0" err="1"/>
              <a:t>katlam</a:t>
            </a:r>
            <a:r>
              <a:rPr lang="en-US" dirty="0"/>
              <a:t> </a:t>
            </a:r>
            <a:r>
              <a:rPr lang="en-US" dirty="0" err="1"/>
              <a:t>obhektlar</a:t>
            </a:r>
            <a:r>
              <a:rPr lang="en-US" dirty="0"/>
              <a:t> </a:t>
            </a:r>
            <a:r>
              <a:rPr lang="en-US" dirty="0" err="1"/>
              <a:t>boshkalar</a:t>
            </a:r>
            <a:r>
              <a:rPr lang="en-US" dirty="0"/>
              <a:t> </a:t>
            </a:r>
            <a:r>
              <a:rPr lang="en-US" dirty="0" err="1"/>
              <a:t>ustida</a:t>
            </a:r>
            <a:r>
              <a:rPr lang="en-US" dirty="0"/>
              <a:t> </a:t>
            </a:r>
            <a:r>
              <a:rPr lang="en-US" dirty="0" err="1"/>
              <a:t>kursatiladi</a:t>
            </a:r>
            <a:r>
              <a:rPr lang="en-US" dirty="0"/>
              <a:t>. </a:t>
            </a:r>
            <a:r>
              <a:rPr lang="en-US" dirty="0" err="1"/>
              <a:t>Katlamni</a:t>
            </a:r>
            <a:r>
              <a:rPr lang="en-US" dirty="0"/>
              <a:t> </a:t>
            </a:r>
            <a:r>
              <a:rPr lang="en-US" dirty="0" err="1"/>
              <a:t>kurinmas</a:t>
            </a:r>
            <a:r>
              <a:rPr lang="en-US" dirty="0"/>
              <a:t> </a:t>
            </a:r>
            <a:r>
              <a:rPr lang="en-US" dirty="0" err="1"/>
              <a:t>yoki</a:t>
            </a:r>
            <a:r>
              <a:rPr lang="en-US" dirty="0"/>
              <a:t> </a:t>
            </a:r>
            <a:r>
              <a:rPr lang="en-US" dirty="0" err="1"/>
              <a:t>uzgartiruvchan</a:t>
            </a:r>
            <a:r>
              <a:rPr lang="en-US" dirty="0"/>
              <a:t> </a:t>
            </a:r>
            <a:r>
              <a:rPr lang="en-US" dirty="0" err="1"/>
              <a:t>emas</a:t>
            </a:r>
            <a:r>
              <a:rPr lang="en-US" dirty="0"/>
              <a:t> </a:t>
            </a:r>
            <a:r>
              <a:rPr lang="en-US" dirty="0" err="1"/>
              <a:t>xolatga</a:t>
            </a:r>
            <a:r>
              <a:rPr lang="en-US" dirty="0"/>
              <a:t> </a:t>
            </a:r>
            <a:r>
              <a:rPr lang="en-US" dirty="0" err="1"/>
              <a:t>utkazish</a:t>
            </a:r>
            <a:r>
              <a:rPr lang="en-US" dirty="0"/>
              <a:t> </a:t>
            </a:r>
            <a:r>
              <a:rPr lang="en-US" dirty="0" err="1"/>
              <a:t>mumkin</a:t>
            </a:r>
            <a:r>
              <a:rPr lang="en-US" dirty="0"/>
              <a:t>. </a:t>
            </a:r>
            <a:r>
              <a:rPr lang="en-US" dirty="0" err="1"/>
              <a:t>Katlamlar</a:t>
            </a:r>
            <a:r>
              <a:rPr lang="en-US" dirty="0"/>
              <a:t> </a:t>
            </a:r>
            <a:r>
              <a:rPr lang="en-US" dirty="0" err="1"/>
              <a:t>oddiy</a:t>
            </a:r>
            <a:r>
              <a:rPr lang="en-US" dirty="0"/>
              <a:t>, </a:t>
            </a:r>
            <a:r>
              <a:rPr lang="en-US" dirty="0" err="1"/>
              <a:t>xarakat</a:t>
            </a:r>
            <a:r>
              <a:rPr lang="en-US" dirty="0"/>
              <a:t> </a:t>
            </a:r>
            <a:r>
              <a:rPr lang="en-US" dirty="0" err="1"/>
              <a:t>traektoriya</a:t>
            </a:r>
            <a:r>
              <a:rPr lang="en-US" dirty="0"/>
              <a:t> </a:t>
            </a:r>
            <a:r>
              <a:rPr lang="en-US" dirty="0" err="1"/>
              <a:t>katlami</a:t>
            </a:r>
            <a:r>
              <a:rPr lang="en-US" dirty="0"/>
              <a:t> </a:t>
            </a:r>
            <a:r>
              <a:rPr lang="en-US" dirty="0" err="1"/>
              <a:t>yoki</a:t>
            </a:r>
            <a:r>
              <a:rPr lang="en-US" dirty="0"/>
              <a:t> </a:t>
            </a:r>
            <a:r>
              <a:rPr lang="en-US" dirty="0" err="1"/>
              <a:t>maska</a:t>
            </a:r>
            <a:r>
              <a:rPr lang="en-US" dirty="0"/>
              <a:t> (</a:t>
            </a:r>
            <a:r>
              <a:rPr lang="en-US" dirty="0" err="1"/>
              <a:t>paydo</a:t>
            </a:r>
            <a:r>
              <a:rPr lang="en-US" dirty="0"/>
              <a:t> </a:t>
            </a:r>
            <a:r>
              <a:rPr lang="en-US" dirty="0" err="1"/>
              <a:t>bulish</a:t>
            </a:r>
            <a:r>
              <a:rPr lang="en-US" dirty="0"/>
              <a:t>) </a:t>
            </a:r>
            <a:r>
              <a:rPr lang="en-US" dirty="0" err="1"/>
              <a:t>katlam</a:t>
            </a:r>
            <a:r>
              <a:rPr lang="en-US" dirty="0"/>
              <a:t> </a:t>
            </a:r>
            <a:r>
              <a:rPr lang="en-US" dirty="0" err="1"/>
              <a:t>kurinishida</a:t>
            </a:r>
            <a:r>
              <a:rPr lang="en-US" dirty="0"/>
              <a:t> </a:t>
            </a:r>
            <a:r>
              <a:rPr lang="en-US" dirty="0" err="1"/>
              <a:t>bulishi</a:t>
            </a:r>
            <a:r>
              <a:rPr lang="en-US" dirty="0"/>
              <a:t> </a:t>
            </a:r>
            <a:r>
              <a:rPr lang="en-US" dirty="0" err="1"/>
              <a:t>mumkin</a:t>
            </a:r>
            <a:r>
              <a:rPr lang="en-US" dirty="0"/>
              <a:t>. </a:t>
            </a:r>
            <a:r>
              <a:rPr lang="en-US" dirty="0" err="1"/>
              <a:t>Bir</a:t>
            </a:r>
            <a:r>
              <a:rPr lang="en-US" dirty="0"/>
              <a:t> </a:t>
            </a:r>
            <a:r>
              <a:rPr lang="en-US" dirty="0" err="1"/>
              <a:t>vaktdagi</a:t>
            </a:r>
            <a:r>
              <a:rPr lang="en-US" dirty="0"/>
              <a:t> </a:t>
            </a:r>
            <a:r>
              <a:rPr lang="en-US" dirty="0" err="1"/>
              <a:t>bir</a:t>
            </a:r>
            <a:r>
              <a:rPr lang="en-US" dirty="0"/>
              <a:t> </a:t>
            </a:r>
            <a:r>
              <a:rPr lang="en-US" dirty="0" err="1"/>
              <a:t>nechta</a:t>
            </a:r>
            <a:r>
              <a:rPr lang="en-US" dirty="0"/>
              <a:t> </a:t>
            </a:r>
            <a:r>
              <a:rPr lang="en-US" dirty="0" err="1"/>
              <a:t>xar</a:t>
            </a:r>
            <a:r>
              <a:rPr lang="en-US" dirty="0"/>
              <a:t> </a:t>
            </a:r>
            <a:r>
              <a:rPr lang="en-US" dirty="0" err="1"/>
              <a:t>xil</a:t>
            </a:r>
            <a:r>
              <a:rPr lang="en-US" dirty="0"/>
              <a:t> </a:t>
            </a:r>
            <a:r>
              <a:rPr lang="en-US" dirty="0" err="1"/>
              <a:t>xarakatlar</a:t>
            </a:r>
            <a:r>
              <a:rPr lang="en-US" dirty="0"/>
              <a:t> </a:t>
            </a:r>
            <a:r>
              <a:rPr lang="en-US" dirty="0" err="1"/>
              <a:t>uchun</a:t>
            </a:r>
            <a:r>
              <a:rPr lang="en-US" dirty="0"/>
              <a:t> </a:t>
            </a:r>
            <a:r>
              <a:rPr lang="en-US" dirty="0" err="1"/>
              <a:t>xar</a:t>
            </a:r>
            <a:r>
              <a:rPr lang="en-US" dirty="0"/>
              <a:t> </a:t>
            </a:r>
            <a:r>
              <a:rPr lang="en-US" dirty="0" err="1"/>
              <a:t>xil</a:t>
            </a:r>
            <a:r>
              <a:rPr lang="en-US" dirty="0"/>
              <a:t> </a:t>
            </a:r>
            <a:r>
              <a:rPr lang="en-US" dirty="0" err="1"/>
              <a:t>katlamlar</a:t>
            </a:r>
            <a:r>
              <a:rPr lang="en-US" dirty="0"/>
              <a:t> </a:t>
            </a:r>
            <a:r>
              <a:rPr lang="en-US" dirty="0" err="1"/>
              <a:t>kerak</a:t>
            </a:r>
            <a:r>
              <a:rPr lang="en-US" dirty="0"/>
              <a:t>. </a:t>
            </a:r>
            <a:endParaRPr lang="ru-RU" dirty="0"/>
          </a:p>
        </p:txBody>
      </p:sp>
      <p:pic>
        <p:nvPicPr>
          <p:cNvPr id="2050" name="Picture 2" descr="f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021" y="4514134"/>
            <a:ext cx="8424023" cy="997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687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DASTUR QISMLARI</a:t>
            </a:r>
            <a:endParaRPr lang="ru-RU" dirty="0"/>
          </a:p>
        </p:txBody>
      </p:sp>
      <p:sp>
        <p:nvSpPr>
          <p:cNvPr id="5" name="Объект 4"/>
          <p:cNvSpPr>
            <a:spLocks noGrp="1"/>
          </p:cNvSpPr>
          <p:nvPr>
            <p:ph idx="1"/>
          </p:nvPr>
        </p:nvSpPr>
        <p:spPr/>
        <p:txBody>
          <a:bodyPr/>
          <a:lstStyle/>
          <a:p>
            <a:pPr algn="just"/>
            <a:r>
              <a:rPr lang="en-US" b="1" dirty="0" err="1"/>
              <a:t>Kadr</a:t>
            </a:r>
            <a:r>
              <a:rPr lang="en-US" b="1" dirty="0"/>
              <a:t> (Frames - </a:t>
            </a:r>
            <a:r>
              <a:rPr lang="en-US" b="1" dirty="0" err="1"/>
              <a:t>Kadr</a:t>
            </a:r>
            <a:r>
              <a:rPr lang="en-US" b="1" dirty="0"/>
              <a:t>) </a:t>
            </a:r>
            <a:r>
              <a:rPr lang="en-US" dirty="0"/>
              <a:t>- Flash </a:t>
            </a:r>
            <a:r>
              <a:rPr lang="en-US" dirty="0" err="1"/>
              <a:t>va</a:t>
            </a:r>
            <a:r>
              <a:rPr lang="en-US" dirty="0"/>
              <a:t> </a:t>
            </a:r>
            <a:r>
              <a:rPr lang="en-US" dirty="0" err="1"/>
              <a:t>kupkina</a:t>
            </a:r>
            <a:r>
              <a:rPr lang="en-US" dirty="0"/>
              <a:t> </a:t>
            </a:r>
            <a:r>
              <a:rPr lang="en-US" dirty="0" err="1"/>
              <a:t>animatsion</a:t>
            </a:r>
            <a:r>
              <a:rPr lang="en-US" dirty="0"/>
              <a:t> </a:t>
            </a:r>
            <a:r>
              <a:rPr lang="en-US" dirty="0" err="1"/>
              <a:t>muxarrirlar</a:t>
            </a:r>
            <a:r>
              <a:rPr lang="en-US" dirty="0"/>
              <a:t> </a:t>
            </a:r>
            <a:r>
              <a:rPr lang="en-US" dirty="0" err="1"/>
              <a:t>xamda</a:t>
            </a:r>
            <a:r>
              <a:rPr lang="en-US" dirty="0"/>
              <a:t> video </a:t>
            </a:r>
            <a:r>
              <a:rPr lang="en-US" dirty="0" err="1"/>
              <a:t>montaj</a:t>
            </a:r>
            <a:r>
              <a:rPr lang="en-US" dirty="0"/>
              <a:t> </a:t>
            </a:r>
            <a:r>
              <a:rPr lang="en-US" dirty="0" err="1"/>
              <a:t>dasturlar</a:t>
            </a:r>
            <a:r>
              <a:rPr lang="en-US" dirty="0"/>
              <a:t> </a:t>
            </a:r>
            <a:r>
              <a:rPr lang="en-US" dirty="0" err="1"/>
              <a:t>asosida</a:t>
            </a:r>
            <a:r>
              <a:rPr lang="en-US" dirty="0"/>
              <a:t> </a:t>
            </a:r>
            <a:r>
              <a:rPr lang="en-US" dirty="0" err="1"/>
              <a:t>kadrlar</a:t>
            </a:r>
            <a:r>
              <a:rPr lang="en-US" dirty="0"/>
              <a:t> </a:t>
            </a:r>
            <a:r>
              <a:rPr lang="en-US" dirty="0" err="1"/>
              <a:t>ketma</a:t>
            </a:r>
            <a:r>
              <a:rPr lang="en-US" dirty="0"/>
              <a:t> </a:t>
            </a:r>
            <a:r>
              <a:rPr lang="en-US" dirty="0" err="1"/>
              <a:t>ketligi</a:t>
            </a:r>
            <a:r>
              <a:rPr lang="en-US" dirty="0"/>
              <a:t> </a:t>
            </a:r>
            <a:r>
              <a:rPr lang="en-US" dirty="0" err="1"/>
              <a:t>joylashgan</a:t>
            </a:r>
            <a:r>
              <a:rPr lang="en-US" dirty="0"/>
              <a:t>. </a:t>
            </a:r>
            <a:r>
              <a:rPr lang="en-US" dirty="0" err="1"/>
              <a:t>Kadrni</a:t>
            </a:r>
            <a:r>
              <a:rPr lang="en-US" dirty="0"/>
              <a:t> </a:t>
            </a:r>
            <a:r>
              <a:rPr lang="en-US" dirty="0" err="1"/>
              <a:t>siz</a:t>
            </a:r>
            <a:r>
              <a:rPr lang="en-US" dirty="0"/>
              <a:t> </a:t>
            </a:r>
            <a:r>
              <a:rPr lang="en-US" dirty="0" err="1"/>
              <a:t>uzingiz</a:t>
            </a:r>
            <a:r>
              <a:rPr lang="en-US" dirty="0"/>
              <a:t> </a:t>
            </a:r>
            <a:r>
              <a:rPr lang="en-US" dirty="0" err="1"/>
              <a:t>chizib</a:t>
            </a:r>
            <a:r>
              <a:rPr lang="en-US" dirty="0"/>
              <a:t> </a:t>
            </a:r>
            <a:r>
              <a:rPr lang="en-US" dirty="0" err="1"/>
              <a:t>yaratishingiz</a:t>
            </a:r>
            <a:r>
              <a:rPr lang="en-US" dirty="0"/>
              <a:t> </a:t>
            </a:r>
            <a:r>
              <a:rPr lang="en-US" dirty="0" err="1"/>
              <a:t>yoki</a:t>
            </a:r>
            <a:r>
              <a:rPr lang="en-US" dirty="0"/>
              <a:t> </a:t>
            </a:r>
            <a:r>
              <a:rPr lang="en-US" dirty="0" err="1"/>
              <a:t>dastur</a:t>
            </a:r>
            <a:r>
              <a:rPr lang="en-US" dirty="0"/>
              <a:t> </a:t>
            </a:r>
            <a:r>
              <a:rPr lang="en-US" dirty="0" err="1"/>
              <a:t>uni</a:t>
            </a:r>
            <a:r>
              <a:rPr lang="en-US" dirty="0"/>
              <a:t> </a:t>
            </a:r>
            <a:r>
              <a:rPr lang="en-US" dirty="0" err="1"/>
              <a:t>uzi</a:t>
            </a:r>
            <a:r>
              <a:rPr lang="en-US" dirty="0"/>
              <a:t> </a:t>
            </a:r>
            <a:r>
              <a:rPr lang="en-US" dirty="0" err="1"/>
              <a:t>avtomatik</a:t>
            </a:r>
            <a:r>
              <a:rPr lang="en-US" dirty="0"/>
              <a:t> </a:t>
            </a:r>
            <a:r>
              <a:rPr lang="en-US" dirty="0" err="1"/>
              <a:t>yaratishi</a:t>
            </a:r>
            <a:r>
              <a:rPr lang="en-US" dirty="0"/>
              <a:t> </a:t>
            </a:r>
            <a:r>
              <a:rPr lang="en-US" dirty="0" err="1"/>
              <a:t>mumkin</a:t>
            </a:r>
            <a:r>
              <a:rPr lang="en-US" dirty="0"/>
              <a:t>. </a:t>
            </a:r>
            <a:r>
              <a:rPr lang="en-US" dirty="0" err="1"/>
              <a:t>Kadrlar</a:t>
            </a:r>
            <a:r>
              <a:rPr lang="en-US" dirty="0"/>
              <a:t> </a:t>
            </a:r>
            <a:r>
              <a:rPr lang="en-US" dirty="0" err="1"/>
              <a:t>ichida</a:t>
            </a:r>
            <a:r>
              <a:rPr lang="en-US" dirty="0"/>
              <a:t> </a:t>
            </a:r>
            <a:r>
              <a:rPr lang="en-US" dirty="0" err="1"/>
              <a:t>boshkaruv</a:t>
            </a:r>
            <a:r>
              <a:rPr lang="en-US" dirty="0"/>
              <a:t> </a:t>
            </a:r>
            <a:r>
              <a:rPr lang="en-US" dirty="0" err="1"/>
              <a:t>kadr</a:t>
            </a:r>
            <a:r>
              <a:rPr lang="en-US" dirty="0"/>
              <a:t> (</a:t>
            </a:r>
            <a:r>
              <a:rPr lang="en-US" dirty="0" err="1"/>
              <a:t>keyframes</a:t>
            </a:r>
            <a:r>
              <a:rPr lang="en-US" dirty="0"/>
              <a:t> - </a:t>
            </a:r>
            <a:r>
              <a:rPr lang="en-US" dirty="0" err="1"/>
              <a:t>klyuchevoy</a:t>
            </a:r>
            <a:r>
              <a:rPr lang="en-US" dirty="0"/>
              <a:t> </a:t>
            </a:r>
            <a:r>
              <a:rPr lang="en-US" dirty="0" err="1"/>
              <a:t>kadr</a:t>
            </a:r>
            <a:r>
              <a:rPr lang="en-US" dirty="0"/>
              <a:t>) </a:t>
            </a:r>
            <a:r>
              <a:rPr lang="en-US" dirty="0" err="1"/>
              <a:t>tushunchasi</a:t>
            </a:r>
            <a:r>
              <a:rPr lang="en-US" dirty="0"/>
              <a:t> </a:t>
            </a:r>
            <a:r>
              <a:rPr lang="en-US" dirty="0" err="1"/>
              <a:t>mavjud</a:t>
            </a:r>
            <a:r>
              <a:rPr lang="en-US" dirty="0"/>
              <a:t> </a:t>
            </a:r>
            <a:r>
              <a:rPr lang="en-US" dirty="0" err="1"/>
              <a:t>bulib</a:t>
            </a:r>
            <a:r>
              <a:rPr lang="en-US" dirty="0"/>
              <a:t>, u </a:t>
            </a:r>
            <a:r>
              <a:rPr lang="en-US" dirty="0" err="1"/>
              <a:t>xarakat</a:t>
            </a:r>
            <a:r>
              <a:rPr lang="en-US" dirty="0"/>
              <a:t> </a:t>
            </a:r>
            <a:r>
              <a:rPr lang="en-US" dirty="0" err="1"/>
              <a:t>traektoriyasining</a:t>
            </a:r>
            <a:r>
              <a:rPr lang="en-US" dirty="0"/>
              <a:t> </a:t>
            </a:r>
            <a:r>
              <a:rPr lang="en-US" dirty="0" err="1"/>
              <a:t>nuktalarini</a:t>
            </a:r>
            <a:r>
              <a:rPr lang="en-US" dirty="0"/>
              <a:t> </a:t>
            </a:r>
            <a:r>
              <a:rPr lang="en-US" dirty="0" err="1"/>
              <a:t>belgilaydi</a:t>
            </a:r>
            <a:r>
              <a:rPr lang="en-US" dirty="0"/>
              <a:t>. </a:t>
            </a:r>
            <a:r>
              <a:rPr lang="en-US" dirty="0" err="1"/>
              <a:t>Avtomatik</a:t>
            </a:r>
            <a:r>
              <a:rPr lang="en-US" dirty="0"/>
              <a:t> </a:t>
            </a:r>
            <a:r>
              <a:rPr lang="en-US" dirty="0" err="1"/>
              <a:t>yaratilgan</a:t>
            </a:r>
            <a:r>
              <a:rPr lang="en-US" dirty="0"/>
              <a:t> </a:t>
            </a:r>
            <a:r>
              <a:rPr lang="en-US" dirty="0" err="1"/>
              <a:t>kadrlar</a:t>
            </a:r>
            <a:r>
              <a:rPr lang="en-US" dirty="0"/>
              <a:t> </a:t>
            </a:r>
            <a:r>
              <a:rPr lang="en-US" dirty="0" err="1"/>
              <a:t>esa</a:t>
            </a:r>
            <a:r>
              <a:rPr lang="en-US" dirty="0"/>
              <a:t> </a:t>
            </a:r>
            <a:r>
              <a:rPr lang="en-US" dirty="0" err="1"/>
              <a:t>ikki</a:t>
            </a:r>
            <a:r>
              <a:rPr lang="en-US" dirty="0"/>
              <a:t> </a:t>
            </a:r>
            <a:r>
              <a:rPr lang="en-US" dirty="0" err="1"/>
              <a:t>xil</a:t>
            </a:r>
            <a:r>
              <a:rPr lang="en-US" dirty="0"/>
              <a:t> </a:t>
            </a:r>
            <a:r>
              <a:rPr lang="en-US" dirty="0" err="1"/>
              <a:t>buladi</a:t>
            </a:r>
            <a:r>
              <a:rPr lang="en-US" dirty="0"/>
              <a:t>: </a:t>
            </a:r>
            <a:r>
              <a:rPr lang="en-US" dirty="0" err="1"/>
              <a:t>shakllar</a:t>
            </a:r>
            <a:r>
              <a:rPr lang="en-US" dirty="0"/>
              <a:t> </a:t>
            </a:r>
            <a:r>
              <a:rPr lang="en-US" dirty="0" err="1"/>
              <a:t>geometriyasini</a:t>
            </a:r>
            <a:r>
              <a:rPr lang="en-US" dirty="0"/>
              <a:t> </a:t>
            </a:r>
            <a:r>
              <a:rPr lang="en-US" dirty="0" err="1"/>
              <a:t>uzgarishi</a:t>
            </a:r>
            <a:r>
              <a:rPr lang="en-US" dirty="0"/>
              <a:t> (</a:t>
            </a:r>
            <a:r>
              <a:rPr lang="en-US" dirty="0" err="1"/>
              <a:t>sha’e</a:t>
            </a:r>
            <a:r>
              <a:rPr lang="en-US" dirty="0"/>
              <a:t> </a:t>
            </a:r>
            <a:r>
              <a:rPr lang="en-US" dirty="0" err="1"/>
              <a:t>tweening</a:t>
            </a:r>
            <a:r>
              <a:rPr lang="en-US" dirty="0"/>
              <a:t>) </a:t>
            </a:r>
            <a:r>
              <a:rPr lang="en-US" dirty="0" err="1"/>
              <a:t>yoki</a:t>
            </a:r>
            <a:r>
              <a:rPr lang="en-US" dirty="0"/>
              <a:t> </a:t>
            </a:r>
            <a:r>
              <a:rPr lang="en-US" dirty="0" err="1"/>
              <a:t>boshkaruv</a:t>
            </a:r>
            <a:r>
              <a:rPr lang="en-US" dirty="0"/>
              <a:t> </a:t>
            </a:r>
            <a:r>
              <a:rPr lang="en-US" dirty="0" err="1"/>
              <a:t>kadrlar</a:t>
            </a:r>
            <a:r>
              <a:rPr lang="en-US" dirty="0"/>
              <a:t> </a:t>
            </a:r>
            <a:r>
              <a:rPr lang="en-US" dirty="0" err="1"/>
              <a:t>uzgarishi</a:t>
            </a:r>
            <a:r>
              <a:rPr lang="en-US" dirty="0"/>
              <a:t> (motion </a:t>
            </a:r>
            <a:r>
              <a:rPr lang="en-US" dirty="0" err="1"/>
              <a:t>tweening</a:t>
            </a:r>
            <a:r>
              <a:rPr lang="en-US" dirty="0"/>
              <a:t>) </a:t>
            </a:r>
            <a:r>
              <a:rPr lang="en-US" dirty="0" err="1"/>
              <a:t>asosida</a:t>
            </a:r>
            <a:r>
              <a:rPr lang="en-US" dirty="0"/>
              <a:t> </a:t>
            </a:r>
            <a:r>
              <a:rPr lang="en-US" dirty="0" err="1"/>
              <a:t>yaratilgan</a:t>
            </a:r>
            <a:r>
              <a:rPr lang="en-US" dirty="0"/>
              <a:t> </a:t>
            </a:r>
            <a:r>
              <a:rPr lang="en-US" dirty="0" err="1"/>
              <a:t>kadrlar</a:t>
            </a:r>
            <a:r>
              <a:rPr lang="en-US" dirty="0"/>
              <a:t>. </a:t>
            </a:r>
            <a:endParaRPr lang="ru-RU" dirty="0"/>
          </a:p>
        </p:txBody>
      </p:sp>
      <p:pic>
        <p:nvPicPr>
          <p:cNvPr id="3074" name="Picture 2" descr="f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1581" y="4373939"/>
            <a:ext cx="823542" cy="1750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21441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DASTUR QISMLARI</a:t>
            </a:r>
            <a:endParaRPr lang="ru-RU" dirty="0"/>
          </a:p>
        </p:txBody>
      </p:sp>
      <p:sp>
        <p:nvSpPr>
          <p:cNvPr id="5" name="Объект 4"/>
          <p:cNvSpPr>
            <a:spLocks noGrp="1"/>
          </p:cNvSpPr>
          <p:nvPr>
            <p:ph idx="1"/>
          </p:nvPr>
        </p:nvSpPr>
        <p:spPr/>
        <p:txBody>
          <a:bodyPr/>
          <a:lstStyle/>
          <a:p>
            <a:pPr algn="just"/>
            <a:r>
              <a:rPr lang="en-US" b="1" dirty="0" err="1"/>
              <a:t>Belgilar</a:t>
            </a:r>
            <a:r>
              <a:rPr lang="en-US" b="1" dirty="0"/>
              <a:t> (Symbol - </a:t>
            </a:r>
            <a:r>
              <a:rPr lang="en-US" b="1" dirty="0" err="1"/>
              <a:t>Simvol</a:t>
            </a:r>
            <a:r>
              <a:rPr lang="en-US" b="1" dirty="0"/>
              <a:t>)</a:t>
            </a:r>
            <a:r>
              <a:rPr lang="en-US" dirty="0"/>
              <a:t> - Flash </a:t>
            </a:r>
            <a:r>
              <a:rPr lang="en-US" dirty="0" err="1"/>
              <a:t>dasturning</a:t>
            </a:r>
            <a:r>
              <a:rPr lang="en-US" dirty="0"/>
              <a:t> </a:t>
            </a:r>
            <a:r>
              <a:rPr lang="en-US" dirty="0" err="1"/>
              <a:t>asosiy</a:t>
            </a:r>
            <a:r>
              <a:rPr lang="en-US" dirty="0"/>
              <a:t> </a:t>
            </a:r>
            <a:r>
              <a:rPr lang="en-US" dirty="0" err="1"/>
              <a:t>elementlaridan</a:t>
            </a:r>
            <a:r>
              <a:rPr lang="en-US" dirty="0"/>
              <a:t> </a:t>
            </a:r>
            <a:r>
              <a:rPr lang="en-US" dirty="0" err="1"/>
              <a:t>biri</a:t>
            </a:r>
            <a:r>
              <a:rPr lang="en-US" dirty="0"/>
              <a:t>. U </a:t>
            </a:r>
            <a:r>
              <a:rPr lang="en-US" dirty="0" err="1"/>
              <a:t>oddiy</a:t>
            </a:r>
            <a:r>
              <a:rPr lang="en-US" dirty="0"/>
              <a:t> </a:t>
            </a:r>
            <a:r>
              <a:rPr lang="en-US" dirty="0" err="1"/>
              <a:t>grafik</a:t>
            </a:r>
            <a:r>
              <a:rPr lang="en-US" dirty="0"/>
              <a:t> </a:t>
            </a:r>
            <a:r>
              <a:rPr lang="en-US" dirty="0" err="1"/>
              <a:t>yoki</a:t>
            </a:r>
            <a:r>
              <a:rPr lang="en-US" dirty="0"/>
              <a:t> </a:t>
            </a:r>
            <a:r>
              <a:rPr lang="en-US" dirty="0" err="1"/>
              <a:t>bir</a:t>
            </a:r>
            <a:r>
              <a:rPr lang="en-US" dirty="0"/>
              <a:t> </a:t>
            </a:r>
            <a:r>
              <a:rPr lang="en-US" dirty="0" err="1"/>
              <a:t>nechta</a:t>
            </a:r>
            <a:r>
              <a:rPr lang="en-US" dirty="0"/>
              <a:t> </a:t>
            </a:r>
            <a:r>
              <a:rPr lang="en-US" dirty="0" err="1"/>
              <a:t>katlamdan</a:t>
            </a:r>
            <a:r>
              <a:rPr lang="en-US" dirty="0"/>
              <a:t> </a:t>
            </a:r>
            <a:r>
              <a:rPr lang="en-US" dirty="0" err="1"/>
              <a:t>iborat</a:t>
            </a:r>
            <a:r>
              <a:rPr lang="en-US" dirty="0"/>
              <a:t> </a:t>
            </a:r>
            <a:r>
              <a:rPr lang="en-US" dirty="0" err="1"/>
              <a:t>murakab</a:t>
            </a:r>
            <a:r>
              <a:rPr lang="en-US" dirty="0"/>
              <a:t> </a:t>
            </a:r>
            <a:r>
              <a:rPr lang="en-US" dirty="0" err="1"/>
              <a:t>grafik</a:t>
            </a:r>
            <a:r>
              <a:rPr lang="en-US" dirty="0"/>
              <a:t> </a:t>
            </a:r>
            <a:r>
              <a:rPr lang="en-US" dirty="0" err="1"/>
              <a:t>tasvir</a:t>
            </a:r>
            <a:r>
              <a:rPr lang="en-US" dirty="0"/>
              <a:t> (</a:t>
            </a:r>
            <a:r>
              <a:rPr lang="en-US" dirty="0" err="1"/>
              <a:t>gra’hic</a:t>
            </a:r>
            <a:r>
              <a:rPr lang="en-US" dirty="0"/>
              <a:t>), </a:t>
            </a:r>
            <a:r>
              <a:rPr lang="en-US" dirty="0" err="1"/>
              <a:t>animatsiyalashgan</a:t>
            </a:r>
            <a:r>
              <a:rPr lang="en-US" dirty="0"/>
              <a:t> </a:t>
            </a:r>
            <a:r>
              <a:rPr lang="en-US" dirty="0" err="1"/>
              <a:t>klip</a:t>
            </a:r>
            <a:r>
              <a:rPr lang="en-US" dirty="0"/>
              <a:t> (movie cli’) </a:t>
            </a:r>
            <a:r>
              <a:rPr lang="en-US" dirty="0" err="1"/>
              <a:t>yoki</a:t>
            </a:r>
            <a:r>
              <a:rPr lang="en-US" dirty="0"/>
              <a:t> </a:t>
            </a:r>
            <a:r>
              <a:rPr lang="en-US" dirty="0" err="1"/>
              <a:t>aktiv</a:t>
            </a:r>
            <a:r>
              <a:rPr lang="en-US" dirty="0"/>
              <a:t> </a:t>
            </a:r>
            <a:r>
              <a:rPr lang="en-US" dirty="0" err="1"/>
              <a:t>tugma</a:t>
            </a:r>
            <a:r>
              <a:rPr lang="en-US" dirty="0"/>
              <a:t> (button) </a:t>
            </a:r>
            <a:r>
              <a:rPr lang="en-US" dirty="0" err="1"/>
              <a:t>kurinishida</a:t>
            </a:r>
            <a:r>
              <a:rPr lang="en-US" dirty="0"/>
              <a:t> </a:t>
            </a:r>
            <a:r>
              <a:rPr lang="en-US" dirty="0" err="1"/>
              <a:t>bulishi</a:t>
            </a:r>
            <a:r>
              <a:rPr lang="en-US" dirty="0"/>
              <a:t> </a:t>
            </a:r>
            <a:r>
              <a:rPr lang="en-US" dirty="0" err="1"/>
              <a:t>mumkin</a:t>
            </a:r>
            <a:r>
              <a:rPr lang="en-US" dirty="0"/>
              <a:t>. </a:t>
            </a:r>
            <a:r>
              <a:rPr lang="en-US" dirty="0" err="1"/>
              <a:t>Xar</a:t>
            </a:r>
            <a:r>
              <a:rPr lang="en-US" dirty="0"/>
              <a:t> </a:t>
            </a:r>
            <a:r>
              <a:rPr lang="en-US" dirty="0" err="1"/>
              <a:t>bitta</a:t>
            </a:r>
            <a:r>
              <a:rPr lang="en-US" dirty="0"/>
              <a:t> </a:t>
            </a:r>
            <a:r>
              <a:rPr lang="en-US" dirty="0" err="1"/>
              <a:t>belgi</a:t>
            </a:r>
            <a:r>
              <a:rPr lang="en-US" dirty="0"/>
              <a:t> </a:t>
            </a:r>
            <a:r>
              <a:rPr lang="en-US" dirty="0" err="1"/>
              <a:t>uz</a:t>
            </a:r>
            <a:r>
              <a:rPr lang="en-US" dirty="0"/>
              <a:t> </a:t>
            </a:r>
            <a:r>
              <a:rPr lang="en-US" dirty="0" err="1"/>
              <a:t>ichiga</a:t>
            </a:r>
            <a:r>
              <a:rPr lang="en-US" dirty="0"/>
              <a:t> </a:t>
            </a:r>
            <a:r>
              <a:rPr lang="en-US" dirty="0" err="1"/>
              <a:t>bir</a:t>
            </a:r>
            <a:r>
              <a:rPr lang="en-US" dirty="0"/>
              <a:t> </a:t>
            </a:r>
            <a:r>
              <a:rPr lang="en-US" dirty="0" err="1"/>
              <a:t>nechta</a:t>
            </a:r>
            <a:r>
              <a:rPr lang="en-US" dirty="0"/>
              <a:t> </a:t>
            </a:r>
            <a:r>
              <a:rPr lang="en-US" dirty="0" err="1"/>
              <a:t>boshka</a:t>
            </a:r>
            <a:r>
              <a:rPr lang="en-US" dirty="0"/>
              <a:t> </a:t>
            </a:r>
            <a:r>
              <a:rPr lang="en-US" dirty="0" err="1"/>
              <a:t>belgilarni</a:t>
            </a:r>
            <a:r>
              <a:rPr lang="en-US" dirty="0"/>
              <a:t> </a:t>
            </a:r>
            <a:r>
              <a:rPr lang="en-US" dirty="0" err="1"/>
              <a:t>olishi</a:t>
            </a:r>
            <a:r>
              <a:rPr lang="en-US" dirty="0"/>
              <a:t> </a:t>
            </a:r>
            <a:r>
              <a:rPr lang="en-US" dirty="0" err="1"/>
              <a:t>mumkin</a:t>
            </a:r>
            <a:r>
              <a:rPr lang="en-US" dirty="0"/>
              <a:t> </a:t>
            </a:r>
            <a:r>
              <a:rPr lang="en-US" dirty="0" err="1"/>
              <a:t>bulganligi</a:t>
            </a:r>
            <a:r>
              <a:rPr lang="en-US" dirty="0"/>
              <a:t> </a:t>
            </a:r>
            <a:r>
              <a:rPr lang="en-US" dirty="0" err="1"/>
              <a:t>sababli</a:t>
            </a:r>
            <a:r>
              <a:rPr lang="en-US" dirty="0"/>
              <a:t> Flash </a:t>
            </a:r>
            <a:r>
              <a:rPr lang="en-US" dirty="0" err="1"/>
              <a:t>dasturida</a:t>
            </a:r>
            <a:r>
              <a:rPr lang="en-US" dirty="0"/>
              <a:t> </a:t>
            </a:r>
            <a:r>
              <a:rPr lang="en-US" dirty="0" err="1"/>
              <a:t>ishlash</a:t>
            </a:r>
            <a:r>
              <a:rPr lang="en-US" dirty="0"/>
              <a:t> </a:t>
            </a:r>
            <a:r>
              <a:rPr lang="en-US" dirty="0" err="1"/>
              <a:t>juda</a:t>
            </a:r>
            <a:r>
              <a:rPr lang="en-US" dirty="0"/>
              <a:t> </a:t>
            </a:r>
            <a:r>
              <a:rPr lang="en-US" dirty="0" err="1"/>
              <a:t>kulay</a:t>
            </a:r>
            <a:r>
              <a:rPr lang="en-US" dirty="0"/>
              <a:t>. </a:t>
            </a:r>
            <a:r>
              <a:rPr lang="en-US" dirty="0" err="1"/>
              <a:t>Yangi</a:t>
            </a:r>
            <a:r>
              <a:rPr lang="en-US" dirty="0"/>
              <a:t> </a:t>
            </a:r>
            <a:r>
              <a:rPr lang="en-US" dirty="0" err="1"/>
              <a:t>belgi</a:t>
            </a:r>
            <a:r>
              <a:rPr lang="en-US" dirty="0"/>
              <a:t> </a:t>
            </a:r>
            <a:r>
              <a:rPr lang="en-US" dirty="0" err="1"/>
              <a:t>yaratish</a:t>
            </a:r>
            <a:r>
              <a:rPr lang="en-US" dirty="0"/>
              <a:t> </a:t>
            </a:r>
            <a:r>
              <a:rPr lang="en-US" dirty="0" err="1"/>
              <a:t>uchun</a:t>
            </a:r>
            <a:r>
              <a:rPr lang="en-US" dirty="0"/>
              <a:t> Ctrl+F8 </a:t>
            </a:r>
            <a:r>
              <a:rPr lang="en-US" dirty="0" err="1"/>
              <a:t>yoki</a:t>
            </a:r>
            <a:r>
              <a:rPr lang="en-US" dirty="0"/>
              <a:t> </a:t>
            </a:r>
            <a:r>
              <a:rPr lang="en-US" dirty="0" err="1"/>
              <a:t>Vstavka</a:t>
            </a:r>
            <a:r>
              <a:rPr lang="en-US" dirty="0"/>
              <a:t> </a:t>
            </a:r>
            <a:r>
              <a:rPr lang="en-US" dirty="0" err="1"/>
              <a:t>menyusida</a:t>
            </a:r>
            <a:r>
              <a:rPr lang="en-US" dirty="0"/>
              <a:t> </a:t>
            </a:r>
            <a:r>
              <a:rPr lang="en-US" dirty="0" err="1"/>
              <a:t>Novqy</a:t>
            </a:r>
            <a:r>
              <a:rPr lang="en-US" dirty="0"/>
              <a:t> </a:t>
            </a:r>
            <a:r>
              <a:rPr lang="en-US" dirty="0" err="1"/>
              <a:t>simvol</a:t>
            </a:r>
            <a:r>
              <a:rPr lang="en-US" dirty="0"/>
              <a:t> (New symbol) </a:t>
            </a:r>
            <a:r>
              <a:rPr lang="en-US" dirty="0" err="1"/>
              <a:t>buyrigini</a:t>
            </a:r>
            <a:r>
              <a:rPr lang="en-US" dirty="0"/>
              <a:t> </a:t>
            </a:r>
            <a:r>
              <a:rPr lang="en-US" dirty="0" err="1"/>
              <a:t>tanlaymiz</a:t>
            </a:r>
            <a:r>
              <a:rPr lang="en-US" dirty="0"/>
              <a:t>. </a:t>
            </a:r>
            <a:r>
              <a:rPr lang="en-US" dirty="0" err="1"/>
              <a:t>Natijada</a:t>
            </a:r>
            <a:r>
              <a:rPr lang="en-US" dirty="0"/>
              <a:t> </a:t>
            </a:r>
            <a:r>
              <a:rPr lang="en-US" dirty="0" err="1"/>
              <a:t>yangi</a:t>
            </a:r>
            <a:r>
              <a:rPr lang="en-US" dirty="0"/>
              <a:t> </a:t>
            </a:r>
            <a:r>
              <a:rPr lang="en-US" dirty="0" err="1"/>
              <a:t>belgining</a:t>
            </a:r>
            <a:r>
              <a:rPr lang="en-US" dirty="0"/>
              <a:t> </a:t>
            </a:r>
            <a:r>
              <a:rPr lang="en-US" dirty="0" err="1"/>
              <a:t>yaratish</a:t>
            </a:r>
            <a:r>
              <a:rPr lang="en-US" dirty="0"/>
              <a:t> </a:t>
            </a:r>
            <a:r>
              <a:rPr lang="en-US" dirty="0" err="1"/>
              <a:t>mulokot</a:t>
            </a:r>
            <a:r>
              <a:rPr lang="en-US" dirty="0"/>
              <a:t> </a:t>
            </a:r>
            <a:r>
              <a:rPr lang="en-US" dirty="0" err="1"/>
              <a:t>oynasi</a:t>
            </a:r>
            <a:r>
              <a:rPr lang="en-US" dirty="0"/>
              <a:t> </a:t>
            </a:r>
            <a:r>
              <a:rPr lang="en-US" dirty="0" err="1"/>
              <a:t>chikadi</a:t>
            </a:r>
            <a:r>
              <a:rPr lang="en-US" dirty="0"/>
              <a:t>, </a:t>
            </a:r>
            <a:r>
              <a:rPr lang="en-US" dirty="0" err="1"/>
              <a:t>ushbu</a:t>
            </a:r>
            <a:r>
              <a:rPr lang="en-US" dirty="0"/>
              <a:t> </a:t>
            </a:r>
            <a:r>
              <a:rPr lang="en-US" dirty="0" err="1"/>
              <a:t>oynada</a:t>
            </a:r>
            <a:r>
              <a:rPr lang="en-US" dirty="0"/>
              <a:t> biz </a:t>
            </a:r>
            <a:r>
              <a:rPr lang="en-US" dirty="0" err="1"/>
              <a:t>belgi</a:t>
            </a:r>
            <a:r>
              <a:rPr lang="en-US" dirty="0"/>
              <a:t> </a:t>
            </a:r>
            <a:r>
              <a:rPr lang="en-US" dirty="0" err="1"/>
              <a:t>turini</a:t>
            </a:r>
            <a:r>
              <a:rPr lang="en-US" dirty="0"/>
              <a:t> (</a:t>
            </a:r>
            <a:r>
              <a:rPr lang="en-US" dirty="0" err="1"/>
              <a:t>grafik</a:t>
            </a:r>
            <a:r>
              <a:rPr lang="en-US" dirty="0"/>
              <a:t> </a:t>
            </a:r>
            <a:r>
              <a:rPr lang="en-US" dirty="0" err="1"/>
              <a:t>tasvir</a:t>
            </a:r>
            <a:r>
              <a:rPr lang="en-US" dirty="0"/>
              <a:t> - </a:t>
            </a:r>
            <a:r>
              <a:rPr lang="en-US" b="1" dirty="0" err="1"/>
              <a:t>gra’hic</a:t>
            </a:r>
            <a:r>
              <a:rPr lang="en-US" dirty="0"/>
              <a:t>, </a:t>
            </a:r>
            <a:r>
              <a:rPr lang="en-US" dirty="0" err="1"/>
              <a:t>yoki</a:t>
            </a:r>
            <a:r>
              <a:rPr lang="en-US" dirty="0"/>
              <a:t> </a:t>
            </a:r>
            <a:r>
              <a:rPr lang="en-US" dirty="0" err="1"/>
              <a:t>aktiv</a:t>
            </a:r>
            <a:r>
              <a:rPr lang="en-US" dirty="0"/>
              <a:t> </a:t>
            </a:r>
            <a:r>
              <a:rPr lang="en-US" dirty="0" err="1"/>
              <a:t>tugma</a:t>
            </a:r>
            <a:r>
              <a:rPr lang="en-US" dirty="0"/>
              <a:t> - </a:t>
            </a:r>
            <a:r>
              <a:rPr lang="en-US" b="1" dirty="0"/>
              <a:t>button</a:t>
            </a:r>
            <a:r>
              <a:rPr lang="en-US" dirty="0"/>
              <a:t>) </a:t>
            </a:r>
            <a:r>
              <a:rPr lang="en-US" dirty="0" err="1"/>
              <a:t>tanlaymiz</a:t>
            </a:r>
            <a:r>
              <a:rPr lang="en-US" dirty="0"/>
              <a:t> </a:t>
            </a:r>
            <a:r>
              <a:rPr lang="en-US" dirty="0" err="1"/>
              <a:t>va</a:t>
            </a:r>
            <a:r>
              <a:rPr lang="en-US" dirty="0"/>
              <a:t> OK </a:t>
            </a:r>
            <a:r>
              <a:rPr lang="en-US" dirty="0" err="1"/>
              <a:t>tugmasini</a:t>
            </a:r>
            <a:r>
              <a:rPr lang="en-US" dirty="0"/>
              <a:t> </a:t>
            </a:r>
            <a:r>
              <a:rPr lang="en-US" dirty="0" err="1"/>
              <a:t>bosamiz</a:t>
            </a:r>
            <a:r>
              <a:rPr lang="en-US" dirty="0"/>
              <a:t>. </a:t>
            </a:r>
            <a:r>
              <a:rPr lang="en-US" dirty="0" err="1"/>
              <a:t>Yangi</a:t>
            </a:r>
            <a:r>
              <a:rPr lang="en-US" dirty="0"/>
              <a:t> </a:t>
            </a:r>
            <a:r>
              <a:rPr lang="en-US" dirty="0" err="1"/>
              <a:t>belgini</a:t>
            </a:r>
            <a:r>
              <a:rPr lang="en-US" dirty="0"/>
              <a:t> </a:t>
            </a:r>
            <a:r>
              <a:rPr lang="en-US" dirty="0" err="1"/>
              <a:t>boshka</a:t>
            </a:r>
            <a:r>
              <a:rPr lang="en-US" dirty="0"/>
              <a:t> </a:t>
            </a:r>
            <a:r>
              <a:rPr lang="en-US" dirty="0" err="1"/>
              <a:t>yul</a:t>
            </a:r>
            <a:r>
              <a:rPr lang="en-US" dirty="0"/>
              <a:t> </a:t>
            </a:r>
            <a:r>
              <a:rPr lang="en-US" dirty="0" err="1"/>
              <a:t>bilan</a:t>
            </a:r>
            <a:r>
              <a:rPr lang="en-US" dirty="0"/>
              <a:t> </a:t>
            </a:r>
            <a:r>
              <a:rPr lang="en-US" dirty="0" err="1"/>
              <a:t>xam</a:t>
            </a:r>
            <a:r>
              <a:rPr lang="en-US" dirty="0"/>
              <a:t> </a:t>
            </a:r>
            <a:r>
              <a:rPr lang="en-US" dirty="0" err="1"/>
              <a:t>yaratish</a:t>
            </a:r>
            <a:r>
              <a:rPr lang="en-US" dirty="0"/>
              <a:t> </a:t>
            </a:r>
            <a:r>
              <a:rPr lang="en-US" dirty="0" err="1"/>
              <a:t>mumkin</a:t>
            </a:r>
            <a:r>
              <a:rPr lang="en-US" dirty="0"/>
              <a:t>. Agar </a:t>
            </a:r>
            <a:r>
              <a:rPr lang="en-US" dirty="0" err="1"/>
              <a:t>biror</a:t>
            </a:r>
            <a:r>
              <a:rPr lang="en-US" dirty="0"/>
              <a:t> </a:t>
            </a:r>
            <a:r>
              <a:rPr lang="en-US" dirty="0" err="1"/>
              <a:t>bir</a:t>
            </a:r>
            <a:r>
              <a:rPr lang="en-US" dirty="0"/>
              <a:t> </a:t>
            </a:r>
            <a:r>
              <a:rPr lang="en-US" dirty="0" err="1"/>
              <a:t>tasvir</a:t>
            </a:r>
            <a:r>
              <a:rPr lang="en-US" dirty="0"/>
              <a:t> </a:t>
            </a:r>
            <a:r>
              <a:rPr lang="en-US" dirty="0" err="1"/>
              <a:t>kismini</a:t>
            </a:r>
            <a:r>
              <a:rPr lang="en-US" dirty="0"/>
              <a:t> </a:t>
            </a:r>
            <a:r>
              <a:rPr lang="en-US" dirty="0" err="1"/>
              <a:t>sichkoncha</a:t>
            </a:r>
            <a:r>
              <a:rPr lang="en-US" dirty="0"/>
              <a:t> </a:t>
            </a:r>
            <a:r>
              <a:rPr lang="en-US" dirty="0" err="1"/>
              <a:t>bilan</a:t>
            </a:r>
            <a:r>
              <a:rPr lang="en-US" dirty="0"/>
              <a:t> </a:t>
            </a:r>
            <a:r>
              <a:rPr lang="en-US" dirty="0" err="1"/>
              <a:t>tanlab</a:t>
            </a:r>
            <a:r>
              <a:rPr lang="en-US" dirty="0"/>
              <a:t> F8 </a:t>
            </a:r>
            <a:r>
              <a:rPr lang="en-US" dirty="0" err="1"/>
              <a:t>yoki</a:t>
            </a:r>
            <a:r>
              <a:rPr lang="en-US" dirty="0"/>
              <a:t> </a:t>
            </a:r>
            <a:r>
              <a:rPr lang="en-US" dirty="0" err="1"/>
              <a:t>Vstavka</a:t>
            </a:r>
            <a:r>
              <a:rPr lang="en-US" dirty="0"/>
              <a:t> </a:t>
            </a:r>
            <a:r>
              <a:rPr lang="en-US" dirty="0" err="1"/>
              <a:t>menyusida</a:t>
            </a:r>
            <a:r>
              <a:rPr lang="en-US" dirty="0"/>
              <a:t> </a:t>
            </a:r>
            <a:r>
              <a:rPr lang="en-US" dirty="0" err="1"/>
              <a:t>Preobrazovatg</a:t>
            </a:r>
            <a:r>
              <a:rPr lang="en-US" dirty="0"/>
              <a:t>’ v </a:t>
            </a:r>
            <a:r>
              <a:rPr lang="en-US" dirty="0" err="1"/>
              <a:t>simvol</a:t>
            </a:r>
            <a:r>
              <a:rPr lang="en-US" dirty="0"/>
              <a:t> (Convert to Symbol) </a:t>
            </a:r>
            <a:r>
              <a:rPr lang="en-US" dirty="0" err="1"/>
              <a:t>buyrigini</a:t>
            </a:r>
            <a:r>
              <a:rPr lang="en-US" dirty="0"/>
              <a:t> </a:t>
            </a:r>
            <a:r>
              <a:rPr lang="en-US" dirty="0" err="1"/>
              <a:t>tanlasangiz</a:t>
            </a:r>
            <a:r>
              <a:rPr lang="en-US" dirty="0"/>
              <a:t>, u </a:t>
            </a:r>
            <a:r>
              <a:rPr lang="en-US" dirty="0" err="1"/>
              <a:t>xolda</a:t>
            </a:r>
            <a:r>
              <a:rPr lang="en-US" dirty="0"/>
              <a:t> Flash </a:t>
            </a:r>
            <a:r>
              <a:rPr lang="en-US" dirty="0" err="1"/>
              <a:t>shu</a:t>
            </a:r>
            <a:r>
              <a:rPr lang="en-US" dirty="0"/>
              <a:t> </a:t>
            </a:r>
            <a:r>
              <a:rPr lang="en-US" dirty="0" err="1"/>
              <a:t>tasvir</a:t>
            </a:r>
            <a:r>
              <a:rPr lang="en-US" dirty="0"/>
              <a:t> </a:t>
            </a:r>
            <a:r>
              <a:rPr lang="en-US" dirty="0" err="1"/>
              <a:t>asosida</a:t>
            </a:r>
            <a:r>
              <a:rPr lang="en-US" dirty="0"/>
              <a:t> </a:t>
            </a:r>
            <a:r>
              <a:rPr lang="en-US" dirty="0" err="1"/>
              <a:t>siz</a:t>
            </a:r>
            <a:r>
              <a:rPr lang="en-US" dirty="0"/>
              <a:t> </a:t>
            </a:r>
            <a:r>
              <a:rPr lang="en-US" dirty="0" err="1"/>
              <a:t>tanlagan</a:t>
            </a:r>
            <a:r>
              <a:rPr lang="en-US" dirty="0"/>
              <a:t> </a:t>
            </a:r>
            <a:r>
              <a:rPr lang="en-US" dirty="0" err="1"/>
              <a:t>turiga</a:t>
            </a:r>
            <a:r>
              <a:rPr lang="en-US" dirty="0"/>
              <a:t> </a:t>
            </a:r>
            <a:r>
              <a:rPr lang="en-US" dirty="0" err="1"/>
              <a:t>mansub</a:t>
            </a:r>
            <a:r>
              <a:rPr lang="en-US" dirty="0"/>
              <a:t> </a:t>
            </a:r>
            <a:r>
              <a:rPr lang="en-US" dirty="0" err="1"/>
              <a:t>yangi</a:t>
            </a:r>
            <a:r>
              <a:rPr lang="en-US" dirty="0"/>
              <a:t> </a:t>
            </a:r>
            <a:r>
              <a:rPr lang="en-US" dirty="0" err="1"/>
              <a:t>belgi</a:t>
            </a:r>
            <a:r>
              <a:rPr lang="en-US" dirty="0"/>
              <a:t> </a:t>
            </a:r>
            <a:r>
              <a:rPr lang="en-US" dirty="0" err="1"/>
              <a:t>yaratadi</a:t>
            </a:r>
            <a:r>
              <a:rPr lang="en-US" dirty="0"/>
              <a:t> </a:t>
            </a:r>
            <a:endParaRPr lang="ru-RU" dirty="0"/>
          </a:p>
          <a:p>
            <a:pPr algn="just"/>
            <a:endParaRPr lang="ru-RU" dirty="0"/>
          </a:p>
        </p:txBody>
      </p:sp>
    </p:spTree>
    <p:extLst>
      <p:ext uri="{BB962C8B-B14F-4D97-AF65-F5344CB8AC3E}">
        <p14:creationId xmlns:p14="http://schemas.microsoft.com/office/powerpoint/2010/main" val="22080839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DASTUR QISMLARI</a:t>
            </a:r>
            <a:endParaRPr lang="ru-RU" dirty="0"/>
          </a:p>
        </p:txBody>
      </p:sp>
      <p:sp>
        <p:nvSpPr>
          <p:cNvPr id="5" name="Объект 4"/>
          <p:cNvSpPr>
            <a:spLocks noGrp="1"/>
          </p:cNvSpPr>
          <p:nvPr>
            <p:ph idx="1"/>
          </p:nvPr>
        </p:nvSpPr>
        <p:spPr/>
        <p:txBody>
          <a:bodyPr/>
          <a:lstStyle/>
          <a:p>
            <a:pPr algn="just"/>
            <a:r>
              <a:rPr lang="en-US" b="1" dirty="0" err="1"/>
              <a:t>Belgilar</a:t>
            </a:r>
            <a:r>
              <a:rPr lang="en-US" b="1" dirty="0"/>
              <a:t> (Symbol - </a:t>
            </a:r>
            <a:r>
              <a:rPr lang="en-US" b="1" dirty="0" err="1"/>
              <a:t>Simvol</a:t>
            </a:r>
            <a:r>
              <a:rPr lang="en-US" b="1" dirty="0"/>
              <a:t>)</a:t>
            </a:r>
            <a:r>
              <a:rPr lang="en-US" dirty="0"/>
              <a:t> - Flash </a:t>
            </a:r>
            <a:r>
              <a:rPr lang="en-US" dirty="0" err="1"/>
              <a:t>dasturning</a:t>
            </a:r>
            <a:r>
              <a:rPr lang="en-US" dirty="0"/>
              <a:t> </a:t>
            </a:r>
            <a:r>
              <a:rPr lang="en-US" dirty="0" err="1"/>
              <a:t>asosiy</a:t>
            </a:r>
            <a:r>
              <a:rPr lang="en-US" dirty="0"/>
              <a:t> </a:t>
            </a:r>
            <a:r>
              <a:rPr lang="en-US" dirty="0" err="1"/>
              <a:t>elementlaridan</a:t>
            </a:r>
            <a:r>
              <a:rPr lang="en-US" dirty="0"/>
              <a:t> </a:t>
            </a:r>
            <a:r>
              <a:rPr lang="en-US" dirty="0" err="1"/>
              <a:t>biri</a:t>
            </a:r>
            <a:r>
              <a:rPr lang="en-US" dirty="0"/>
              <a:t>. U </a:t>
            </a:r>
            <a:r>
              <a:rPr lang="en-US" dirty="0" err="1"/>
              <a:t>oddiy</a:t>
            </a:r>
            <a:r>
              <a:rPr lang="en-US" dirty="0"/>
              <a:t> </a:t>
            </a:r>
            <a:r>
              <a:rPr lang="en-US" dirty="0" err="1"/>
              <a:t>grafik</a:t>
            </a:r>
            <a:r>
              <a:rPr lang="en-US" dirty="0"/>
              <a:t> </a:t>
            </a:r>
            <a:r>
              <a:rPr lang="en-US" dirty="0" err="1"/>
              <a:t>yoki</a:t>
            </a:r>
            <a:r>
              <a:rPr lang="en-US" dirty="0"/>
              <a:t> </a:t>
            </a:r>
            <a:r>
              <a:rPr lang="en-US" dirty="0" err="1"/>
              <a:t>bir</a:t>
            </a:r>
            <a:r>
              <a:rPr lang="en-US" dirty="0"/>
              <a:t> </a:t>
            </a:r>
            <a:r>
              <a:rPr lang="en-US" dirty="0" err="1"/>
              <a:t>nechta</a:t>
            </a:r>
            <a:r>
              <a:rPr lang="en-US" dirty="0"/>
              <a:t> </a:t>
            </a:r>
            <a:r>
              <a:rPr lang="en-US" dirty="0" err="1"/>
              <a:t>katlamdan</a:t>
            </a:r>
            <a:r>
              <a:rPr lang="en-US" dirty="0"/>
              <a:t> </a:t>
            </a:r>
            <a:r>
              <a:rPr lang="en-US" dirty="0" err="1"/>
              <a:t>iborat</a:t>
            </a:r>
            <a:r>
              <a:rPr lang="en-US" dirty="0"/>
              <a:t> </a:t>
            </a:r>
            <a:r>
              <a:rPr lang="en-US" dirty="0" err="1"/>
              <a:t>murakab</a:t>
            </a:r>
            <a:r>
              <a:rPr lang="en-US" dirty="0"/>
              <a:t> </a:t>
            </a:r>
            <a:r>
              <a:rPr lang="en-US" dirty="0" err="1"/>
              <a:t>grafik</a:t>
            </a:r>
            <a:r>
              <a:rPr lang="en-US" dirty="0"/>
              <a:t> </a:t>
            </a:r>
            <a:r>
              <a:rPr lang="en-US" dirty="0" err="1"/>
              <a:t>tasvir</a:t>
            </a:r>
            <a:r>
              <a:rPr lang="en-US" dirty="0"/>
              <a:t> (</a:t>
            </a:r>
            <a:r>
              <a:rPr lang="en-US" dirty="0" err="1"/>
              <a:t>gra’hic</a:t>
            </a:r>
            <a:r>
              <a:rPr lang="en-US" dirty="0"/>
              <a:t>), </a:t>
            </a:r>
            <a:r>
              <a:rPr lang="en-US" dirty="0" err="1"/>
              <a:t>animatsiyalashgan</a:t>
            </a:r>
            <a:r>
              <a:rPr lang="en-US" dirty="0"/>
              <a:t> </a:t>
            </a:r>
            <a:r>
              <a:rPr lang="en-US" dirty="0" err="1"/>
              <a:t>klip</a:t>
            </a:r>
            <a:r>
              <a:rPr lang="en-US" dirty="0"/>
              <a:t> (movie cli’) </a:t>
            </a:r>
            <a:r>
              <a:rPr lang="en-US" dirty="0" err="1"/>
              <a:t>yoki</a:t>
            </a:r>
            <a:r>
              <a:rPr lang="en-US" dirty="0"/>
              <a:t> </a:t>
            </a:r>
            <a:r>
              <a:rPr lang="en-US" dirty="0" err="1"/>
              <a:t>aktiv</a:t>
            </a:r>
            <a:r>
              <a:rPr lang="en-US" dirty="0"/>
              <a:t> </a:t>
            </a:r>
            <a:r>
              <a:rPr lang="en-US" dirty="0" err="1"/>
              <a:t>tugma</a:t>
            </a:r>
            <a:r>
              <a:rPr lang="en-US" dirty="0"/>
              <a:t> (button) </a:t>
            </a:r>
            <a:r>
              <a:rPr lang="en-US" dirty="0" err="1"/>
              <a:t>kurinishida</a:t>
            </a:r>
            <a:r>
              <a:rPr lang="en-US" dirty="0"/>
              <a:t> </a:t>
            </a:r>
            <a:r>
              <a:rPr lang="en-US" dirty="0" err="1"/>
              <a:t>bulishi</a:t>
            </a:r>
            <a:r>
              <a:rPr lang="en-US" dirty="0"/>
              <a:t> </a:t>
            </a:r>
            <a:r>
              <a:rPr lang="en-US" dirty="0" err="1"/>
              <a:t>mumkin</a:t>
            </a:r>
            <a:r>
              <a:rPr lang="en-US" dirty="0"/>
              <a:t>. </a:t>
            </a:r>
            <a:r>
              <a:rPr lang="en-US" dirty="0" err="1"/>
              <a:t>Xar</a:t>
            </a:r>
            <a:r>
              <a:rPr lang="en-US" dirty="0"/>
              <a:t> </a:t>
            </a:r>
            <a:r>
              <a:rPr lang="en-US" dirty="0" err="1"/>
              <a:t>bitta</a:t>
            </a:r>
            <a:r>
              <a:rPr lang="en-US" dirty="0"/>
              <a:t> </a:t>
            </a:r>
            <a:r>
              <a:rPr lang="en-US" dirty="0" err="1"/>
              <a:t>belgi</a:t>
            </a:r>
            <a:r>
              <a:rPr lang="en-US" dirty="0"/>
              <a:t> </a:t>
            </a:r>
            <a:r>
              <a:rPr lang="en-US" dirty="0" err="1"/>
              <a:t>uz</a:t>
            </a:r>
            <a:r>
              <a:rPr lang="en-US" dirty="0"/>
              <a:t> </a:t>
            </a:r>
            <a:r>
              <a:rPr lang="en-US" dirty="0" err="1"/>
              <a:t>ichiga</a:t>
            </a:r>
            <a:r>
              <a:rPr lang="en-US" dirty="0"/>
              <a:t> </a:t>
            </a:r>
            <a:r>
              <a:rPr lang="en-US" dirty="0" err="1"/>
              <a:t>bir</a:t>
            </a:r>
            <a:r>
              <a:rPr lang="en-US" dirty="0"/>
              <a:t> </a:t>
            </a:r>
            <a:r>
              <a:rPr lang="en-US" dirty="0" err="1"/>
              <a:t>nechta</a:t>
            </a:r>
            <a:r>
              <a:rPr lang="en-US" dirty="0"/>
              <a:t> </a:t>
            </a:r>
            <a:r>
              <a:rPr lang="en-US" dirty="0" err="1"/>
              <a:t>boshka</a:t>
            </a:r>
            <a:r>
              <a:rPr lang="en-US" dirty="0"/>
              <a:t> </a:t>
            </a:r>
            <a:r>
              <a:rPr lang="en-US" dirty="0" err="1"/>
              <a:t>belgilarni</a:t>
            </a:r>
            <a:r>
              <a:rPr lang="en-US" dirty="0"/>
              <a:t> </a:t>
            </a:r>
            <a:r>
              <a:rPr lang="en-US" dirty="0" err="1"/>
              <a:t>olishi</a:t>
            </a:r>
            <a:r>
              <a:rPr lang="en-US" dirty="0"/>
              <a:t> </a:t>
            </a:r>
            <a:r>
              <a:rPr lang="en-US" dirty="0" err="1"/>
              <a:t>mumkin</a:t>
            </a:r>
            <a:r>
              <a:rPr lang="en-US" dirty="0"/>
              <a:t> </a:t>
            </a:r>
            <a:r>
              <a:rPr lang="en-US" dirty="0" err="1"/>
              <a:t>bulganligi</a:t>
            </a:r>
            <a:r>
              <a:rPr lang="en-US" dirty="0"/>
              <a:t> </a:t>
            </a:r>
            <a:r>
              <a:rPr lang="en-US" dirty="0" err="1"/>
              <a:t>sababli</a:t>
            </a:r>
            <a:r>
              <a:rPr lang="en-US" dirty="0"/>
              <a:t> Flash </a:t>
            </a:r>
            <a:r>
              <a:rPr lang="en-US" dirty="0" err="1"/>
              <a:t>dasturida</a:t>
            </a:r>
            <a:r>
              <a:rPr lang="en-US" dirty="0"/>
              <a:t> </a:t>
            </a:r>
            <a:r>
              <a:rPr lang="en-US" dirty="0" err="1"/>
              <a:t>ishlash</a:t>
            </a:r>
            <a:r>
              <a:rPr lang="en-US" dirty="0"/>
              <a:t> </a:t>
            </a:r>
            <a:r>
              <a:rPr lang="en-US" dirty="0" err="1"/>
              <a:t>juda</a:t>
            </a:r>
            <a:r>
              <a:rPr lang="en-US" dirty="0"/>
              <a:t> </a:t>
            </a:r>
            <a:r>
              <a:rPr lang="en-US" dirty="0" err="1"/>
              <a:t>kulay</a:t>
            </a:r>
            <a:r>
              <a:rPr lang="en-US" dirty="0"/>
              <a:t>. </a:t>
            </a:r>
            <a:r>
              <a:rPr lang="en-US" dirty="0" err="1"/>
              <a:t>Yangi</a:t>
            </a:r>
            <a:r>
              <a:rPr lang="en-US" dirty="0"/>
              <a:t> </a:t>
            </a:r>
            <a:r>
              <a:rPr lang="en-US" dirty="0" err="1"/>
              <a:t>belgi</a:t>
            </a:r>
            <a:r>
              <a:rPr lang="en-US" dirty="0"/>
              <a:t> </a:t>
            </a:r>
            <a:r>
              <a:rPr lang="en-US" dirty="0" err="1"/>
              <a:t>yaratish</a:t>
            </a:r>
            <a:r>
              <a:rPr lang="en-US" dirty="0"/>
              <a:t> </a:t>
            </a:r>
            <a:r>
              <a:rPr lang="en-US" dirty="0" err="1"/>
              <a:t>uchun</a:t>
            </a:r>
            <a:r>
              <a:rPr lang="en-US" dirty="0"/>
              <a:t> Ctrl+F8 </a:t>
            </a:r>
            <a:r>
              <a:rPr lang="en-US" dirty="0" err="1"/>
              <a:t>yoki</a:t>
            </a:r>
            <a:r>
              <a:rPr lang="en-US" dirty="0"/>
              <a:t> </a:t>
            </a:r>
            <a:r>
              <a:rPr lang="en-US" dirty="0" err="1"/>
              <a:t>Vstavka</a:t>
            </a:r>
            <a:r>
              <a:rPr lang="en-US" dirty="0"/>
              <a:t> </a:t>
            </a:r>
            <a:r>
              <a:rPr lang="en-US" dirty="0" err="1"/>
              <a:t>menyusida</a:t>
            </a:r>
            <a:r>
              <a:rPr lang="en-US" dirty="0"/>
              <a:t> </a:t>
            </a:r>
            <a:r>
              <a:rPr lang="en-US" dirty="0" err="1"/>
              <a:t>Novqy</a:t>
            </a:r>
            <a:r>
              <a:rPr lang="en-US" dirty="0"/>
              <a:t> </a:t>
            </a:r>
            <a:r>
              <a:rPr lang="en-US" dirty="0" err="1"/>
              <a:t>simvol</a:t>
            </a:r>
            <a:r>
              <a:rPr lang="en-US" dirty="0"/>
              <a:t> (New symbol) </a:t>
            </a:r>
            <a:r>
              <a:rPr lang="en-US" dirty="0" err="1"/>
              <a:t>buyrigini</a:t>
            </a:r>
            <a:r>
              <a:rPr lang="en-US" dirty="0"/>
              <a:t> </a:t>
            </a:r>
            <a:r>
              <a:rPr lang="en-US" dirty="0" err="1"/>
              <a:t>tanlaymiz</a:t>
            </a:r>
            <a:r>
              <a:rPr lang="en-US" dirty="0"/>
              <a:t>. </a:t>
            </a:r>
            <a:r>
              <a:rPr lang="en-US" dirty="0" err="1"/>
              <a:t>Natijada</a:t>
            </a:r>
            <a:r>
              <a:rPr lang="en-US" dirty="0"/>
              <a:t> </a:t>
            </a:r>
            <a:r>
              <a:rPr lang="en-US" dirty="0" err="1"/>
              <a:t>yangi</a:t>
            </a:r>
            <a:r>
              <a:rPr lang="en-US" dirty="0"/>
              <a:t> </a:t>
            </a:r>
            <a:r>
              <a:rPr lang="en-US" dirty="0" err="1"/>
              <a:t>belgining</a:t>
            </a:r>
            <a:r>
              <a:rPr lang="en-US" dirty="0"/>
              <a:t> </a:t>
            </a:r>
            <a:r>
              <a:rPr lang="en-US" dirty="0" err="1"/>
              <a:t>yaratish</a:t>
            </a:r>
            <a:r>
              <a:rPr lang="en-US" dirty="0"/>
              <a:t> </a:t>
            </a:r>
            <a:r>
              <a:rPr lang="en-US" dirty="0" err="1"/>
              <a:t>mulokot</a:t>
            </a:r>
            <a:r>
              <a:rPr lang="en-US" dirty="0"/>
              <a:t> </a:t>
            </a:r>
            <a:r>
              <a:rPr lang="en-US" dirty="0" err="1"/>
              <a:t>oynasi</a:t>
            </a:r>
            <a:r>
              <a:rPr lang="en-US" dirty="0"/>
              <a:t> </a:t>
            </a:r>
            <a:r>
              <a:rPr lang="en-US" dirty="0" err="1"/>
              <a:t>chikadi</a:t>
            </a:r>
            <a:r>
              <a:rPr lang="en-US" dirty="0"/>
              <a:t>, </a:t>
            </a:r>
            <a:r>
              <a:rPr lang="en-US" dirty="0" err="1"/>
              <a:t>ushbu</a:t>
            </a:r>
            <a:r>
              <a:rPr lang="en-US" dirty="0"/>
              <a:t> </a:t>
            </a:r>
            <a:r>
              <a:rPr lang="en-US" dirty="0" err="1"/>
              <a:t>oynada</a:t>
            </a:r>
            <a:r>
              <a:rPr lang="en-US" dirty="0"/>
              <a:t> biz </a:t>
            </a:r>
            <a:r>
              <a:rPr lang="en-US" dirty="0" err="1"/>
              <a:t>belgi</a:t>
            </a:r>
            <a:r>
              <a:rPr lang="en-US" dirty="0"/>
              <a:t> </a:t>
            </a:r>
            <a:r>
              <a:rPr lang="en-US" dirty="0" err="1"/>
              <a:t>turini</a:t>
            </a:r>
            <a:r>
              <a:rPr lang="en-US" dirty="0"/>
              <a:t> (</a:t>
            </a:r>
            <a:r>
              <a:rPr lang="en-US" dirty="0" err="1"/>
              <a:t>grafik</a:t>
            </a:r>
            <a:r>
              <a:rPr lang="en-US" dirty="0"/>
              <a:t> </a:t>
            </a:r>
            <a:r>
              <a:rPr lang="en-US" dirty="0" err="1"/>
              <a:t>tasvir</a:t>
            </a:r>
            <a:r>
              <a:rPr lang="en-US" dirty="0"/>
              <a:t> - </a:t>
            </a:r>
            <a:r>
              <a:rPr lang="en-US" b="1" dirty="0" err="1"/>
              <a:t>gra’hic</a:t>
            </a:r>
            <a:r>
              <a:rPr lang="en-US" dirty="0"/>
              <a:t>, </a:t>
            </a:r>
            <a:r>
              <a:rPr lang="en-US" dirty="0" err="1"/>
              <a:t>yoki</a:t>
            </a:r>
            <a:r>
              <a:rPr lang="en-US" dirty="0"/>
              <a:t> </a:t>
            </a:r>
            <a:r>
              <a:rPr lang="en-US" dirty="0" err="1"/>
              <a:t>aktiv</a:t>
            </a:r>
            <a:r>
              <a:rPr lang="en-US" dirty="0"/>
              <a:t> </a:t>
            </a:r>
            <a:r>
              <a:rPr lang="en-US" dirty="0" err="1"/>
              <a:t>tugma</a:t>
            </a:r>
            <a:r>
              <a:rPr lang="en-US" dirty="0"/>
              <a:t> - </a:t>
            </a:r>
            <a:r>
              <a:rPr lang="en-US" b="1" dirty="0"/>
              <a:t>button</a:t>
            </a:r>
            <a:r>
              <a:rPr lang="en-US" dirty="0"/>
              <a:t>) </a:t>
            </a:r>
            <a:r>
              <a:rPr lang="en-US" dirty="0" err="1"/>
              <a:t>tanlaymiz</a:t>
            </a:r>
            <a:r>
              <a:rPr lang="en-US" dirty="0"/>
              <a:t> </a:t>
            </a:r>
            <a:r>
              <a:rPr lang="en-US" dirty="0" err="1"/>
              <a:t>va</a:t>
            </a:r>
            <a:r>
              <a:rPr lang="en-US" dirty="0"/>
              <a:t> OK </a:t>
            </a:r>
            <a:r>
              <a:rPr lang="en-US" dirty="0" err="1"/>
              <a:t>tugmasini</a:t>
            </a:r>
            <a:r>
              <a:rPr lang="en-US" dirty="0"/>
              <a:t> </a:t>
            </a:r>
            <a:r>
              <a:rPr lang="en-US" dirty="0" err="1"/>
              <a:t>bosamiz</a:t>
            </a:r>
            <a:r>
              <a:rPr lang="en-US" dirty="0"/>
              <a:t>. </a:t>
            </a:r>
            <a:r>
              <a:rPr lang="en-US" dirty="0" err="1"/>
              <a:t>Yangi</a:t>
            </a:r>
            <a:r>
              <a:rPr lang="en-US" dirty="0"/>
              <a:t> </a:t>
            </a:r>
            <a:r>
              <a:rPr lang="en-US" dirty="0" err="1"/>
              <a:t>belgini</a:t>
            </a:r>
            <a:r>
              <a:rPr lang="en-US" dirty="0"/>
              <a:t> </a:t>
            </a:r>
            <a:r>
              <a:rPr lang="en-US" dirty="0" err="1"/>
              <a:t>boshka</a:t>
            </a:r>
            <a:r>
              <a:rPr lang="en-US" dirty="0"/>
              <a:t> </a:t>
            </a:r>
            <a:r>
              <a:rPr lang="en-US" dirty="0" err="1"/>
              <a:t>yul</a:t>
            </a:r>
            <a:r>
              <a:rPr lang="en-US" dirty="0"/>
              <a:t> </a:t>
            </a:r>
            <a:r>
              <a:rPr lang="en-US" dirty="0" err="1"/>
              <a:t>bilan</a:t>
            </a:r>
            <a:r>
              <a:rPr lang="en-US" dirty="0"/>
              <a:t> </a:t>
            </a:r>
            <a:r>
              <a:rPr lang="en-US" dirty="0" err="1"/>
              <a:t>xam</a:t>
            </a:r>
            <a:r>
              <a:rPr lang="en-US" dirty="0"/>
              <a:t> </a:t>
            </a:r>
            <a:r>
              <a:rPr lang="en-US" dirty="0" err="1"/>
              <a:t>yaratish</a:t>
            </a:r>
            <a:r>
              <a:rPr lang="en-US" dirty="0"/>
              <a:t> </a:t>
            </a:r>
            <a:r>
              <a:rPr lang="en-US" dirty="0" err="1"/>
              <a:t>mumkin</a:t>
            </a:r>
            <a:r>
              <a:rPr lang="en-US" dirty="0"/>
              <a:t>. Agar </a:t>
            </a:r>
            <a:r>
              <a:rPr lang="en-US" dirty="0" err="1"/>
              <a:t>biror</a:t>
            </a:r>
            <a:r>
              <a:rPr lang="en-US" dirty="0"/>
              <a:t> </a:t>
            </a:r>
            <a:r>
              <a:rPr lang="en-US" dirty="0" err="1"/>
              <a:t>bir</a:t>
            </a:r>
            <a:r>
              <a:rPr lang="en-US" dirty="0"/>
              <a:t> </a:t>
            </a:r>
            <a:r>
              <a:rPr lang="en-US" dirty="0" err="1"/>
              <a:t>tasvir</a:t>
            </a:r>
            <a:r>
              <a:rPr lang="en-US" dirty="0"/>
              <a:t> </a:t>
            </a:r>
            <a:r>
              <a:rPr lang="en-US" dirty="0" err="1"/>
              <a:t>kismini</a:t>
            </a:r>
            <a:r>
              <a:rPr lang="en-US" dirty="0"/>
              <a:t> </a:t>
            </a:r>
            <a:r>
              <a:rPr lang="en-US" dirty="0" err="1"/>
              <a:t>sichkoncha</a:t>
            </a:r>
            <a:r>
              <a:rPr lang="en-US" dirty="0"/>
              <a:t> </a:t>
            </a:r>
            <a:r>
              <a:rPr lang="en-US" dirty="0" err="1"/>
              <a:t>bilan</a:t>
            </a:r>
            <a:r>
              <a:rPr lang="en-US" dirty="0"/>
              <a:t> </a:t>
            </a:r>
            <a:r>
              <a:rPr lang="en-US" dirty="0" err="1"/>
              <a:t>tanlab</a:t>
            </a:r>
            <a:r>
              <a:rPr lang="en-US" dirty="0"/>
              <a:t> F8 </a:t>
            </a:r>
            <a:r>
              <a:rPr lang="en-US" dirty="0" err="1"/>
              <a:t>yoki</a:t>
            </a:r>
            <a:r>
              <a:rPr lang="en-US" dirty="0"/>
              <a:t> </a:t>
            </a:r>
            <a:r>
              <a:rPr lang="en-US" dirty="0" err="1"/>
              <a:t>Vstavka</a:t>
            </a:r>
            <a:r>
              <a:rPr lang="en-US" dirty="0"/>
              <a:t> </a:t>
            </a:r>
            <a:r>
              <a:rPr lang="en-US" dirty="0" err="1"/>
              <a:t>menyusida</a:t>
            </a:r>
            <a:r>
              <a:rPr lang="en-US" dirty="0"/>
              <a:t> </a:t>
            </a:r>
            <a:r>
              <a:rPr lang="en-US" dirty="0" err="1"/>
              <a:t>Preobrazovatg</a:t>
            </a:r>
            <a:r>
              <a:rPr lang="en-US" dirty="0"/>
              <a:t>’ v </a:t>
            </a:r>
            <a:r>
              <a:rPr lang="en-US" dirty="0" err="1"/>
              <a:t>simvol</a:t>
            </a:r>
            <a:r>
              <a:rPr lang="en-US" dirty="0"/>
              <a:t> (Convert to Symbol) </a:t>
            </a:r>
            <a:r>
              <a:rPr lang="en-US" dirty="0" err="1"/>
              <a:t>buyrigini</a:t>
            </a:r>
            <a:r>
              <a:rPr lang="en-US" dirty="0"/>
              <a:t> </a:t>
            </a:r>
            <a:r>
              <a:rPr lang="en-US" dirty="0" err="1"/>
              <a:t>tanlasangiz</a:t>
            </a:r>
            <a:r>
              <a:rPr lang="en-US" dirty="0"/>
              <a:t>, u </a:t>
            </a:r>
            <a:r>
              <a:rPr lang="en-US" dirty="0" err="1"/>
              <a:t>xolda</a:t>
            </a:r>
            <a:r>
              <a:rPr lang="en-US" dirty="0"/>
              <a:t> Flash </a:t>
            </a:r>
            <a:r>
              <a:rPr lang="en-US" dirty="0" err="1"/>
              <a:t>shu</a:t>
            </a:r>
            <a:r>
              <a:rPr lang="en-US" dirty="0"/>
              <a:t> </a:t>
            </a:r>
            <a:r>
              <a:rPr lang="en-US" dirty="0" err="1"/>
              <a:t>tasvir</a:t>
            </a:r>
            <a:r>
              <a:rPr lang="en-US" dirty="0"/>
              <a:t> </a:t>
            </a:r>
            <a:r>
              <a:rPr lang="en-US" dirty="0" err="1"/>
              <a:t>asosida</a:t>
            </a:r>
            <a:r>
              <a:rPr lang="en-US" dirty="0"/>
              <a:t> </a:t>
            </a:r>
            <a:r>
              <a:rPr lang="en-US" dirty="0" err="1"/>
              <a:t>siz</a:t>
            </a:r>
            <a:r>
              <a:rPr lang="en-US" dirty="0"/>
              <a:t> </a:t>
            </a:r>
            <a:r>
              <a:rPr lang="en-US" dirty="0" err="1"/>
              <a:t>tanlagan</a:t>
            </a:r>
            <a:r>
              <a:rPr lang="en-US" dirty="0"/>
              <a:t> </a:t>
            </a:r>
            <a:r>
              <a:rPr lang="en-US" dirty="0" err="1"/>
              <a:t>turiga</a:t>
            </a:r>
            <a:r>
              <a:rPr lang="en-US" dirty="0"/>
              <a:t> </a:t>
            </a:r>
            <a:r>
              <a:rPr lang="en-US" dirty="0" err="1"/>
              <a:t>mansub</a:t>
            </a:r>
            <a:r>
              <a:rPr lang="en-US" dirty="0"/>
              <a:t> </a:t>
            </a:r>
            <a:r>
              <a:rPr lang="en-US" dirty="0" err="1"/>
              <a:t>yangi</a:t>
            </a:r>
            <a:r>
              <a:rPr lang="en-US" dirty="0"/>
              <a:t> </a:t>
            </a:r>
            <a:r>
              <a:rPr lang="en-US" dirty="0" err="1"/>
              <a:t>belgi</a:t>
            </a:r>
            <a:r>
              <a:rPr lang="en-US" dirty="0"/>
              <a:t> </a:t>
            </a:r>
            <a:r>
              <a:rPr lang="en-US" dirty="0" err="1"/>
              <a:t>yaratadi</a:t>
            </a:r>
            <a:r>
              <a:rPr lang="en-US" dirty="0"/>
              <a:t> </a:t>
            </a:r>
            <a:endParaRPr lang="ru-RU" dirty="0"/>
          </a:p>
          <a:p>
            <a:pPr algn="just"/>
            <a:endParaRPr lang="ru-RU" dirty="0"/>
          </a:p>
        </p:txBody>
      </p:sp>
    </p:spTree>
    <p:extLst>
      <p:ext uri="{BB962C8B-B14F-4D97-AF65-F5344CB8AC3E}">
        <p14:creationId xmlns:p14="http://schemas.microsoft.com/office/powerpoint/2010/main" val="26671146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err="1" smtClean="0"/>
              <a:t>E’tiboringiz</a:t>
            </a:r>
            <a:r>
              <a:rPr lang="en-US" dirty="0" smtClean="0"/>
              <a:t> </a:t>
            </a:r>
            <a:r>
              <a:rPr lang="en-US" dirty="0" err="1" smtClean="0"/>
              <a:t>uchun</a:t>
            </a:r>
            <a:r>
              <a:rPr lang="en-US" dirty="0" smtClean="0"/>
              <a:t> </a:t>
            </a:r>
            <a:r>
              <a:rPr lang="en-US" dirty="0" err="1" smtClean="0"/>
              <a:t>raxmat</a:t>
            </a:r>
            <a:endParaRPr lang="ru-RU" dirty="0"/>
          </a:p>
        </p:txBody>
      </p:sp>
      <p:sp>
        <p:nvSpPr>
          <p:cNvPr id="5" name="Текст 4"/>
          <p:cNvSpPr>
            <a:spLocks noGrp="1"/>
          </p:cNvSpPr>
          <p:nvPr>
            <p:ph type="body" idx="1"/>
          </p:nvPr>
        </p:nvSpPr>
        <p:spPr/>
        <p:txBody>
          <a:bodyPr/>
          <a:lstStyle/>
          <a:p>
            <a:endParaRPr lang="ru-RU"/>
          </a:p>
        </p:txBody>
      </p:sp>
    </p:spTree>
    <p:extLst>
      <p:ext uri="{BB962C8B-B14F-4D97-AF65-F5344CB8AC3E}">
        <p14:creationId xmlns:p14="http://schemas.microsoft.com/office/powerpoint/2010/main" val="33108813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TM03457510[[fn=Савон]]</Template>
  <TotalTime>45</TotalTime>
  <Words>629</Words>
  <Application>Microsoft Office PowerPoint</Application>
  <PresentationFormat>Широкоэкранный</PresentationFormat>
  <Paragraphs>15</Paragraphs>
  <Slides>8</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8</vt:i4>
      </vt:variant>
    </vt:vector>
  </HeadingPairs>
  <TitlesOfParts>
    <vt:vector size="11" baseType="lpstr">
      <vt:lpstr>Arial</vt:lpstr>
      <vt:lpstr>Century Gothic</vt:lpstr>
      <vt:lpstr>Savon</vt:lpstr>
      <vt:lpstr>MACROMEDIA FLASH DASTURI</vt:lpstr>
      <vt:lpstr>Dastur haqida</vt:lpstr>
      <vt:lpstr>DASTUR QISMLARI</vt:lpstr>
      <vt:lpstr>DASTUR QISMLARI</vt:lpstr>
      <vt:lpstr>DASTUR QISMLARI</vt:lpstr>
      <vt:lpstr>DASTUR QISMLARI</vt:lpstr>
      <vt:lpstr>DASTUR QISMLARI</vt:lpstr>
      <vt:lpstr>E’tiboringiz uchun raxmat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MULTIMEDIA ASOSLARI</dc:title>
  <dc:creator>MECHAUZ</dc:creator>
  <cp:lastModifiedBy>MECHAUZ</cp:lastModifiedBy>
  <cp:revision>6</cp:revision>
  <dcterms:created xsi:type="dcterms:W3CDTF">2018-04-09T03:45:55Z</dcterms:created>
  <dcterms:modified xsi:type="dcterms:W3CDTF">2018-04-16T03:13:11Z</dcterms:modified>
</cp:coreProperties>
</file>