
<file path=[Content_Types].xml><?xml version="1.0" encoding="utf-8"?>
<Types xmlns="http://schemas.openxmlformats.org/package/2006/content-types">
  <Default Extension="bmp" ContentType="image/bmp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60" r:id="rId4"/>
    <p:sldId id="258" r:id="rId5"/>
    <p:sldId id="263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effectLst/>
              </a:rPr>
              <a:t>Corel draw </a:t>
            </a:r>
            <a:r>
              <a:rPr lang="en-US" b="1" dirty="0" err="1" smtClean="0">
                <a:effectLst/>
              </a:rPr>
              <a:t>dasturi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Safarov</a:t>
            </a:r>
            <a:r>
              <a:rPr lang="en-US" dirty="0" smtClean="0"/>
              <a:t> </a:t>
            </a:r>
            <a:r>
              <a:rPr lang="en-US" dirty="0" err="1" smtClean="0"/>
              <a:t>Ilg’orbek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845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2103120"/>
            <a:ext cx="6624181" cy="3931920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CorelDraw </a:t>
            </a:r>
            <a:r>
              <a:rPr lang="en-US" dirty="0" err="1"/>
              <a:t>dasturi</a:t>
            </a:r>
            <a:r>
              <a:rPr lang="en-US" dirty="0"/>
              <a:t>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tushirilgandan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ekranda</a:t>
            </a:r>
            <a:r>
              <a:rPr lang="en-US" dirty="0"/>
              <a:t> COREL </a:t>
            </a:r>
            <a:r>
              <a:rPr lang="en-US" dirty="0" err="1"/>
              <a:t>DRAWga</a:t>
            </a:r>
            <a:r>
              <a:rPr lang="en-US" dirty="0"/>
              <a:t> XUSH KILIBSIZ (welcome to Corel DRAW) </a:t>
            </a:r>
            <a:r>
              <a:rPr lang="en-US" dirty="0" err="1"/>
              <a:t>suzi</a:t>
            </a:r>
            <a:r>
              <a:rPr lang="en-US" dirty="0"/>
              <a:t> </a:t>
            </a:r>
            <a:r>
              <a:rPr lang="en-US" dirty="0" err="1"/>
              <a:t>nomayon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dasturni</a:t>
            </a:r>
            <a:r>
              <a:rPr lang="en-US" dirty="0"/>
              <a:t>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tushirishning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variantlarini</a:t>
            </a:r>
            <a:r>
              <a:rPr lang="en-US" dirty="0"/>
              <a:t> </a:t>
            </a:r>
            <a:r>
              <a:rPr lang="en-US" dirty="0" err="1"/>
              <a:t>tanlashni</a:t>
            </a:r>
            <a:r>
              <a:rPr lang="en-US" dirty="0"/>
              <a:t> </a:t>
            </a:r>
            <a:r>
              <a:rPr lang="en-US" dirty="0" err="1"/>
              <a:t>suraydi</a:t>
            </a:r>
            <a:r>
              <a:rPr lang="en-US" dirty="0"/>
              <a:t>: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hujjat</a:t>
            </a:r>
            <a:r>
              <a:rPr lang="en-US" dirty="0"/>
              <a:t> (New Graphic), </a:t>
            </a:r>
            <a:r>
              <a:rPr lang="en-US" dirty="0" err="1"/>
              <a:t>oxirgi</a:t>
            </a:r>
            <a:r>
              <a:rPr lang="en-US" dirty="0"/>
              <a:t> </a:t>
            </a:r>
            <a:r>
              <a:rPr lang="en-US" dirty="0" err="1"/>
              <a:t>ishlangan</a:t>
            </a:r>
            <a:r>
              <a:rPr lang="en-US" dirty="0"/>
              <a:t> </a:t>
            </a:r>
            <a:r>
              <a:rPr lang="en-US" dirty="0" err="1"/>
              <a:t>hujjatni</a:t>
            </a:r>
            <a:r>
              <a:rPr lang="en-US" dirty="0"/>
              <a:t> </a:t>
            </a:r>
            <a:r>
              <a:rPr lang="en-US" dirty="0" err="1"/>
              <a:t>ochish</a:t>
            </a:r>
            <a:r>
              <a:rPr lang="en-US" dirty="0"/>
              <a:t> (Open Last Edited), </a:t>
            </a:r>
            <a:r>
              <a:rPr lang="en-US" dirty="0" err="1"/>
              <a:t>Hujjatni</a:t>
            </a:r>
            <a:r>
              <a:rPr lang="en-US" dirty="0"/>
              <a:t> </a:t>
            </a:r>
            <a:r>
              <a:rPr lang="en-US" dirty="0" err="1"/>
              <a:t>ochish</a:t>
            </a:r>
            <a:r>
              <a:rPr lang="en-US" dirty="0"/>
              <a:t> (Open Graphic), </a:t>
            </a:r>
            <a:r>
              <a:rPr lang="en-US" dirty="0" err="1"/>
              <a:t>tayyor</a:t>
            </a:r>
            <a:r>
              <a:rPr lang="en-US" dirty="0"/>
              <a:t> </a:t>
            </a:r>
            <a:r>
              <a:rPr lang="en-US" dirty="0" err="1"/>
              <a:t>shablonlarni</a:t>
            </a:r>
            <a:r>
              <a:rPr lang="en-US" dirty="0"/>
              <a:t> </a:t>
            </a:r>
            <a:r>
              <a:rPr lang="en-US" dirty="0" err="1"/>
              <a:t>ochish</a:t>
            </a:r>
            <a:r>
              <a:rPr lang="en-US" dirty="0"/>
              <a:t> (Template),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urgatuvchini</a:t>
            </a:r>
            <a:r>
              <a:rPr lang="en-US" dirty="0"/>
              <a:t>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tushirish</a:t>
            </a:r>
            <a:r>
              <a:rPr lang="en-US" dirty="0"/>
              <a:t> (</a:t>
            </a:r>
            <a:r>
              <a:rPr lang="en-US" dirty="0" err="1"/>
              <a:t>CorelTUROR</a:t>
            </a:r>
            <a:r>
              <a:rPr lang="en-US" dirty="0"/>
              <a:t>), </a:t>
            </a: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yangilik</a:t>
            </a:r>
            <a:r>
              <a:rPr lang="en-US" dirty="0"/>
              <a:t>? (What is New?)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hujjatni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menuning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 (File)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buyrugi</a:t>
            </a:r>
            <a:r>
              <a:rPr lang="en-US" dirty="0"/>
              <a:t> (New)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instrumentlar</a:t>
            </a:r>
            <a:r>
              <a:rPr lang="en-US" dirty="0"/>
              <a:t> </a:t>
            </a:r>
            <a:r>
              <a:rPr lang="en-US" dirty="0" err="1"/>
              <a:t>panelidagi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tugma</a:t>
            </a:r>
            <a:r>
              <a:rPr lang="en-US" dirty="0"/>
              <a:t> </a:t>
            </a:r>
            <a:r>
              <a:rPr lang="en-US" dirty="0" err="1"/>
              <a:t>bosiladi</a:t>
            </a:r>
            <a:r>
              <a:rPr lang="en-US" dirty="0"/>
              <a:t>. </a:t>
            </a:r>
            <a:r>
              <a:rPr lang="en-US" dirty="0" err="1"/>
              <a:t>Hujjatni</a:t>
            </a:r>
            <a:r>
              <a:rPr lang="en-US" dirty="0"/>
              <a:t> </a:t>
            </a:r>
            <a:r>
              <a:rPr lang="en-US" dirty="0" err="1"/>
              <a:t>ochish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, </a:t>
            </a:r>
            <a:r>
              <a:rPr lang="en-US" dirty="0" err="1"/>
              <a:t>menuning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 (File)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Оchish</a:t>
            </a:r>
            <a:r>
              <a:rPr lang="en-US" dirty="0"/>
              <a:t> (Open) </a:t>
            </a:r>
            <a:r>
              <a:rPr lang="en-US" dirty="0" err="1"/>
              <a:t>buyruglari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instrumentlar</a:t>
            </a:r>
            <a:r>
              <a:rPr lang="en-US" dirty="0"/>
              <a:t> </a:t>
            </a:r>
            <a:r>
              <a:rPr lang="en-US" dirty="0" err="1"/>
              <a:t>panelidagi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tugmalar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CorelDRAW</a:t>
            </a:r>
            <a:r>
              <a:rPr lang="en-US" dirty="0"/>
              <a:t> </a:t>
            </a:r>
            <a:r>
              <a:rPr lang="en-US" dirty="0" err="1"/>
              <a:t>dasturida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vaqtning</a:t>
            </a:r>
            <a:r>
              <a:rPr lang="en-US" dirty="0"/>
              <a:t> </a:t>
            </a:r>
            <a:r>
              <a:rPr lang="en-US" dirty="0" err="1"/>
              <a:t>uzida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hujjatlar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imkoniyatlari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,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 </a:t>
            </a:r>
            <a:r>
              <a:rPr lang="en-US" dirty="0" err="1"/>
              <a:t>hujjatlarni</a:t>
            </a:r>
            <a:r>
              <a:rPr lang="en-US" dirty="0"/>
              <a:t> </a:t>
            </a:r>
            <a:r>
              <a:rPr lang="en-US" dirty="0" err="1"/>
              <a:t>yopib</a:t>
            </a:r>
            <a:r>
              <a:rPr lang="en-US" dirty="0"/>
              <a:t> </a:t>
            </a:r>
            <a:r>
              <a:rPr lang="en-US" dirty="0" err="1"/>
              <a:t>qo’ysa</a:t>
            </a:r>
            <a:r>
              <a:rPr lang="en-US" dirty="0"/>
              <a:t> ham </a:t>
            </a:r>
            <a:r>
              <a:rPr lang="en-US" dirty="0" err="1"/>
              <a:t>bo’ladi</a:t>
            </a:r>
            <a:r>
              <a:rPr lang="en-US" dirty="0"/>
              <a:t>. Bu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menuning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 </a:t>
            </a:r>
            <a:r>
              <a:rPr lang="en-US" dirty="0" err="1"/>
              <a:t>Yopish</a:t>
            </a:r>
            <a:r>
              <a:rPr lang="en-US" dirty="0"/>
              <a:t>(Close) </a:t>
            </a:r>
            <a:r>
              <a:rPr lang="en-US" dirty="0" err="1"/>
              <a:t>buyrugi</a:t>
            </a:r>
            <a:r>
              <a:rPr lang="en-US" dirty="0"/>
              <a:t> </a:t>
            </a:r>
            <a:r>
              <a:rPr lang="en-US" dirty="0" err="1"/>
              <a:t>erdamida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2022">
            <a:off x="7227518" y="2834112"/>
            <a:ext cx="4506239" cy="162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45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 smtClean="0"/>
              <a:t>ko’rinishi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2"/>
          <a:stretch>
            <a:fillRect/>
          </a:stretch>
        </p:blipFill>
        <p:spPr>
          <a:xfrm>
            <a:off x="1171005" y="2103120"/>
            <a:ext cx="9954195" cy="405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1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Chizish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2103120"/>
            <a:ext cx="5809989" cy="393192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err="1"/>
              <a:t>Chizish</a:t>
            </a:r>
            <a:endParaRPr lang="ru-RU" dirty="0"/>
          </a:p>
          <a:p>
            <a:r>
              <a:rPr lang="en-US" dirty="0" err="1"/>
              <a:t>Chizgish</a:t>
            </a:r>
            <a:r>
              <a:rPr lang="en-US" dirty="0"/>
              <a:t> </a:t>
            </a:r>
            <a:r>
              <a:rPr lang="en-US" dirty="0" err="1"/>
              <a:t>ekranda</a:t>
            </a:r>
            <a:r>
              <a:rPr lang="en-US" dirty="0"/>
              <a:t> </a:t>
            </a:r>
            <a:r>
              <a:rPr lang="en-US" dirty="0" err="1"/>
              <a:t>ko’rinib</a:t>
            </a:r>
            <a:r>
              <a:rPr lang="en-US" dirty="0"/>
              <a:t> </a:t>
            </a:r>
            <a:r>
              <a:rPr lang="en-US" dirty="0" err="1"/>
              <a:t>turadi</a:t>
            </a:r>
            <a:r>
              <a:rPr lang="en-US" dirty="0"/>
              <a:t> </a:t>
            </a:r>
            <a:r>
              <a:rPr lang="en-US" dirty="0" err="1"/>
              <a:t>agarda</a:t>
            </a:r>
            <a:r>
              <a:rPr lang="en-US" dirty="0"/>
              <a:t> u </a:t>
            </a:r>
            <a:r>
              <a:rPr lang="en-US" dirty="0" err="1"/>
              <a:t>yoq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 </a:t>
            </a:r>
            <a:r>
              <a:rPr lang="en-US" dirty="0" err="1"/>
              <a:t>menuning</a:t>
            </a:r>
            <a:r>
              <a:rPr lang="en-US" dirty="0"/>
              <a:t> </a:t>
            </a:r>
            <a:r>
              <a:rPr lang="en-US" dirty="0" err="1"/>
              <a:t>Ko’rish</a:t>
            </a:r>
            <a:r>
              <a:rPr lang="en-US" dirty="0"/>
              <a:t> (View) </a:t>
            </a:r>
            <a:r>
              <a:rPr lang="en-US" dirty="0" err="1"/>
              <a:t>tanlanib</a:t>
            </a:r>
            <a:r>
              <a:rPr lang="en-US" dirty="0"/>
              <a:t> </a:t>
            </a:r>
            <a:r>
              <a:rPr lang="en-US" dirty="0" err="1"/>
              <a:t>Chizgish</a:t>
            </a:r>
            <a:r>
              <a:rPr lang="en-US" dirty="0"/>
              <a:t> (Rulers) </a:t>
            </a:r>
            <a:r>
              <a:rPr lang="en-US" dirty="0" err="1"/>
              <a:t>buyrugi</a:t>
            </a:r>
            <a:r>
              <a:rPr lang="en-US" dirty="0"/>
              <a:t>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tushirish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, </a:t>
            </a:r>
            <a:r>
              <a:rPr lang="en-US" dirty="0" err="1"/>
              <a:t>ekkinchi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bajarilsa</a:t>
            </a:r>
            <a:r>
              <a:rPr lang="en-US" dirty="0"/>
              <a:t> </a:t>
            </a:r>
            <a:r>
              <a:rPr lang="en-US" dirty="0" err="1"/>
              <a:t>ekrandan</a:t>
            </a:r>
            <a:r>
              <a:rPr lang="en-US" dirty="0"/>
              <a:t> </a:t>
            </a:r>
            <a:r>
              <a:rPr lang="en-US" dirty="0" err="1"/>
              <a:t>chizgish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tashlanadi</a:t>
            </a:r>
            <a:r>
              <a:rPr lang="en-US" dirty="0"/>
              <a:t>. </a:t>
            </a:r>
            <a:r>
              <a:rPr lang="en-US" dirty="0" err="1"/>
              <a:t>Chizgishni</a:t>
            </a:r>
            <a:r>
              <a:rPr lang="en-US" dirty="0"/>
              <a:t> </a:t>
            </a:r>
            <a:r>
              <a:rPr lang="en-US" dirty="0" err="1"/>
              <a:t>ekranning</a:t>
            </a:r>
            <a:r>
              <a:rPr lang="en-US" dirty="0"/>
              <a:t> </a:t>
            </a:r>
            <a:r>
              <a:rPr lang="en-US" dirty="0" err="1"/>
              <a:t>hoqlagan</a:t>
            </a:r>
            <a:r>
              <a:rPr lang="en-US" dirty="0"/>
              <a:t> </a:t>
            </a:r>
            <a:r>
              <a:rPr lang="en-US" dirty="0" err="1"/>
              <a:t>joyoga</a:t>
            </a:r>
            <a:r>
              <a:rPr lang="en-US" dirty="0"/>
              <a:t> </a:t>
            </a:r>
            <a:r>
              <a:rPr lang="en-US" dirty="0" err="1"/>
              <a:t>qo’yish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uchun</a:t>
            </a:r>
            <a:r>
              <a:rPr lang="en-US" dirty="0"/>
              <a:t> &lt;Shift&gt; </a:t>
            </a:r>
            <a:r>
              <a:rPr lang="en-US" dirty="0" err="1"/>
              <a:t>tugmasi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birgalikda</a:t>
            </a:r>
            <a:r>
              <a:rPr lang="en-US" dirty="0"/>
              <a:t> </a:t>
            </a:r>
            <a:r>
              <a:rPr lang="en-US" dirty="0" err="1"/>
              <a:t>sichqoncha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hoqlagan</a:t>
            </a:r>
            <a:r>
              <a:rPr lang="en-US" dirty="0"/>
              <a:t> </a:t>
            </a:r>
            <a:r>
              <a:rPr lang="en-US" dirty="0" err="1"/>
              <a:t>joyga</a:t>
            </a:r>
            <a:r>
              <a:rPr lang="en-US" dirty="0"/>
              <a:t> </a:t>
            </a:r>
            <a:r>
              <a:rPr lang="en-US" dirty="0" err="1"/>
              <a:t>qoysa</a:t>
            </a:r>
            <a:r>
              <a:rPr lang="en-US" dirty="0"/>
              <a:t> </a:t>
            </a:r>
            <a:r>
              <a:rPr lang="en-US" dirty="0" err="1"/>
              <a:t>bu’ladi</a:t>
            </a:r>
            <a:r>
              <a:rPr lang="en-US" dirty="0"/>
              <a:t>. </a:t>
            </a:r>
            <a:r>
              <a:rPr lang="en-US" dirty="0" err="1"/>
              <a:t>Agarda</a:t>
            </a:r>
            <a:r>
              <a:rPr lang="en-US" dirty="0"/>
              <a:t> &lt;Shift&gt; </a:t>
            </a:r>
            <a:r>
              <a:rPr lang="en-US" dirty="0" err="1"/>
              <a:t>tugmasi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birgalikda</a:t>
            </a:r>
            <a:r>
              <a:rPr lang="en-US" dirty="0"/>
              <a:t> </a:t>
            </a:r>
            <a:r>
              <a:rPr lang="en-US" dirty="0" err="1"/>
              <a:t>chizgishga</a:t>
            </a:r>
            <a:r>
              <a:rPr lang="en-US" dirty="0"/>
              <a:t> </a:t>
            </a:r>
            <a:r>
              <a:rPr lang="en-US" dirty="0" err="1"/>
              <a:t>ekki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sichqoncha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chertilsa</a:t>
            </a:r>
            <a:r>
              <a:rPr lang="en-US" dirty="0"/>
              <a:t> </a:t>
            </a:r>
            <a:r>
              <a:rPr lang="en-US" dirty="0" err="1"/>
              <a:t>avvalgi</a:t>
            </a:r>
            <a:r>
              <a:rPr lang="en-US" dirty="0"/>
              <a:t> </a:t>
            </a:r>
            <a:r>
              <a:rPr lang="en-US" dirty="0" err="1"/>
              <a:t>holiga</a:t>
            </a:r>
            <a:r>
              <a:rPr lang="en-US" dirty="0"/>
              <a:t> </a:t>
            </a:r>
            <a:r>
              <a:rPr lang="en-US" dirty="0" err="1"/>
              <a:t>qaytariladi</a:t>
            </a:r>
            <a:r>
              <a:rPr lang="en-US" dirty="0"/>
              <a:t>. </a:t>
            </a:r>
            <a:r>
              <a:rPr lang="en-US" dirty="0" err="1"/>
              <a:t>Agarda</a:t>
            </a:r>
            <a:r>
              <a:rPr lang="en-US" dirty="0"/>
              <a:t> &lt;Shift&gt; </a:t>
            </a:r>
            <a:r>
              <a:rPr lang="en-US" dirty="0" err="1"/>
              <a:t>tugmasisiz</a:t>
            </a:r>
            <a:r>
              <a:rPr lang="en-US" dirty="0"/>
              <a:t> </a:t>
            </a:r>
            <a:r>
              <a:rPr lang="en-US" dirty="0" err="1"/>
              <a:t>ekki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chertilsa</a:t>
            </a:r>
            <a:r>
              <a:rPr lang="en-US" dirty="0"/>
              <a:t> 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chizgishning</a:t>
            </a:r>
            <a:r>
              <a:rPr lang="en-US" dirty="0"/>
              <a:t> (Rulers) </a:t>
            </a:r>
            <a:r>
              <a:rPr lang="en-US" dirty="0" err="1"/>
              <a:t>Parametrlari</a:t>
            </a:r>
            <a:r>
              <a:rPr lang="en-US" dirty="0"/>
              <a:t> (Options) </a:t>
            </a:r>
            <a:r>
              <a:rPr lang="en-US" dirty="0" err="1"/>
              <a:t>ekranda</a:t>
            </a:r>
            <a:r>
              <a:rPr lang="en-US" dirty="0"/>
              <a:t> </a:t>
            </a:r>
            <a:r>
              <a:rPr lang="en-US" dirty="0" err="1"/>
              <a:t>nomaion</a:t>
            </a:r>
            <a:r>
              <a:rPr lang="en-US" dirty="0"/>
              <a:t> </a:t>
            </a:r>
            <a:r>
              <a:rPr lang="en-US" dirty="0" err="1"/>
              <a:t>boladi</a:t>
            </a:r>
            <a:r>
              <a:rPr lang="en-US" dirty="0"/>
              <a:t>. </a:t>
            </a:r>
            <a:r>
              <a:rPr lang="en-US" dirty="0" err="1"/>
              <a:t>CorelDRAW</a:t>
            </a:r>
            <a:r>
              <a:rPr lang="en-US" dirty="0"/>
              <a:t> </a:t>
            </a:r>
            <a:r>
              <a:rPr lang="en-US" dirty="0" err="1"/>
              <a:t>dasturidagi</a:t>
            </a:r>
            <a:r>
              <a:rPr lang="en-US" dirty="0"/>
              <a:t> </a:t>
            </a:r>
            <a:r>
              <a:rPr lang="en-US" dirty="0" err="1"/>
              <a:t>chizgish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ulchob</a:t>
            </a:r>
            <a:r>
              <a:rPr lang="en-US" dirty="0"/>
              <a:t> </a:t>
            </a:r>
            <a:r>
              <a:rPr lang="en-US" dirty="0" err="1"/>
              <a:t>birliklarida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 </a:t>
            </a:r>
            <a:r>
              <a:rPr lang="en-US" dirty="0" err="1"/>
              <a:t>Ulchov</a:t>
            </a:r>
            <a:r>
              <a:rPr lang="en-US" dirty="0"/>
              <a:t> </a:t>
            </a:r>
            <a:r>
              <a:rPr lang="en-US" dirty="0" err="1"/>
              <a:t>birliklari</a:t>
            </a:r>
            <a:r>
              <a:rPr lang="en-US" dirty="0"/>
              <a:t> (Units) </a:t>
            </a:r>
            <a:r>
              <a:rPr lang="en-US" dirty="0" err="1"/>
              <a:t>qoyidagilar</a:t>
            </a:r>
            <a:r>
              <a:rPr lang="en-US" dirty="0"/>
              <a:t> </a:t>
            </a:r>
            <a:r>
              <a:rPr lang="en-US" dirty="0" err="1"/>
              <a:t>iborat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7117658" y="2215110"/>
            <a:ext cx="4319905" cy="335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4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E’tiboringiz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raxmat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88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42</TotalTime>
  <Words>278</Words>
  <Application>Microsoft Office PowerPoint</Application>
  <PresentationFormat>Широкоэкранный</PresentationFormat>
  <Paragraphs>10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Century Gothic</vt:lpstr>
      <vt:lpstr>Savon</vt:lpstr>
      <vt:lpstr>Corel draw dasturi</vt:lpstr>
      <vt:lpstr>Dastur haqida</vt:lpstr>
      <vt:lpstr>Dastur ko’rinishi</vt:lpstr>
      <vt:lpstr>Chizish</vt:lpstr>
      <vt:lpstr>E’tiboringiz uchun raxmat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MULTIMEDIA ASOSLARI</dc:title>
  <dc:creator>MECHAUZ</dc:creator>
  <cp:lastModifiedBy>MECHAUZ</cp:lastModifiedBy>
  <cp:revision>5</cp:revision>
  <dcterms:created xsi:type="dcterms:W3CDTF">2018-04-09T03:45:55Z</dcterms:created>
  <dcterms:modified xsi:type="dcterms:W3CDTF">2018-04-09T04:28:28Z</dcterms:modified>
</cp:coreProperties>
</file>