
<file path=[Content_Types].xml><?xml version="1.0" encoding="utf-8"?>
<Types xmlns="http://schemas.openxmlformats.org/package/2006/content-types">
  <Default Extension="bmp" ContentType="image/bmp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768" r:id="rId1"/>
  </p:sldMasterIdLst>
  <p:sldIdLst>
    <p:sldId id="256" r:id="rId2"/>
    <p:sldId id="257" r:id="rId3"/>
    <p:sldId id="258" r:id="rId4"/>
    <p:sldId id="259" r:id="rId5"/>
    <p:sldId id="260" r:id="rId6"/>
    <p:sldId id="263" r:id="rId7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6" d="100"/>
          <a:sy n="76" d="100"/>
        </p:scale>
        <p:origin x="498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bmp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bmp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angle 15"/>
          <p:cNvSpPr/>
          <p:nvPr/>
        </p:nvSpPr>
        <p:spPr>
          <a:xfrm>
            <a:off x="1" y="0"/>
            <a:ext cx="12192000" cy="6858000"/>
          </a:xfrm>
          <a:prstGeom prst="rect">
            <a:avLst/>
          </a:prstGeom>
          <a:blipFill dpi="0" rotWithShape="1">
            <a:blip r:embed="rId2">
              <a:alphaModFix amt="45000"/>
              <a:duotone>
                <a:schemeClr val="accent2">
                  <a:shade val="45000"/>
                  <a:satMod val="135000"/>
                </a:schemeClr>
                <a:prstClr val="white"/>
              </a:duotone>
            </a:blip>
            <a:srcRect/>
            <a:tile tx="-31750" ty="-120650" sx="100000" sy="100000" flip="xy" algn="tl"/>
          </a:blipFill>
          <a:ln w="19050" cmpd="sng">
            <a:noFill/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0" name="Rectangle 9"/>
          <p:cNvSpPr/>
          <p:nvPr/>
        </p:nvSpPr>
        <p:spPr>
          <a:xfrm>
            <a:off x="1307870" y="1267730"/>
            <a:ext cx="9576262" cy="4307950"/>
          </a:xfrm>
          <a:prstGeom prst="rect">
            <a:avLst/>
          </a:prstGeom>
          <a:solidFill>
            <a:schemeClr val="tx1"/>
          </a:solidFill>
          <a:ln w="6350" cap="flat" cmpd="sng" algn="ctr">
            <a:solidFill>
              <a:schemeClr val="tx1">
                <a:lumMod val="65000"/>
                <a:lumOff val="35000"/>
              </a:schemeClr>
            </a:solidFill>
            <a:prstDash val="solid"/>
          </a:ln>
          <a:effectLst>
            <a:outerShdw blurRad="63500" algn="ctr" rotWithShape="0">
              <a:prstClr val="black">
                <a:alpha val="40000"/>
              </a:prstClr>
            </a:outerShdw>
            <a:softEdge rad="0"/>
          </a:effectLst>
        </p:spPr>
      </p:sp>
      <p:sp>
        <p:nvSpPr>
          <p:cNvPr id="11" name="Rectangle 10"/>
          <p:cNvSpPr/>
          <p:nvPr/>
        </p:nvSpPr>
        <p:spPr>
          <a:xfrm>
            <a:off x="1447801" y="1411615"/>
            <a:ext cx="9296400" cy="4034770"/>
          </a:xfrm>
          <a:prstGeom prst="rect">
            <a:avLst/>
          </a:prstGeom>
          <a:solidFill>
            <a:schemeClr val="bg2"/>
          </a:solidFill>
          <a:ln w="9525" cap="sq" cmpd="sng" algn="ctr">
            <a:noFill/>
            <a:prstDash val="solid"/>
            <a:miter lim="800000"/>
          </a:ln>
          <a:effectLst/>
        </p:spPr>
      </p:sp>
      <p:sp>
        <p:nvSpPr>
          <p:cNvPr id="15" name="Rectangle 14"/>
          <p:cNvSpPr/>
          <p:nvPr/>
        </p:nvSpPr>
        <p:spPr>
          <a:xfrm>
            <a:off x="5135880" y="1267730"/>
            <a:ext cx="1920240" cy="731520"/>
          </a:xfrm>
          <a:prstGeom prst="rect">
            <a:avLst/>
          </a:prstGeom>
          <a:solidFill>
            <a:schemeClr val="accent1"/>
          </a:solidFill>
          <a:ln>
            <a:noFill/>
          </a:ln>
          <a:effectLst>
            <a:outerShdw blurRad="50800" dist="127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grpSp>
        <p:nvGrpSpPr>
          <p:cNvPr id="4" name="Group 3"/>
          <p:cNvGrpSpPr/>
          <p:nvPr/>
        </p:nvGrpSpPr>
        <p:grpSpPr>
          <a:xfrm>
            <a:off x="5250180" y="1267730"/>
            <a:ext cx="1691640" cy="645295"/>
            <a:chOff x="5318306" y="1386268"/>
            <a:chExt cx="1567331" cy="645295"/>
          </a:xfrm>
        </p:grpSpPr>
        <p:cxnSp>
          <p:nvCxnSpPr>
            <p:cNvPr id="17" name="Straight Connector 16"/>
            <p:cNvCxnSpPr/>
            <p:nvPr/>
          </p:nvCxnSpPr>
          <p:spPr>
            <a:xfrm>
              <a:off x="5318306" y="1386268"/>
              <a:ext cx="0" cy="64008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rgbClr val="FFFFFF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/>
            <p:cNvCxnSpPr/>
            <p:nvPr/>
          </p:nvCxnSpPr>
          <p:spPr>
            <a:xfrm>
              <a:off x="6885637" y="1386268"/>
              <a:ext cx="0" cy="64008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rgbClr val="FFFFFF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/>
            <p:cNvCxnSpPr/>
            <p:nvPr/>
          </p:nvCxnSpPr>
          <p:spPr>
            <a:xfrm>
              <a:off x="5318306" y="2031563"/>
              <a:ext cx="1567331" cy="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rgbClr val="FFFFFF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61708" y="2091263"/>
            <a:ext cx="9068586" cy="2590800"/>
          </a:xfrm>
        </p:spPr>
        <p:txBody>
          <a:bodyPr tIns="45720" bIns="45720" anchor="ctr">
            <a:noAutofit/>
          </a:bodyPr>
          <a:lstStyle>
            <a:lvl1pPr algn="ctr">
              <a:lnSpc>
                <a:spcPct val="83000"/>
              </a:lnSpc>
              <a:defRPr lang="en-US" sz="7200" b="0" kern="1200" cap="all" spc="-100" baseline="0" dirty="0">
                <a:solidFill>
                  <a:schemeClr val="tx1"/>
                </a:solidFill>
                <a:effectLst>
                  <a:outerShdw blurRad="38100" dist="12700" dir="2700000" algn="tl" rotWithShape="0">
                    <a:prstClr val="black">
                      <a:alpha val="40000"/>
                    </a:prstClr>
                  </a:outerShdw>
                </a:effectLst>
                <a:latin typeface="+mj-lt"/>
                <a:ea typeface="+mn-ea"/>
                <a:cs typeface="+mn-cs"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62100" y="4682062"/>
            <a:ext cx="9070848" cy="457201"/>
          </a:xfrm>
        </p:spPr>
        <p:txBody>
          <a:bodyPr>
            <a:normAutofit/>
          </a:bodyPr>
          <a:lstStyle>
            <a:lvl1pPr marL="0" indent="0" algn="ctr">
              <a:spcBef>
                <a:spcPts val="0"/>
              </a:spcBef>
              <a:buNone/>
              <a:defRPr sz="1600" spc="80" baseline="0">
                <a:solidFill>
                  <a:schemeClr val="tx2"/>
                </a:solidFill>
              </a:defRPr>
            </a:lvl1pPr>
            <a:lvl2pPr marL="457200" indent="0" algn="ctr">
              <a:buNone/>
              <a:defRPr sz="1600"/>
            </a:lvl2pPr>
            <a:lvl3pPr marL="914400" indent="0" algn="ctr">
              <a:buNone/>
              <a:defRPr sz="16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20" name="Date Placeholder 19"/>
          <p:cNvSpPr>
            <a:spLocks noGrp="1"/>
          </p:cNvSpPr>
          <p:nvPr>
            <p:ph type="dt" sz="half" idx="10"/>
          </p:nvPr>
        </p:nvSpPr>
        <p:spPr>
          <a:xfrm>
            <a:off x="5318760" y="1341255"/>
            <a:ext cx="1554480" cy="527213"/>
          </a:xfrm>
        </p:spPr>
        <p:txBody>
          <a:bodyPr/>
          <a:lstStyle>
            <a:lvl1pPr algn="ctr">
              <a:defRPr sz="1300" spc="0" baseline="0">
                <a:solidFill>
                  <a:srgbClr val="FFFFFF"/>
                </a:solidFill>
                <a:latin typeface="+mn-lt"/>
              </a:defRPr>
            </a:lvl1pPr>
          </a:lstStyle>
          <a:p>
            <a:fld id="{03FCE02C-6EC6-4E09-BC2C-9FDED4DE236E}" type="datetimeFigureOut">
              <a:rPr lang="en-US" dirty="0"/>
              <a:t>4/9/2018</a:t>
            </a:fld>
            <a:endParaRPr lang="en-US" dirty="0"/>
          </a:p>
        </p:txBody>
      </p:sp>
      <p:sp>
        <p:nvSpPr>
          <p:cNvPr id="21" name="Footer Placeholder 20"/>
          <p:cNvSpPr>
            <a:spLocks noGrp="1"/>
          </p:cNvSpPr>
          <p:nvPr>
            <p:ph type="ftr" sz="quarter" idx="11"/>
          </p:nvPr>
        </p:nvSpPr>
        <p:spPr>
          <a:xfrm>
            <a:off x="1453896" y="5212080"/>
            <a:ext cx="5905500" cy="228600"/>
          </a:xfrm>
        </p:spPr>
        <p:txBody>
          <a:bodyPr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22" name="Slide Number Placeholder 21"/>
          <p:cNvSpPr>
            <a:spLocks noGrp="1"/>
          </p:cNvSpPr>
          <p:nvPr>
            <p:ph type="sldNum" sz="quarter" idx="12"/>
          </p:nvPr>
        </p:nvSpPr>
        <p:spPr>
          <a:xfrm>
            <a:off x="8606919" y="5212080"/>
            <a:ext cx="2111881" cy="2286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 sz="1800"/>
            </a:lvl1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4D8F36E1-9596-4E98-8786-4A17C5D29C65}" type="datetimeFigureOut">
              <a:rPr lang="en-US" dirty="0"/>
              <a:pPr/>
              <a:t>4/9/2018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Rectangle 18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blipFill dpi="0" rotWithShape="1">
            <a:blip r:embed="rId2">
              <a:alphaModFix amt="40000"/>
              <a:duotone>
                <a:schemeClr val="accent3">
                  <a:shade val="45000"/>
                  <a:satMod val="135000"/>
                </a:schemeClr>
                <a:prstClr val="white"/>
              </a:duotone>
            </a:blip>
            <a:srcRect/>
            <a:tile tx="-31750" ty="-120650" sx="100000" sy="100000" flip="xy" algn="tl"/>
          </a:blipFill>
          <a:ln w="19050" cmpd="sng">
            <a:noFill/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3" name="Rectangle 22"/>
          <p:cNvSpPr/>
          <p:nvPr/>
        </p:nvSpPr>
        <p:spPr>
          <a:xfrm>
            <a:off x="1307870" y="1267730"/>
            <a:ext cx="9576262" cy="4307950"/>
          </a:xfrm>
          <a:prstGeom prst="rect">
            <a:avLst/>
          </a:prstGeom>
          <a:solidFill>
            <a:schemeClr val="tx1"/>
          </a:solidFill>
          <a:ln w="6350" cap="flat" cmpd="sng" algn="ctr">
            <a:solidFill>
              <a:schemeClr val="tx1">
                <a:lumMod val="65000"/>
                <a:lumOff val="35000"/>
              </a:schemeClr>
            </a:solidFill>
            <a:prstDash val="solid"/>
          </a:ln>
          <a:effectLst>
            <a:outerShdw blurRad="63500" algn="ctr" rotWithShape="0">
              <a:prstClr val="black">
                <a:alpha val="40000"/>
              </a:prstClr>
            </a:outerShdw>
            <a:softEdge rad="0"/>
          </a:effectLst>
        </p:spPr>
      </p:sp>
      <p:sp>
        <p:nvSpPr>
          <p:cNvPr id="24" name="Rectangle 23"/>
          <p:cNvSpPr/>
          <p:nvPr/>
        </p:nvSpPr>
        <p:spPr>
          <a:xfrm>
            <a:off x="1447801" y="1411615"/>
            <a:ext cx="9296400" cy="4034770"/>
          </a:xfrm>
          <a:prstGeom prst="rect">
            <a:avLst/>
          </a:prstGeom>
          <a:solidFill>
            <a:schemeClr val="bg2"/>
          </a:solidFill>
          <a:ln w="9525" cap="sq" cmpd="sng" algn="ctr">
            <a:noFill/>
            <a:prstDash val="solid"/>
            <a:miter lim="800000"/>
          </a:ln>
          <a:effectLst/>
        </p:spPr>
      </p:sp>
      <p:sp>
        <p:nvSpPr>
          <p:cNvPr id="30" name="Rectangle 29"/>
          <p:cNvSpPr/>
          <p:nvPr/>
        </p:nvSpPr>
        <p:spPr>
          <a:xfrm>
            <a:off x="5135880" y="1267730"/>
            <a:ext cx="1920240" cy="731520"/>
          </a:xfrm>
          <a:prstGeom prst="rect">
            <a:avLst/>
          </a:prstGeom>
          <a:solidFill>
            <a:schemeClr val="accent1"/>
          </a:solidFill>
          <a:ln>
            <a:noFill/>
          </a:ln>
          <a:effectLst>
            <a:outerShdw blurRad="50800" dist="127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grpSp>
        <p:nvGrpSpPr>
          <p:cNvPr id="31" name="Group 30"/>
          <p:cNvGrpSpPr/>
          <p:nvPr/>
        </p:nvGrpSpPr>
        <p:grpSpPr>
          <a:xfrm>
            <a:off x="5250180" y="1267730"/>
            <a:ext cx="1691640" cy="645295"/>
            <a:chOff x="5318306" y="1386268"/>
            <a:chExt cx="1567331" cy="645295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5318306" y="1386268"/>
              <a:ext cx="0" cy="64008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rgbClr val="FFFFFF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Straight Connector 32"/>
            <p:cNvCxnSpPr/>
            <p:nvPr/>
          </p:nvCxnSpPr>
          <p:spPr>
            <a:xfrm>
              <a:off x="6885637" y="1386268"/>
              <a:ext cx="0" cy="64008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rgbClr val="FFFFFF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Straight Connector 33"/>
            <p:cNvCxnSpPr/>
            <p:nvPr/>
          </p:nvCxnSpPr>
          <p:spPr>
            <a:xfrm>
              <a:off x="5318306" y="2031563"/>
              <a:ext cx="1567331" cy="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rgbClr val="FFFFFF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63623" y="2094309"/>
            <a:ext cx="9070848" cy="2587752"/>
          </a:xfrm>
        </p:spPr>
        <p:txBody>
          <a:bodyPr anchor="ctr">
            <a:noAutofit/>
          </a:bodyPr>
          <a:lstStyle>
            <a:lvl1pPr algn="ctr">
              <a:lnSpc>
                <a:spcPct val="83000"/>
              </a:lnSpc>
              <a:defRPr lang="en-US" sz="7200" b="0" kern="1200" cap="all" spc="-100" baseline="0" dirty="0">
                <a:solidFill>
                  <a:schemeClr val="tx1"/>
                </a:solidFill>
                <a:effectLst>
                  <a:outerShdw blurRad="38100" dist="12700" dir="2700000" algn="tl" rotWithShape="0">
                    <a:prstClr val="black">
                      <a:alpha val="40000"/>
                    </a:prstClr>
                  </a:outerShdw>
                </a:effectLst>
                <a:latin typeface="+mj-lt"/>
                <a:ea typeface="+mn-ea"/>
                <a:cs typeface="+mn-cs"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563624" y="4682062"/>
            <a:ext cx="9070848" cy="457200"/>
          </a:xfrm>
        </p:spPr>
        <p:txBody>
          <a:bodyPr anchor="t">
            <a:normAutofit/>
          </a:bodyPr>
          <a:lstStyle>
            <a:lvl1pPr marL="0" indent="0" algn="ctr">
              <a:buNone/>
              <a:tabLst>
                <a:tab pos="2633663" algn="l"/>
              </a:tabLst>
              <a:defRPr sz="1600">
                <a:solidFill>
                  <a:schemeClr val="tx2"/>
                </a:solidFill>
                <a:effectLst/>
              </a:defRPr>
            </a:lvl1pPr>
            <a:lvl2pPr marL="457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5321808" y="1344502"/>
            <a:ext cx="1554480" cy="530352"/>
          </a:xfrm>
        </p:spPr>
        <p:txBody>
          <a:bodyPr/>
          <a:lstStyle>
            <a:lvl1pPr algn="ctr">
              <a:defRPr lang="en-US" sz="1300" kern="1200" spc="0" baseline="0">
                <a:solidFill>
                  <a:srgbClr val="FFFFFF"/>
                </a:solidFill>
                <a:latin typeface="+mn-lt"/>
                <a:ea typeface="+mn-ea"/>
                <a:cs typeface="+mn-cs"/>
              </a:defRPr>
            </a:lvl1pPr>
          </a:lstStyle>
          <a:p>
            <a:fld id="{EE4D1A55-63BC-4BA2-9538-7DDEADA10621}" type="datetimeFigureOut">
              <a:rPr lang="en-US" dirty="0"/>
              <a:t>4/9/2018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453896" y="5212080"/>
            <a:ext cx="5907024" cy="228600"/>
          </a:xfrm>
        </p:spPr>
        <p:txBody>
          <a:bodyPr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04504" y="5212080"/>
            <a:ext cx="2112264" cy="2286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66800" y="2103120"/>
            <a:ext cx="4754880" cy="3749040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370320" y="2103120"/>
            <a:ext cx="4754880" cy="3749040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66D01ABB-8821-4BF5-97A9-E1A66ACAEAA9}" type="datetimeFigureOut">
              <a:rPr lang="en-US" dirty="0"/>
              <a:pPr/>
              <a:t>4/9/2018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69848" y="2074334"/>
            <a:ext cx="4754880" cy="640080"/>
          </a:xfrm>
        </p:spPr>
        <p:txBody>
          <a:bodyPr anchor="ctr">
            <a:normAutofit/>
          </a:bodyPr>
          <a:lstStyle>
            <a:lvl1pPr marL="0" indent="0" algn="ctr">
              <a:spcBef>
                <a:spcPts val="0"/>
              </a:spcBef>
              <a:buNone/>
              <a:defRPr sz="1800" b="0">
                <a:solidFill>
                  <a:schemeClr val="tx2"/>
                </a:solidFill>
                <a:latin typeface="+mn-lt"/>
              </a:defRPr>
            </a:lvl1pPr>
            <a:lvl2pPr marL="457200" indent="0">
              <a:buNone/>
              <a:defRPr sz="18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69848" y="2755898"/>
            <a:ext cx="4754880" cy="3200400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373368" y="2074334"/>
            <a:ext cx="4754880" cy="640080"/>
          </a:xfrm>
        </p:spPr>
        <p:txBody>
          <a:bodyPr anchor="ctr">
            <a:normAutofit/>
          </a:bodyPr>
          <a:lstStyle>
            <a:lvl1pPr marL="0" indent="0" algn="ctr">
              <a:spcBef>
                <a:spcPts val="0"/>
              </a:spcBef>
              <a:buNone/>
              <a:defRPr sz="1800" b="0">
                <a:solidFill>
                  <a:schemeClr val="tx2"/>
                </a:solidFill>
              </a:defRPr>
            </a:lvl1pPr>
            <a:lvl2pPr marL="457200" indent="0">
              <a:buNone/>
              <a:defRPr sz="18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373368" y="2756581"/>
            <a:ext cx="4754880" cy="3200400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20C37B1C-D4A1-4A4F-A470-80868146AFC5}" type="datetimeFigureOut">
              <a:rPr lang="en-US" dirty="0"/>
              <a:pPr/>
              <a:t>4/9/2018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6D31D1B9-F39E-471E-80A9-595CAA5664AD}" type="datetimeFigureOut">
              <a:rPr lang="en-US" dirty="0"/>
              <a:pPr/>
              <a:t>4/9/2018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33FCEABC-E2B9-4606-A74F-CB06AF596887}" type="datetimeFigureOut">
              <a:rPr lang="en-US" dirty="0"/>
              <a:pPr/>
              <a:t>4/9/2018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 13"/>
          <p:cNvSpPr/>
          <p:nvPr/>
        </p:nvSpPr>
        <p:spPr>
          <a:xfrm>
            <a:off x="234693" y="237744"/>
            <a:ext cx="8633081" cy="6382512"/>
          </a:xfrm>
          <a:prstGeom prst="rect">
            <a:avLst/>
          </a:prstGeom>
          <a:solidFill>
            <a:schemeClr val="tx1"/>
          </a:solidFill>
          <a:ln w="6350" cap="flat" cmpd="sng" algn="ctr">
            <a:solidFill>
              <a:schemeClr val="tx1">
                <a:lumMod val="75000"/>
              </a:schemeClr>
            </a:solidFill>
            <a:prstDash val="solid"/>
          </a:ln>
          <a:effectLst>
            <a:softEdge rad="0"/>
          </a:effectLst>
        </p:spPr>
      </p:sp>
      <p:sp>
        <p:nvSpPr>
          <p:cNvPr id="16" name="Rectangle 15"/>
          <p:cNvSpPr/>
          <p:nvPr/>
        </p:nvSpPr>
        <p:spPr>
          <a:xfrm>
            <a:off x="371856" y="374904"/>
            <a:ext cx="8353044" cy="6108192"/>
          </a:xfrm>
          <a:prstGeom prst="rect">
            <a:avLst/>
          </a:prstGeom>
          <a:solidFill>
            <a:schemeClr val="bg2"/>
          </a:solidFill>
          <a:ln w="6350" cap="sq" cmpd="sng" algn="ctr">
            <a:noFill/>
            <a:prstDash val="solid"/>
            <a:miter lim="800000"/>
          </a:ln>
          <a:effectLst/>
        </p:spPr>
      </p:sp>
      <p:sp>
        <p:nvSpPr>
          <p:cNvPr id="15" name="Rectangle 14"/>
          <p:cNvSpPr/>
          <p:nvPr/>
        </p:nvSpPr>
        <p:spPr>
          <a:xfrm>
            <a:off x="9020386" y="237744"/>
            <a:ext cx="2926080" cy="6382512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296400" y="607392"/>
            <a:ext cx="2430780" cy="1645920"/>
          </a:xfrm>
        </p:spPr>
        <p:txBody>
          <a:bodyPr anchor="b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US" sz="2800" b="0" kern="1200" cap="none" spc="0" baseline="0" dirty="0">
                <a:solidFill>
                  <a:schemeClr val="bg1"/>
                </a:solidFill>
                <a:effectLst/>
                <a:latin typeface="+mj-lt"/>
                <a:ea typeface="+mn-ea"/>
                <a:cs typeface="+mn-cs"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90575" y="704850"/>
            <a:ext cx="7562850" cy="5143500"/>
          </a:xfrm>
        </p:spPr>
        <p:txBody>
          <a:bodyPr/>
          <a:lstStyle>
            <a:lvl1pPr>
              <a:defRPr sz="19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296400" y="2286000"/>
            <a:ext cx="2430780" cy="3505200"/>
          </a:xfrm>
        </p:spPr>
        <p:txBody>
          <a:bodyPr>
            <a:normAutofit/>
          </a:bodyPr>
          <a:lstStyle>
            <a:lvl1pPr marL="0" indent="0">
              <a:lnSpc>
                <a:spcPct val="110000"/>
              </a:lnSpc>
              <a:spcBef>
                <a:spcPts val="800"/>
              </a:spcBef>
              <a:buNone/>
              <a:defRPr sz="1400">
                <a:solidFill>
                  <a:schemeClr val="bg1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FA8850A0-01A3-4F4E-AA52-F716A9BFD4EB}" type="datetimeFigureOut">
              <a:rPr lang="en-US" dirty="0"/>
              <a:pPr/>
              <a:t>4/9/2018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439158" y="6214535"/>
            <a:ext cx="5184648" cy="256032"/>
          </a:xfrm>
        </p:spPr>
        <p:txBody>
          <a:bodyPr/>
          <a:lstStyle>
            <a:lvl1pPr algn="r">
              <a:defRPr>
                <a:solidFill>
                  <a:schemeClr val="tx2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11" name="Rectangle 10"/>
          <p:cNvSpPr/>
          <p:nvPr/>
        </p:nvSpPr>
        <p:spPr>
          <a:xfrm>
            <a:off x="9157546" y="374904"/>
            <a:ext cx="2651760" cy="6108192"/>
          </a:xfrm>
          <a:prstGeom prst="rect">
            <a:avLst/>
          </a:prstGeom>
          <a:noFill/>
          <a:ln w="6350" cap="sq">
            <a:solidFill>
              <a:schemeClr val="tx1">
                <a:lumMod val="65000"/>
                <a:lumOff val="35000"/>
              </a:schemeClr>
            </a:soli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 13"/>
          <p:cNvSpPr/>
          <p:nvPr/>
        </p:nvSpPr>
        <p:spPr>
          <a:xfrm>
            <a:off x="9020386" y="237744"/>
            <a:ext cx="2926080" cy="6382512"/>
          </a:xfrm>
          <a:prstGeom prst="rect">
            <a:avLst/>
          </a:prstGeom>
          <a:solidFill>
            <a:schemeClr val="tx1"/>
          </a:solidFill>
          <a:ln w="6350" cap="sq">
            <a:solidFill>
              <a:schemeClr val="tx1">
                <a:lumMod val="75000"/>
              </a:schemeClr>
            </a:soli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9157546" y="374904"/>
            <a:ext cx="2651760" cy="6108192"/>
          </a:xfrm>
          <a:prstGeom prst="rect">
            <a:avLst/>
          </a:prstGeom>
          <a:solidFill>
            <a:schemeClr val="bg2"/>
          </a:solidFill>
          <a:ln w="6350" cap="sq">
            <a:noFill/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296400" y="603504"/>
            <a:ext cx="2432304" cy="1645920"/>
          </a:xfrm>
        </p:spPr>
        <p:txBody>
          <a:bodyPr anchor="b">
            <a:noAutofit/>
          </a:bodyPr>
          <a:lstStyle>
            <a:lvl1pPr algn="l">
              <a:defRPr sz="2800" b="0">
                <a:solidFill>
                  <a:schemeClr val="tx1"/>
                </a:solidFill>
                <a:latin typeface="+mj-lt"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28599" y="237744"/>
            <a:ext cx="8601076" cy="6382512"/>
          </a:xfrm>
          <a:solidFill>
            <a:srgbClr val="808080"/>
          </a:solidFill>
          <a:ln>
            <a:noFill/>
          </a:ln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296400" y="2286000"/>
            <a:ext cx="2432304" cy="3502152"/>
          </a:xfrm>
        </p:spPr>
        <p:txBody>
          <a:bodyPr>
            <a:normAutofit/>
          </a:bodyPr>
          <a:lstStyle>
            <a:lvl1pPr marL="0" indent="0" algn="l">
              <a:lnSpc>
                <a:spcPct val="110000"/>
              </a:lnSpc>
              <a:spcBef>
                <a:spcPts val="800"/>
              </a:spcBef>
              <a:buNone/>
              <a:defRPr sz="1400">
                <a:solidFill>
                  <a:schemeClr val="tx1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  <a:effectLst>
                  <a:outerShdw blurRad="19050" dist="6350" dir="2700000" algn="tl" rotWithShape="0">
                    <a:prstClr val="black">
                      <a:alpha val="40000"/>
                    </a:prstClr>
                  </a:outerShdw>
                </a:effectLst>
              </a:defRPr>
            </a:lvl1pPr>
          </a:lstStyle>
          <a:p>
            <a:fld id="{E5811CCA-BB49-46C7-A0E2-F42339750F9A}" type="datetimeFigureOut">
              <a:rPr lang="en-US" dirty="0"/>
              <a:t>4/9/2018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marL="0" algn="r" defTabSz="914400" rtl="0" eaLnBrk="1" latinLnBrk="0" hangingPunct="1">
              <a:defRPr lang="en-US" sz="1000" kern="1200" dirty="0">
                <a:solidFill>
                  <a:srgbClr val="FFFFFF"/>
                </a:solidFill>
                <a:effectLst>
                  <a:outerShdw blurRad="19050" dist="6350" dir="2700000" algn="tl" rotWithShape="0">
                    <a:prstClr val="black">
                      <a:alpha val="40000"/>
                    </a:prstClr>
                  </a:outerShdw>
                </a:effectLst>
                <a:latin typeface="+mn-lt"/>
                <a:ea typeface="+mn-ea"/>
                <a:cs typeface="+mn-cs"/>
              </a:defRPr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FB075A7A-4A9A-410F-B848-AB998ACC9419}" type="datetimeFigureOut">
              <a:rPr lang="en-US" dirty="0"/>
              <a:pPr/>
              <a:t>4/9/2018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991600" y="762000"/>
            <a:ext cx="2362200" cy="5257800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762000"/>
            <a:ext cx="8077200" cy="525780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AA5F3E88-2D66-4D17-B0FA-EA13CB20B2FF}" type="datetimeFigureOut">
              <a:rPr lang="en-US" dirty="0"/>
              <a:pPr/>
              <a:t>4/9/2018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234696" y="237744"/>
            <a:ext cx="11722608" cy="6382512"/>
          </a:xfrm>
          <a:prstGeom prst="rect">
            <a:avLst/>
          </a:prstGeom>
          <a:solidFill>
            <a:schemeClr val="tx1"/>
          </a:solidFill>
          <a:ln w="6350" cap="flat" cmpd="sng" algn="ctr">
            <a:solidFill>
              <a:schemeClr val="tx1">
                <a:lumMod val="75000"/>
              </a:schemeClr>
            </a:solidFill>
            <a:prstDash val="solid"/>
          </a:ln>
          <a:effectLst>
            <a:softEdge rad="0"/>
          </a:effectLst>
        </p:spPr>
      </p:sp>
      <p:sp>
        <p:nvSpPr>
          <p:cNvPr id="8" name="Rectangle 7"/>
          <p:cNvSpPr/>
          <p:nvPr/>
        </p:nvSpPr>
        <p:spPr>
          <a:xfrm>
            <a:off x="371856" y="374904"/>
            <a:ext cx="11448288" cy="6108192"/>
          </a:xfrm>
          <a:prstGeom prst="rect">
            <a:avLst/>
          </a:prstGeom>
          <a:solidFill>
            <a:schemeClr val="bg2"/>
          </a:solidFill>
          <a:ln w="6350" cap="sq" cmpd="sng" algn="ctr">
            <a:noFill/>
            <a:prstDash val="solid"/>
            <a:miter lim="800000"/>
          </a:ln>
          <a:effectLst/>
        </p:spPr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66800" y="642594"/>
            <a:ext cx="10058400" cy="13716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66800" y="2103120"/>
            <a:ext cx="10058400" cy="39319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389464" y="6214535"/>
            <a:ext cx="2743200" cy="2560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000">
                <a:solidFill>
                  <a:schemeClr val="bg2"/>
                </a:solidFill>
              </a:defRPr>
            </a:lvl1pPr>
          </a:lstStyle>
          <a:p>
            <a:fld id="{17205CAA-4E5A-4223-BD55-C5D2841AC9EF}" type="datetimeFigureOut">
              <a:rPr lang="en-US" dirty="0"/>
              <a:t>4/9/2018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489960" y="6214535"/>
            <a:ext cx="5212080" cy="2560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ctr">
              <a:defRPr sz="1000">
                <a:solidFill>
                  <a:schemeClr val="bg2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48535" y="6214535"/>
            <a:ext cx="1463040" cy="2560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000">
                <a:solidFill>
                  <a:schemeClr val="bg2"/>
                </a:solidFill>
              </a:defRPr>
            </a:lvl1pPr>
          </a:lstStyle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769" r:id="rId1"/>
    <p:sldLayoutId id="2147483770" r:id="rId2"/>
    <p:sldLayoutId id="2147483771" r:id="rId3"/>
    <p:sldLayoutId id="2147483772" r:id="rId4"/>
    <p:sldLayoutId id="2147483773" r:id="rId5"/>
    <p:sldLayoutId id="2147483774" r:id="rId6"/>
    <p:sldLayoutId id="2147483775" r:id="rId7"/>
    <p:sldLayoutId id="2147483776" r:id="rId8"/>
    <p:sldLayoutId id="2147483777" r:id="rId9"/>
    <p:sldLayoutId id="2147483778" r:id="rId10"/>
    <p:sldLayoutId id="2147483779" r:id="rId11"/>
  </p:sldLayoutIdLs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lang="en-US" sz="4800" kern="1200" cap="none" spc="0" baseline="0" dirty="0">
          <a:solidFill>
            <a:schemeClr val="tx1"/>
          </a:solidFill>
          <a:effectLst/>
          <a:latin typeface="+mj-lt"/>
          <a:ea typeface="+mn-ea"/>
          <a:cs typeface="+mn-cs"/>
        </a:defRPr>
      </a:lvl1pPr>
    </p:titleStyle>
    <p:bodyStyle>
      <a:lvl1pPr marL="182880" indent="-182880" algn="l" defTabSz="914400" rtl="0" eaLnBrk="1" latinLnBrk="0" hangingPunct="1">
        <a:lnSpc>
          <a:spcPct val="100000"/>
        </a:lnSpc>
        <a:spcBef>
          <a:spcPts val="900"/>
        </a:spcBef>
        <a:spcAft>
          <a:spcPts val="0"/>
        </a:spcAft>
        <a:buClr>
          <a:schemeClr val="tx2">
            <a:lumMod val="60000"/>
            <a:lumOff val="40000"/>
          </a:schemeClr>
        </a:buClr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-182880" algn="l" defTabSz="914400" rtl="0" eaLnBrk="1" latinLnBrk="0" hangingPunct="1">
        <a:lnSpc>
          <a:spcPct val="100000"/>
        </a:lnSpc>
        <a:spcBef>
          <a:spcPts val="500"/>
        </a:spcBef>
        <a:buClr>
          <a:schemeClr val="tx2">
            <a:lumMod val="60000"/>
            <a:lumOff val="40000"/>
          </a:schemeClr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731520" indent="-182880" algn="l" defTabSz="914400" rtl="0" eaLnBrk="1" latinLnBrk="0" hangingPunct="1">
        <a:lnSpc>
          <a:spcPct val="100000"/>
        </a:lnSpc>
        <a:spcBef>
          <a:spcPts val="500"/>
        </a:spcBef>
        <a:buClr>
          <a:schemeClr val="tx2">
            <a:lumMod val="60000"/>
            <a:lumOff val="40000"/>
          </a:schemeClr>
        </a:buClr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182880" algn="l" defTabSz="914400" rtl="0" eaLnBrk="1" latinLnBrk="0" hangingPunct="1">
        <a:lnSpc>
          <a:spcPct val="100000"/>
        </a:lnSpc>
        <a:spcBef>
          <a:spcPts val="500"/>
        </a:spcBef>
        <a:buClr>
          <a:schemeClr val="tx2">
            <a:lumMod val="60000"/>
            <a:lumOff val="40000"/>
          </a:schemeClr>
        </a:buClr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1280160" indent="-182880" algn="l" defTabSz="914400" rtl="0" eaLnBrk="1" latinLnBrk="0" hangingPunct="1">
        <a:lnSpc>
          <a:spcPct val="100000"/>
        </a:lnSpc>
        <a:spcBef>
          <a:spcPts val="500"/>
        </a:spcBef>
        <a:buClr>
          <a:schemeClr val="tx2">
            <a:lumMod val="60000"/>
            <a:lumOff val="40000"/>
          </a:schemeClr>
        </a:buClr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000" indent="-228600" algn="l" defTabSz="914400" rtl="0" eaLnBrk="1" latinLnBrk="0" hangingPunct="1">
        <a:lnSpc>
          <a:spcPct val="100000"/>
        </a:lnSpc>
        <a:spcBef>
          <a:spcPts val="500"/>
        </a:spcBef>
        <a:buClr>
          <a:schemeClr val="tx2">
            <a:lumMod val="60000"/>
            <a:lumOff val="40000"/>
          </a:schemeClr>
        </a:buClr>
        <a:buFont typeface="Arial" pitchFamily="34" charset="0"/>
        <a:buChar char="•"/>
        <a:defRPr sz="1400" kern="1200">
          <a:solidFill>
            <a:schemeClr val="bg1"/>
          </a:solidFill>
          <a:latin typeface="+mn-lt"/>
          <a:ea typeface="+mn-ea"/>
          <a:cs typeface="+mn-cs"/>
        </a:defRPr>
      </a:lvl6pPr>
      <a:lvl7pPr marL="1900000" indent="-228600" algn="l" defTabSz="914400" rtl="0" eaLnBrk="1" latinLnBrk="0" hangingPunct="1">
        <a:lnSpc>
          <a:spcPct val="100000"/>
        </a:lnSpc>
        <a:spcBef>
          <a:spcPts val="500"/>
        </a:spcBef>
        <a:buClr>
          <a:schemeClr val="tx2">
            <a:lumMod val="60000"/>
            <a:lumOff val="40000"/>
          </a:schemeClr>
        </a:buClr>
        <a:buFont typeface="Arial" pitchFamily="34" charset="0"/>
        <a:buChar char="•"/>
        <a:defRPr sz="1400" kern="1200">
          <a:solidFill>
            <a:schemeClr val="bg1"/>
          </a:solidFill>
          <a:latin typeface="+mn-lt"/>
          <a:ea typeface="+mn-ea"/>
          <a:cs typeface="+mn-cs"/>
        </a:defRPr>
      </a:lvl7pPr>
      <a:lvl8pPr marL="2200000" indent="-228600" algn="l" defTabSz="914400" rtl="0" eaLnBrk="1" latinLnBrk="0" hangingPunct="1">
        <a:lnSpc>
          <a:spcPct val="100000"/>
        </a:lnSpc>
        <a:spcBef>
          <a:spcPts val="500"/>
        </a:spcBef>
        <a:buClr>
          <a:schemeClr val="tx2">
            <a:lumMod val="60000"/>
            <a:lumOff val="40000"/>
          </a:schemeClr>
        </a:buClr>
        <a:buFont typeface="Arial" pitchFamily="34" charset="0"/>
        <a:buChar char="•"/>
        <a:defRPr sz="1400" kern="1200">
          <a:solidFill>
            <a:schemeClr val="bg1"/>
          </a:solidFill>
          <a:latin typeface="+mn-lt"/>
          <a:ea typeface="+mn-ea"/>
          <a:cs typeface="+mn-cs"/>
        </a:defRPr>
      </a:lvl8pPr>
      <a:lvl9pPr marL="2500000" indent="-228600" algn="l" defTabSz="914400" rtl="0" eaLnBrk="1" latinLnBrk="0" hangingPunct="1">
        <a:lnSpc>
          <a:spcPct val="100000"/>
        </a:lnSpc>
        <a:spcBef>
          <a:spcPts val="500"/>
        </a:spcBef>
        <a:buClr>
          <a:schemeClr val="tx2">
            <a:lumMod val="60000"/>
            <a:lumOff val="40000"/>
          </a:schemeClr>
        </a:buClr>
        <a:buFont typeface="Arial" pitchFamily="34" charset="0"/>
        <a:buChar char="•"/>
        <a:defRPr sz="1400" kern="1200">
          <a:solidFill>
            <a:schemeClr val="bg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b="1" dirty="0">
                <a:effectLst/>
              </a:rPr>
              <a:t>ADOBEPHOTOSHOP DASTURI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 err="1" smtClean="0"/>
              <a:t>Safarov</a:t>
            </a:r>
            <a:r>
              <a:rPr lang="en-US" dirty="0" smtClean="0"/>
              <a:t> </a:t>
            </a:r>
            <a:r>
              <a:rPr lang="en-US" dirty="0" err="1" smtClean="0"/>
              <a:t>Ilg’orbek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6884539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Dastur</a:t>
            </a:r>
            <a:r>
              <a:rPr lang="en-US" dirty="0" smtClean="0"/>
              <a:t> </a:t>
            </a:r>
            <a:r>
              <a:rPr lang="en-US" dirty="0" err="1" smtClean="0"/>
              <a:t>haqida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066800" y="2103120"/>
            <a:ext cx="6624181" cy="3931920"/>
          </a:xfrm>
        </p:spPr>
        <p:txBody>
          <a:bodyPr>
            <a:normAutofit/>
          </a:bodyPr>
          <a:lstStyle/>
          <a:p>
            <a:r>
              <a:rPr lang="en-US" dirty="0"/>
              <a:t>Adobe Photoshop </a:t>
            </a:r>
            <a:r>
              <a:rPr lang="en-US" dirty="0" err="1"/>
              <a:t>dasturining</a:t>
            </a:r>
            <a:r>
              <a:rPr lang="en-US" dirty="0"/>
              <a:t> </a:t>
            </a:r>
            <a:r>
              <a:rPr lang="en-US" dirty="0" err="1"/>
              <a:t>ishlab</a:t>
            </a:r>
            <a:r>
              <a:rPr lang="en-US" dirty="0"/>
              <a:t> </a:t>
            </a:r>
            <a:r>
              <a:rPr lang="en-US" dirty="0" err="1"/>
              <a:t>chiqilgan</a:t>
            </a:r>
            <a:r>
              <a:rPr lang="en-US" dirty="0"/>
              <a:t> </a:t>
            </a:r>
            <a:r>
              <a:rPr lang="en-US" dirty="0" err="1"/>
              <a:t>sanasi</a:t>
            </a:r>
            <a:r>
              <a:rPr lang="en-US" dirty="0"/>
              <a:t> </a:t>
            </a:r>
            <a:r>
              <a:rPr lang="en-US" dirty="0" err="1"/>
              <a:t>birorta</a:t>
            </a:r>
            <a:r>
              <a:rPr lang="en-US" dirty="0"/>
              <a:t> </a:t>
            </a:r>
            <a:r>
              <a:rPr lang="en-US" dirty="0" err="1"/>
              <a:t>kalendarda</a:t>
            </a:r>
            <a:r>
              <a:rPr lang="en-US" dirty="0"/>
              <a:t> </a:t>
            </a:r>
            <a:r>
              <a:rPr lang="en-US" dirty="0" err="1"/>
              <a:t>qayd</a:t>
            </a:r>
            <a:r>
              <a:rPr lang="en-US" dirty="0"/>
              <a:t> </a:t>
            </a:r>
            <a:r>
              <a:rPr lang="en-US" dirty="0" err="1"/>
              <a:t>etilmagan</a:t>
            </a:r>
            <a:r>
              <a:rPr lang="en-US" dirty="0"/>
              <a:t>. Biz </a:t>
            </a:r>
            <a:r>
              <a:rPr lang="en-US" dirty="0" err="1"/>
              <a:t>ishlatadigan</a:t>
            </a:r>
            <a:r>
              <a:rPr lang="en-US" dirty="0"/>
              <a:t> Adobe Photoshop </a:t>
            </a:r>
            <a:r>
              <a:rPr lang="en-US" dirty="0" err="1"/>
              <a:t>dasturining</a:t>
            </a:r>
            <a:r>
              <a:rPr lang="en-US" dirty="0"/>
              <a:t> 2005-yilda </a:t>
            </a:r>
            <a:r>
              <a:rPr lang="en-US" dirty="0" err="1"/>
              <a:t>bir</a:t>
            </a:r>
            <a:r>
              <a:rPr lang="en-US" dirty="0"/>
              <a:t> </a:t>
            </a:r>
            <a:r>
              <a:rPr lang="en-US" dirty="0" err="1"/>
              <a:t>yilligi</a:t>
            </a:r>
            <a:r>
              <a:rPr lang="en-US" dirty="0"/>
              <a:t> </a:t>
            </a:r>
            <a:r>
              <a:rPr lang="en-US" dirty="0" err="1"/>
              <a:t>nishonlandi</a:t>
            </a:r>
            <a:r>
              <a:rPr lang="en-US" dirty="0"/>
              <a:t>. </a:t>
            </a:r>
            <a:r>
              <a:rPr lang="en-US" dirty="0" err="1"/>
              <a:t>Bundan</a:t>
            </a:r>
            <a:r>
              <a:rPr lang="en-US" dirty="0"/>
              <a:t> 17 </a:t>
            </a:r>
            <a:r>
              <a:rPr lang="en-US" dirty="0" err="1"/>
              <a:t>yil</a:t>
            </a:r>
            <a:r>
              <a:rPr lang="en-US" dirty="0"/>
              <a:t> </a:t>
            </a:r>
            <a:r>
              <a:rPr lang="en-US" dirty="0" err="1"/>
              <a:t>oldin</a:t>
            </a:r>
            <a:r>
              <a:rPr lang="en-US" dirty="0"/>
              <a:t>, </a:t>
            </a:r>
            <a:r>
              <a:rPr lang="en-US" dirty="0" err="1"/>
              <a:t>fevral</a:t>
            </a:r>
            <a:r>
              <a:rPr lang="en-US" dirty="0"/>
              <a:t> </a:t>
            </a:r>
            <a:r>
              <a:rPr lang="en-US" dirty="0" err="1"/>
              <a:t>oyida</a:t>
            </a:r>
            <a:r>
              <a:rPr lang="en-US" dirty="0"/>
              <a:t>, «Adobe» </a:t>
            </a:r>
            <a:r>
              <a:rPr lang="en-US" dirty="0" err="1"/>
              <a:t>kompaniyasi</a:t>
            </a:r>
            <a:r>
              <a:rPr lang="en-US" dirty="0"/>
              <a:t>, </a:t>
            </a:r>
            <a:r>
              <a:rPr lang="en-US" dirty="0" err="1"/>
              <a:t>Rassomlar</a:t>
            </a:r>
            <a:r>
              <a:rPr lang="en-US" dirty="0"/>
              <a:t>, </a:t>
            </a:r>
            <a:r>
              <a:rPr lang="en-US" dirty="0" err="1"/>
              <a:t>fotograflar</a:t>
            </a:r>
            <a:r>
              <a:rPr lang="en-US" dirty="0"/>
              <a:t>, </a:t>
            </a:r>
            <a:r>
              <a:rPr lang="en-US" dirty="0" err="1"/>
              <a:t>dizaynerlar</a:t>
            </a:r>
            <a:r>
              <a:rPr lang="en-US" dirty="0"/>
              <a:t> </a:t>
            </a:r>
            <a:r>
              <a:rPr lang="en-US" dirty="0" err="1"/>
              <a:t>orasida</a:t>
            </a:r>
            <a:r>
              <a:rPr lang="en-US" dirty="0"/>
              <a:t> </a:t>
            </a:r>
            <a:r>
              <a:rPr lang="en-US" dirty="0" err="1"/>
              <a:t>hozirgacha</a:t>
            </a:r>
            <a:r>
              <a:rPr lang="en-US" dirty="0"/>
              <a:t> </a:t>
            </a:r>
            <a:r>
              <a:rPr lang="en-US" dirty="0" err="1"/>
              <a:t>mashhur</a:t>
            </a:r>
            <a:r>
              <a:rPr lang="en-US" dirty="0"/>
              <a:t> </a:t>
            </a:r>
            <a:r>
              <a:rPr lang="en-US" dirty="0" err="1"/>
              <a:t>bo'lgan</a:t>
            </a:r>
            <a:r>
              <a:rPr lang="en-US" dirty="0"/>
              <a:t> «Photoshop — 1.0» </a:t>
            </a:r>
            <a:r>
              <a:rPr lang="en-US" dirty="0" err="1"/>
              <a:t>muallifini</a:t>
            </a:r>
            <a:r>
              <a:rPr lang="en-US" dirty="0"/>
              <a:t> </a:t>
            </a:r>
            <a:r>
              <a:rPr lang="en-US" dirty="0" err="1"/>
              <a:t>e'lon</a:t>
            </a:r>
            <a:r>
              <a:rPr lang="en-US" dirty="0"/>
              <a:t> </a:t>
            </a:r>
            <a:r>
              <a:rPr lang="en-US" dirty="0" err="1"/>
              <a:t>qildi</a:t>
            </a:r>
            <a:r>
              <a:rPr lang="en-US" dirty="0"/>
              <a:t>. Photoshop </a:t>
            </a:r>
            <a:r>
              <a:rPr lang="en-US" dirty="0" err="1"/>
              <a:t>dasturi</a:t>
            </a:r>
            <a:r>
              <a:rPr lang="en-US" dirty="0"/>
              <a:t> </a:t>
            </a:r>
            <a:r>
              <a:rPr lang="en-US" dirty="0" err="1"/>
              <a:t>bugungi</a:t>
            </a:r>
            <a:r>
              <a:rPr lang="en-US" dirty="0"/>
              <a:t> </a:t>
            </a:r>
            <a:r>
              <a:rPr lang="en-US" dirty="0" err="1"/>
              <a:t>kunda</a:t>
            </a:r>
            <a:r>
              <a:rPr lang="en-US" dirty="0"/>
              <a:t>, «</a:t>
            </a:r>
            <a:r>
              <a:rPr lang="en-US" dirty="0" err="1"/>
              <a:t>kompyuter</a:t>
            </a:r>
            <a:r>
              <a:rPr lang="en-US" dirty="0"/>
              <a:t> </a:t>
            </a:r>
            <a:r>
              <a:rPr lang="en-US" dirty="0" err="1"/>
              <a:t>grafikasi</a:t>
            </a:r>
            <a:r>
              <a:rPr lang="en-US" dirty="0"/>
              <a:t>» </a:t>
            </a:r>
            <a:r>
              <a:rPr lang="en-US" dirty="0" err="1"/>
              <a:t>sohasi</a:t>
            </a:r>
            <a:r>
              <a:rPr lang="en-US" dirty="0"/>
              <a:t> </a:t>
            </a:r>
            <a:r>
              <a:rPr lang="en-US" dirty="0" err="1"/>
              <a:t>bo'yicha</a:t>
            </a:r>
            <a:r>
              <a:rPr lang="en-US" dirty="0"/>
              <a:t> </a:t>
            </a:r>
            <a:r>
              <a:rPr lang="en-US" dirty="0" err="1"/>
              <a:t>eng</a:t>
            </a:r>
            <a:r>
              <a:rPr lang="en-US" dirty="0"/>
              <a:t> </a:t>
            </a:r>
            <a:r>
              <a:rPr lang="en-US" dirty="0" err="1"/>
              <a:t>oldingi</a:t>
            </a:r>
            <a:r>
              <a:rPr lang="en-US" dirty="0"/>
              <a:t> </a:t>
            </a:r>
            <a:r>
              <a:rPr lang="en-US" dirty="0" err="1"/>
              <a:t>o'rinda</a:t>
            </a:r>
            <a:r>
              <a:rPr lang="en-US" dirty="0"/>
              <a:t> </a:t>
            </a:r>
            <a:r>
              <a:rPr lang="en-US" dirty="0" err="1"/>
              <a:t>turibdi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mustaqil</a:t>
            </a:r>
            <a:r>
              <a:rPr lang="en-US" dirty="0"/>
              <a:t> </a:t>
            </a:r>
            <a:r>
              <a:rPr lang="en-US" dirty="0" err="1"/>
              <a:t>dastur</a:t>
            </a:r>
            <a:r>
              <a:rPr lang="en-US" dirty="0"/>
              <a:t> </a:t>
            </a:r>
            <a:r>
              <a:rPr lang="en-US" dirty="0" err="1"/>
              <a:t>bo'lib</a:t>
            </a:r>
            <a:r>
              <a:rPr lang="en-US" dirty="0"/>
              <a:t> </a:t>
            </a:r>
            <a:r>
              <a:rPr lang="en-US" dirty="0" err="1"/>
              <a:t>ajraldi</a:t>
            </a:r>
            <a:r>
              <a:rPr lang="en-US" dirty="0"/>
              <a:t>. Biz </a:t>
            </a:r>
            <a:r>
              <a:rPr lang="en-US" dirty="0" err="1"/>
              <a:t>foydalanayotgan</a:t>
            </a:r>
            <a:r>
              <a:rPr lang="en-US" dirty="0"/>
              <a:t> Adobe Photoshop </a:t>
            </a:r>
            <a:r>
              <a:rPr lang="en-US" dirty="0" err="1"/>
              <a:t>dasturining</a:t>
            </a:r>
            <a:r>
              <a:rPr lang="en-US" dirty="0"/>
              <a:t> </a:t>
            </a:r>
            <a:r>
              <a:rPr lang="en-US" dirty="0" err="1"/>
              <a:t>boshlanishi</a:t>
            </a:r>
            <a:r>
              <a:rPr lang="en-US" dirty="0"/>
              <a:t> </a:t>
            </a:r>
            <a:r>
              <a:rPr lang="en-US" dirty="0" err="1"/>
              <a:t>ancha</a:t>
            </a:r>
            <a:r>
              <a:rPr lang="en-US" dirty="0"/>
              <a:t> </a:t>
            </a:r>
            <a:r>
              <a:rPr lang="en-US" dirty="0" err="1"/>
              <a:t>ilgari</a:t>
            </a:r>
            <a:r>
              <a:rPr lang="en-US" dirty="0"/>
              <a:t> </a:t>
            </a:r>
            <a:r>
              <a:rPr lang="en-US" dirty="0" err="1"/>
              <a:t>bo'lgan</a:t>
            </a:r>
            <a:r>
              <a:rPr lang="en-US" dirty="0"/>
              <a:t>. </a:t>
            </a:r>
            <a:r>
              <a:rPr lang="en-US" dirty="0" err="1"/>
              <a:t>Hozir</a:t>
            </a:r>
            <a:r>
              <a:rPr lang="en-US" dirty="0"/>
              <a:t> 41 ta </a:t>
            </a:r>
            <a:r>
              <a:rPr lang="en-US" dirty="0" err="1"/>
              <a:t>muallifi</a:t>
            </a:r>
            <a:r>
              <a:rPr lang="en-US" dirty="0"/>
              <a:t> </a:t>
            </a:r>
            <a:r>
              <a:rPr lang="en-US" dirty="0" err="1"/>
              <a:t>e'lon</a:t>
            </a:r>
            <a:r>
              <a:rPr lang="en-US" dirty="0"/>
              <a:t> </a:t>
            </a:r>
            <a:r>
              <a:rPr lang="en-US" dirty="0" err="1"/>
              <a:t>qilingan</a:t>
            </a:r>
            <a:r>
              <a:rPr lang="en-US" dirty="0"/>
              <a:t> </a:t>
            </a:r>
            <a:r>
              <a:rPr lang="en-US" dirty="0" err="1"/>
              <a:t>dasturni</a:t>
            </a:r>
            <a:r>
              <a:rPr lang="en-US" dirty="0"/>
              <a:t> </a:t>
            </a:r>
            <a:r>
              <a:rPr lang="en-US" dirty="0" err="1"/>
              <a:t>aslida</a:t>
            </a:r>
            <a:r>
              <a:rPr lang="en-US" dirty="0"/>
              <a:t> aka-</a:t>
            </a:r>
            <a:r>
              <a:rPr lang="en-US" dirty="0" err="1"/>
              <a:t>uka</a:t>
            </a:r>
            <a:r>
              <a:rPr lang="en-US" dirty="0"/>
              <a:t> Jon Noll </a:t>
            </a:r>
            <a:r>
              <a:rPr lang="en-US" dirty="0" err="1"/>
              <a:t>va</a:t>
            </a:r>
            <a:r>
              <a:rPr lang="en-US" dirty="0"/>
              <a:t> Tomas </a:t>
            </a:r>
            <a:r>
              <a:rPr lang="en-US" dirty="0" err="1"/>
              <a:t>Nollar</a:t>
            </a:r>
            <a:r>
              <a:rPr lang="en-US" dirty="0"/>
              <a:t> </a:t>
            </a:r>
            <a:r>
              <a:rPr lang="en-US" dirty="0" err="1"/>
              <a:t>boshlab</a:t>
            </a:r>
            <a:r>
              <a:rPr lang="en-US" dirty="0"/>
              <a:t> </a:t>
            </a:r>
            <a:r>
              <a:rPr lang="en-US" dirty="0" err="1"/>
              <a:t>bergan</a:t>
            </a:r>
            <a:r>
              <a:rPr lang="en-US" dirty="0"/>
              <a:t>.</a:t>
            </a:r>
            <a:endParaRPr lang="ru-RU" dirty="0"/>
          </a:p>
        </p:txBody>
      </p:sp>
      <p:pic>
        <p:nvPicPr>
          <p:cNvPr id="4" name="Рисунок 3" descr="https://www.texnoman.uz/uploads/image/4ddceaa8e12af2710618128434bd3bf4.jpg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07655" y="2593714"/>
            <a:ext cx="3691890" cy="262255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5354542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Dastur</a:t>
            </a:r>
            <a:r>
              <a:rPr lang="en-US" dirty="0" smtClean="0"/>
              <a:t> </a:t>
            </a:r>
            <a:r>
              <a:rPr lang="en-US" dirty="0" err="1" smtClean="0"/>
              <a:t>tarixi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US" dirty="0"/>
              <a:t>1987-yilgacha </a:t>
            </a:r>
            <a:r>
              <a:rPr lang="en-US" dirty="0" err="1"/>
              <a:t>Jonn</a:t>
            </a:r>
            <a:r>
              <a:rPr lang="en-US" dirty="0"/>
              <a:t> Noll «</a:t>
            </a:r>
            <a:r>
              <a:rPr lang="en-US" dirty="0" err="1"/>
              <a:t>Lucasfilm</a:t>
            </a:r>
            <a:r>
              <a:rPr lang="en-US" dirty="0"/>
              <a:t>» </a:t>
            </a:r>
            <a:r>
              <a:rPr lang="en-US" dirty="0" err="1"/>
              <a:t>firmasining</a:t>
            </a:r>
            <a:r>
              <a:rPr lang="en-US" dirty="0"/>
              <a:t> Industrial Light and Magic (ILM) </a:t>
            </a:r>
            <a:r>
              <a:rPr lang="en-US" dirty="0" err="1"/>
              <a:t>bo'limida</a:t>
            </a:r>
            <a:r>
              <a:rPr lang="en-US" dirty="0"/>
              <a:t> «Stars Wars» </a:t>
            </a:r>
            <a:r>
              <a:rPr lang="en-US" dirty="0" err="1"/>
              <a:t>ga</a:t>
            </a:r>
            <a:r>
              <a:rPr lang="en-US" dirty="0"/>
              <a:t> </a:t>
            </a:r>
            <a:r>
              <a:rPr lang="en-US" dirty="0" err="1"/>
              <a:t>maxsus</a:t>
            </a:r>
            <a:r>
              <a:rPr lang="en-US" dirty="0"/>
              <a:t> </a:t>
            </a:r>
            <a:r>
              <a:rPr lang="en-US" dirty="0" err="1"/>
              <a:t>effektlar</a:t>
            </a:r>
            <a:r>
              <a:rPr lang="en-US" dirty="0"/>
              <a:t> </a:t>
            </a:r>
            <a:r>
              <a:rPr lang="en-US" dirty="0" err="1"/>
              <a:t>tayyorlashda</a:t>
            </a:r>
            <a:r>
              <a:rPr lang="en-US" dirty="0"/>
              <a:t> </a:t>
            </a:r>
            <a:r>
              <a:rPr lang="en-US" dirty="0" err="1"/>
              <a:t>ishlar</a:t>
            </a:r>
            <a:r>
              <a:rPr lang="en-US" dirty="0"/>
              <a:t> </a:t>
            </a:r>
            <a:r>
              <a:rPr lang="en-US" dirty="0" err="1"/>
              <a:t>edi</a:t>
            </a:r>
            <a:r>
              <a:rPr lang="en-US" dirty="0"/>
              <a:t>. </a:t>
            </a:r>
            <a:r>
              <a:rPr lang="en-US" dirty="0" err="1"/>
              <a:t>Tomass</a:t>
            </a:r>
            <a:r>
              <a:rPr lang="en-US" dirty="0"/>
              <a:t> </a:t>
            </a:r>
            <a:r>
              <a:rPr lang="en-US" dirty="0" err="1"/>
              <a:t>bu</a:t>
            </a:r>
            <a:r>
              <a:rPr lang="en-US" dirty="0"/>
              <a:t> </a:t>
            </a:r>
            <a:r>
              <a:rPr lang="en-US" dirty="0" err="1"/>
              <a:t>vaqtda</a:t>
            </a:r>
            <a:r>
              <a:rPr lang="en-US" dirty="0"/>
              <a:t> «</a:t>
            </a:r>
            <a:r>
              <a:rPr lang="en-US" dirty="0" err="1"/>
              <a:t>Tasvirlar</a:t>
            </a:r>
            <a:r>
              <a:rPr lang="en-US" dirty="0"/>
              <a:t> </a:t>
            </a:r>
            <a:r>
              <a:rPr lang="en-US" dirty="0" err="1"/>
              <a:t>bilan</a:t>
            </a:r>
            <a:r>
              <a:rPr lang="en-US" dirty="0"/>
              <a:t> </a:t>
            </a:r>
            <a:r>
              <a:rPr lang="en-US" dirty="0" err="1"/>
              <a:t>ishlash</a:t>
            </a:r>
            <a:r>
              <a:rPr lang="en-US" dirty="0"/>
              <a:t>» </a:t>
            </a:r>
            <a:r>
              <a:rPr lang="en-US" dirty="0" err="1"/>
              <a:t>to'g'risidagi</a:t>
            </a:r>
            <a:r>
              <a:rPr lang="en-US" dirty="0"/>
              <a:t> </a:t>
            </a:r>
            <a:r>
              <a:rPr lang="en-US" dirty="0" err="1"/>
              <a:t>nomzodlik</a:t>
            </a:r>
            <a:r>
              <a:rPr lang="en-US" dirty="0"/>
              <a:t> </a:t>
            </a:r>
            <a:r>
              <a:rPr lang="en-US" dirty="0" err="1"/>
              <a:t>dissertatsiyasini</a:t>
            </a:r>
            <a:r>
              <a:rPr lang="en-US" dirty="0"/>
              <a:t> </a:t>
            </a:r>
            <a:r>
              <a:rPr lang="en-US" dirty="0" err="1"/>
              <a:t>yozayotgan</a:t>
            </a:r>
            <a:r>
              <a:rPr lang="en-US" dirty="0"/>
              <a:t> </a:t>
            </a:r>
            <a:r>
              <a:rPr lang="en-US" dirty="0" err="1"/>
              <a:t>edi</a:t>
            </a:r>
            <a:r>
              <a:rPr lang="en-US" dirty="0"/>
              <a:t>. </a:t>
            </a:r>
            <a:r>
              <a:rPr lang="en-US" dirty="0" err="1"/>
              <a:t>Tomassning</a:t>
            </a:r>
            <a:r>
              <a:rPr lang="en-US" dirty="0"/>
              <a:t> Apple Mac plus </a:t>
            </a:r>
            <a:r>
              <a:rPr lang="en-US" dirty="0" err="1"/>
              <a:t>monitorli</a:t>
            </a:r>
            <a:r>
              <a:rPr lang="en-US" dirty="0"/>
              <a:t> </a:t>
            </a:r>
            <a:r>
              <a:rPr lang="en-US" dirty="0" err="1"/>
              <a:t>kompyuteri</a:t>
            </a:r>
            <a:r>
              <a:rPr lang="en-US" dirty="0"/>
              <a:t> «Grayscale Images» </a:t>
            </a:r>
            <a:r>
              <a:rPr lang="en-US" dirty="0" err="1"/>
              <a:t>tasvirini</a:t>
            </a:r>
            <a:r>
              <a:rPr lang="en-US" dirty="0"/>
              <a:t> </a:t>
            </a:r>
            <a:r>
              <a:rPr lang="en-US" dirty="0" err="1"/>
              <a:t>namoyon</a:t>
            </a:r>
            <a:r>
              <a:rPr lang="en-US" dirty="0"/>
              <a:t> </a:t>
            </a:r>
            <a:r>
              <a:rPr lang="en-US" dirty="0" err="1"/>
              <a:t>qilmadi</a:t>
            </a:r>
            <a:r>
              <a:rPr lang="en-US" dirty="0"/>
              <a:t>. </a:t>
            </a:r>
            <a:r>
              <a:rPr lang="en-US" dirty="0" err="1"/>
              <a:t>Tomass</a:t>
            </a:r>
            <a:r>
              <a:rPr lang="en-US" dirty="0"/>
              <a:t> </a:t>
            </a:r>
            <a:r>
              <a:rPr lang="en-US" dirty="0" err="1"/>
              <a:t>vaziyatni</a:t>
            </a:r>
            <a:r>
              <a:rPr lang="en-US" dirty="0"/>
              <a:t> </a:t>
            </a:r>
            <a:r>
              <a:rPr lang="en-US" dirty="0" err="1"/>
              <a:t>o'zgartirish</a:t>
            </a:r>
            <a:r>
              <a:rPr lang="en-US" dirty="0"/>
              <a:t> </a:t>
            </a:r>
            <a:r>
              <a:rPr lang="en-US" dirty="0" err="1"/>
              <a:t>uchun</a:t>
            </a:r>
            <a:r>
              <a:rPr lang="en-US" dirty="0"/>
              <a:t> </a:t>
            </a:r>
            <a:r>
              <a:rPr lang="en-US" dirty="0" err="1"/>
              <a:t>yangi</a:t>
            </a:r>
            <a:r>
              <a:rPr lang="en-US" dirty="0"/>
              <a:t> </a:t>
            </a:r>
            <a:r>
              <a:rPr lang="en-US" dirty="0" err="1"/>
              <a:t>dastur</a:t>
            </a:r>
            <a:r>
              <a:rPr lang="en-US" dirty="0"/>
              <a:t> </a:t>
            </a:r>
            <a:r>
              <a:rPr lang="en-US" dirty="0" err="1"/>
              <a:t>tuzishga</a:t>
            </a:r>
            <a:r>
              <a:rPr lang="en-US" dirty="0"/>
              <a:t> </a:t>
            </a:r>
            <a:r>
              <a:rPr lang="en-US" dirty="0" err="1"/>
              <a:t>kirishdi</a:t>
            </a:r>
            <a:r>
              <a:rPr lang="en-US" dirty="0"/>
              <a:t>.</a:t>
            </a:r>
            <a:endParaRPr lang="ru-RU" dirty="0"/>
          </a:p>
          <a:p>
            <a:r>
              <a:rPr lang="en-US" dirty="0" err="1"/>
              <a:t>Qizig'i</a:t>
            </a:r>
            <a:r>
              <a:rPr lang="en-US" dirty="0"/>
              <a:t> </a:t>
            </a:r>
            <a:r>
              <a:rPr lang="en-US" dirty="0" err="1"/>
              <a:t>shundaki</a:t>
            </a:r>
            <a:r>
              <a:rPr lang="en-US" dirty="0"/>
              <a:t>, Industrial Light and Magic (ILM) da Jon ham </a:t>
            </a:r>
            <a:r>
              <a:rPr lang="en-US" dirty="0" err="1"/>
              <a:t>tasvirlarni</a:t>
            </a:r>
            <a:r>
              <a:rPr lang="en-US" dirty="0"/>
              <a:t> </a:t>
            </a:r>
            <a:r>
              <a:rPr lang="en-US" dirty="0" err="1"/>
              <a:t>qayta</a:t>
            </a:r>
            <a:r>
              <a:rPr lang="en-US" dirty="0"/>
              <a:t> </a:t>
            </a:r>
            <a:r>
              <a:rPr lang="en-US" dirty="0" err="1"/>
              <a:t>ishlash</a:t>
            </a:r>
            <a:r>
              <a:rPr lang="en-US" dirty="0"/>
              <a:t> </a:t>
            </a:r>
            <a:r>
              <a:rPr lang="en-US" dirty="0" err="1"/>
              <a:t>bilan</a:t>
            </a:r>
            <a:r>
              <a:rPr lang="en-US" dirty="0"/>
              <a:t> </a:t>
            </a:r>
            <a:r>
              <a:rPr lang="en-US" dirty="0" err="1"/>
              <a:t>shug'ullanardi</a:t>
            </a:r>
            <a:r>
              <a:rPr lang="en-US" dirty="0"/>
              <a:t>. </a:t>
            </a:r>
            <a:r>
              <a:rPr lang="en-US" dirty="0" err="1"/>
              <a:t>Akasini</a:t>
            </a:r>
            <a:r>
              <a:rPr lang="en-US" dirty="0"/>
              <a:t> </a:t>
            </a:r>
            <a:r>
              <a:rPr lang="en-US" dirty="0" err="1"/>
              <a:t>muvaffaqiyatlarini</a:t>
            </a:r>
            <a:r>
              <a:rPr lang="en-US" dirty="0"/>
              <a:t> </a:t>
            </a:r>
            <a:r>
              <a:rPr lang="en-US" dirty="0" err="1"/>
              <a:t>ko'rgan</a:t>
            </a:r>
            <a:r>
              <a:rPr lang="en-US" dirty="0"/>
              <a:t> Jon </a:t>
            </a:r>
            <a:r>
              <a:rPr lang="en-US" dirty="0" err="1"/>
              <a:t>birga</a:t>
            </a:r>
            <a:r>
              <a:rPr lang="en-US" dirty="0"/>
              <a:t> </a:t>
            </a:r>
            <a:r>
              <a:rPr lang="en-US" dirty="0" err="1"/>
              <a:t>ishlashni</a:t>
            </a:r>
            <a:r>
              <a:rPr lang="en-US" dirty="0"/>
              <a:t> </a:t>
            </a:r>
            <a:r>
              <a:rPr lang="en-US" dirty="0" err="1"/>
              <a:t>taklif</a:t>
            </a:r>
            <a:r>
              <a:rPr lang="en-US" dirty="0"/>
              <a:t> </a:t>
            </a:r>
            <a:r>
              <a:rPr lang="en-US" dirty="0" err="1"/>
              <a:t>qildi</a:t>
            </a:r>
            <a:r>
              <a:rPr lang="en-US" dirty="0"/>
              <a:t>. Jon </a:t>
            </a:r>
            <a:r>
              <a:rPr lang="en-US" dirty="0" err="1"/>
              <a:t>o'zining</a:t>
            </a:r>
            <a:r>
              <a:rPr lang="en-US" dirty="0"/>
              <a:t> «</a:t>
            </a:r>
            <a:r>
              <a:rPr lang="en-US" dirty="0" err="1"/>
              <a:t>Kompyuter</a:t>
            </a:r>
            <a:r>
              <a:rPr lang="en-US" dirty="0"/>
              <a:t> </a:t>
            </a:r>
            <a:r>
              <a:rPr lang="en-US" dirty="0" err="1"/>
              <a:t>grafikasi</a:t>
            </a:r>
            <a:r>
              <a:rPr lang="en-US" dirty="0"/>
              <a:t> </a:t>
            </a:r>
            <a:r>
              <a:rPr lang="en-US" dirty="0" err="1"/>
              <a:t>asoslari</a:t>
            </a:r>
            <a:r>
              <a:rPr lang="en-US" dirty="0"/>
              <a:t>» </a:t>
            </a:r>
            <a:r>
              <a:rPr lang="en-US" dirty="0" err="1"/>
              <a:t>kitobida</a:t>
            </a:r>
            <a:r>
              <a:rPr lang="en-US" dirty="0"/>
              <a:t> </a:t>
            </a:r>
            <a:r>
              <a:rPr lang="en-US" dirty="0" err="1"/>
              <a:t>shunday</a:t>
            </a:r>
            <a:r>
              <a:rPr lang="en-US" dirty="0"/>
              <a:t> </a:t>
            </a:r>
            <a:r>
              <a:rPr lang="en-US" dirty="0" err="1"/>
              <a:t>yozadi</a:t>
            </a:r>
            <a:r>
              <a:rPr lang="en-US" dirty="0"/>
              <a:t>:«Men Tomas </a:t>
            </a:r>
            <a:r>
              <a:rPr lang="en-US" dirty="0" err="1"/>
              <a:t>ishlarining</a:t>
            </a:r>
            <a:r>
              <a:rPr lang="en-US" dirty="0"/>
              <a:t> </a:t>
            </a:r>
            <a:r>
              <a:rPr lang="en-US" dirty="0" err="1"/>
              <a:t>natijasini</a:t>
            </a:r>
            <a:r>
              <a:rPr lang="en-US" dirty="0"/>
              <a:t> </a:t>
            </a:r>
            <a:r>
              <a:rPr lang="en-US" dirty="0" err="1"/>
              <a:t>ko'rganimda</a:t>
            </a:r>
            <a:r>
              <a:rPr lang="en-US" dirty="0"/>
              <a:t>, Pixar </a:t>
            </a:r>
            <a:r>
              <a:rPr lang="en-US" dirty="0" err="1"/>
              <a:t>studiyasidagi</a:t>
            </a:r>
            <a:r>
              <a:rPr lang="en-US" dirty="0"/>
              <a:t> </a:t>
            </a:r>
            <a:r>
              <a:rPr lang="en-US" dirty="0" err="1"/>
              <a:t>tasvirlarni</a:t>
            </a:r>
            <a:r>
              <a:rPr lang="en-US" dirty="0"/>
              <a:t> </a:t>
            </a:r>
            <a:r>
              <a:rPr lang="en-US" dirty="0" err="1"/>
              <a:t>qayta</a:t>
            </a:r>
            <a:r>
              <a:rPr lang="en-US" dirty="0"/>
              <a:t> </a:t>
            </a:r>
            <a:r>
              <a:rPr lang="en-US" dirty="0" err="1"/>
              <a:t>ishlash</a:t>
            </a:r>
            <a:r>
              <a:rPr lang="en-US" dirty="0"/>
              <a:t> </a:t>
            </a:r>
            <a:r>
              <a:rPr lang="en-US" dirty="0" err="1"/>
              <a:t>dasturiga</a:t>
            </a:r>
            <a:r>
              <a:rPr lang="en-US" dirty="0"/>
              <a:t> </a:t>
            </a:r>
            <a:r>
              <a:rPr lang="en-US" dirty="0" err="1"/>
              <a:t>o'xshashligini</a:t>
            </a:r>
            <a:r>
              <a:rPr lang="en-US" dirty="0"/>
              <a:t> </a:t>
            </a:r>
            <a:r>
              <a:rPr lang="en-US" dirty="0" err="1"/>
              <a:t>ko'rib</a:t>
            </a:r>
            <a:r>
              <a:rPr lang="en-US" dirty="0"/>
              <a:t> </a:t>
            </a:r>
            <a:r>
              <a:rPr lang="en-US" dirty="0" err="1"/>
              <a:t>hayron</a:t>
            </a:r>
            <a:r>
              <a:rPr lang="en-US" dirty="0"/>
              <a:t> </a:t>
            </a:r>
            <a:r>
              <a:rPr lang="en-US" dirty="0" err="1"/>
              <a:t>qoldim</a:t>
            </a:r>
            <a:r>
              <a:rPr lang="en-US" dirty="0"/>
              <a:t>». </a:t>
            </a:r>
            <a:r>
              <a:rPr lang="en-US" dirty="0" err="1"/>
              <a:t>O'shandan</a:t>
            </a:r>
            <a:r>
              <a:rPr lang="en-US" dirty="0"/>
              <a:t> </a:t>
            </a:r>
            <a:r>
              <a:rPr lang="en-US" dirty="0" err="1"/>
              <a:t>boshlab</a:t>
            </a:r>
            <a:r>
              <a:rPr lang="en-US" dirty="0"/>
              <a:t> biz </a:t>
            </a:r>
            <a:r>
              <a:rPr lang="en-US" dirty="0" err="1"/>
              <a:t>birga</a:t>
            </a:r>
            <a:r>
              <a:rPr lang="en-US" dirty="0"/>
              <a:t> </a:t>
            </a:r>
            <a:r>
              <a:rPr lang="en-US" dirty="0" err="1"/>
              <a:t>ishlab</a:t>
            </a:r>
            <a:r>
              <a:rPr lang="en-US" dirty="0"/>
              <a:t>, </a:t>
            </a:r>
            <a:r>
              <a:rPr lang="en-US" dirty="0" err="1"/>
              <a:t>murakkab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mukammallashgan</a:t>
            </a:r>
            <a:r>
              <a:rPr lang="en-US" dirty="0"/>
              <a:t> Display </a:t>
            </a:r>
            <a:r>
              <a:rPr lang="en-US" dirty="0" err="1"/>
              <a:t>dasturini</a:t>
            </a:r>
            <a:r>
              <a:rPr lang="en-US" dirty="0"/>
              <a:t> </a:t>
            </a:r>
            <a:r>
              <a:rPr lang="en-US" dirty="0" err="1"/>
              <a:t>tuzdik</a:t>
            </a:r>
            <a:r>
              <a:rPr lang="en-US" dirty="0"/>
              <a:t>. </a:t>
            </a:r>
            <a:r>
              <a:rPr lang="en-US" dirty="0" err="1"/>
              <a:t>Oradan</a:t>
            </a:r>
            <a:r>
              <a:rPr lang="en-US" dirty="0"/>
              <a:t> </a:t>
            </a:r>
            <a:r>
              <a:rPr lang="en-US" dirty="0" err="1"/>
              <a:t>ko'p</a:t>
            </a:r>
            <a:r>
              <a:rPr lang="en-US" dirty="0"/>
              <a:t> </a:t>
            </a:r>
            <a:r>
              <a:rPr lang="en-US" dirty="0" err="1"/>
              <a:t>vaqt</a:t>
            </a:r>
            <a:r>
              <a:rPr lang="en-US" dirty="0"/>
              <a:t> </a:t>
            </a:r>
            <a:r>
              <a:rPr lang="en-US" dirty="0" err="1"/>
              <a:t>o'tmay</a:t>
            </a:r>
            <a:r>
              <a:rPr lang="en-US" dirty="0"/>
              <a:t> Jon </a:t>
            </a:r>
            <a:r>
              <a:rPr lang="en-US" dirty="0" err="1"/>
              <a:t>yangi</a:t>
            </a:r>
            <a:r>
              <a:rPr lang="en-US" dirty="0"/>
              <a:t> </a:t>
            </a:r>
            <a:r>
              <a:rPr lang="en-US" dirty="0" err="1"/>
              <a:t>sotib</a:t>
            </a:r>
            <a:r>
              <a:rPr lang="en-US" dirty="0"/>
              <a:t> </a:t>
            </a:r>
            <a:r>
              <a:rPr lang="en-US" dirty="0" err="1"/>
              <a:t>olgan</a:t>
            </a:r>
            <a:r>
              <a:rPr lang="en-US" dirty="0"/>
              <a:t> </a:t>
            </a:r>
            <a:r>
              <a:rPr lang="en-US" dirty="0" err="1"/>
              <a:t>rangli</a:t>
            </a:r>
            <a:r>
              <a:rPr lang="en-US" dirty="0"/>
              <a:t> </a:t>
            </a:r>
            <a:r>
              <a:rPr lang="en-US" dirty="0" err="1"/>
              <a:t>ekranli</a:t>
            </a:r>
            <a:r>
              <a:rPr lang="en-US" dirty="0"/>
              <a:t> </a:t>
            </a:r>
            <a:r>
              <a:rPr lang="en-US" dirty="0" err="1"/>
              <a:t>Macitntosh</a:t>
            </a:r>
            <a:r>
              <a:rPr lang="en-US" dirty="0"/>
              <a:t> II </a:t>
            </a:r>
            <a:r>
              <a:rPr lang="en-US" dirty="0" err="1"/>
              <a:t>kompyuteriga</a:t>
            </a:r>
            <a:r>
              <a:rPr lang="en-US" dirty="0"/>
              <a:t> Display </a:t>
            </a:r>
            <a:r>
              <a:rPr lang="en-US" dirty="0" err="1"/>
              <a:t>dasturini</a:t>
            </a:r>
            <a:r>
              <a:rPr lang="en-US" dirty="0"/>
              <a:t> </a:t>
            </a:r>
            <a:r>
              <a:rPr lang="en-US" dirty="0" err="1"/>
              <a:t>ko'chirishni</a:t>
            </a:r>
            <a:r>
              <a:rPr lang="en-US" dirty="0"/>
              <a:t> </a:t>
            </a:r>
            <a:r>
              <a:rPr lang="en-US" dirty="0" err="1"/>
              <a:t>taklif</a:t>
            </a:r>
            <a:r>
              <a:rPr lang="en-US" dirty="0"/>
              <a:t> </a:t>
            </a:r>
            <a:r>
              <a:rPr lang="en-US" dirty="0" err="1"/>
              <a:t>qildi</a:t>
            </a:r>
            <a:r>
              <a:rPr lang="en-US" dirty="0"/>
              <a:t>. Jon display </a:t>
            </a:r>
            <a:r>
              <a:rPr lang="en-US" dirty="0" err="1"/>
              <a:t>dasturida</a:t>
            </a:r>
            <a:r>
              <a:rPr lang="en-US" dirty="0"/>
              <a:t> </a:t>
            </a:r>
            <a:r>
              <a:rPr lang="en-US" dirty="0" err="1"/>
              <a:t>ranglar</a:t>
            </a:r>
            <a:r>
              <a:rPr lang="en-US" dirty="0"/>
              <a:t> </a:t>
            </a:r>
            <a:r>
              <a:rPr lang="en-US" dirty="0" err="1"/>
              <a:t>gammasi</a:t>
            </a:r>
            <a:r>
              <a:rPr lang="en-US" dirty="0"/>
              <a:t> </a:t>
            </a:r>
            <a:r>
              <a:rPr lang="en-US" dirty="0" err="1"/>
              <a:t>korreksiyasi</a:t>
            </a:r>
            <a:r>
              <a:rPr lang="en-US" dirty="0"/>
              <a:t>, import, </a:t>
            </a:r>
            <a:r>
              <a:rPr lang="en-US" dirty="0" err="1"/>
              <a:t>fayllarni</a:t>
            </a:r>
            <a:r>
              <a:rPr lang="en-US" dirty="0"/>
              <a:t> </a:t>
            </a:r>
            <a:r>
              <a:rPr lang="en-US" dirty="0" err="1"/>
              <a:t>har</a:t>
            </a:r>
            <a:r>
              <a:rPr lang="en-US" dirty="0"/>
              <a:t> </a:t>
            </a:r>
            <a:r>
              <a:rPr lang="en-US" dirty="0" err="1"/>
              <a:t>xil</a:t>
            </a:r>
            <a:r>
              <a:rPr lang="en-US" dirty="0"/>
              <a:t> </a:t>
            </a:r>
            <a:r>
              <a:rPr lang="en-US" dirty="0" err="1"/>
              <a:t>formatlarda</a:t>
            </a:r>
            <a:r>
              <a:rPr lang="en-US" dirty="0"/>
              <a:t> </a:t>
            </a:r>
            <a:r>
              <a:rPr lang="en-US" dirty="0" err="1"/>
              <a:t>saqlash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boshqalarni</a:t>
            </a:r>
            <a:r>
              <a:rPr lang="en-US" dirty="0"/>
              <a:t> </a:t>
            </a:r>
            <a:r>
              <a:rPr lang="en-US" dirty="0" err="1"/>
              <a:t>o'ylab</a:t>
            </a:r>
            <a:r>
              <a:rPr lang="en-US" dirty="0"/>
              <a:t> </a:t>
            </a:r>
            <a:r>
              <a:rPr lang="en-US" dirty="0" err="1"/>
              <a:t>topdi</a:t>
            </a:r>
            <a:r>
              <a:rPr lang="en-US" dirty="0"/>
              <a:t>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729417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Image Pro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 err="1"/>
              <a:t>Dasturni</a:t>
            </a:r>
            <a:r>
              <a:rPr lang="en-US" dirty="0"/>
              <a:t> </a:t>
            </a:r>
            <a:r>
              <a:rPr lang="en-US" dirty="0" err="1"/>
              <a:t>moliyalashtirish</a:t>
            </a:r>
            <a:r>
              <a:rPr lang="en-US" dirty="0"/>
              <a:t> </a:t>
            </a:r>
            <a:r>
              <a:rPr lang="en-US" dirty="0" err="1"/>
              <a:t>boshlandi</a:t>
            </a:r>
            <a:r>
              <a:rPr lang="en-US" dirty="0"/>
              <a:t>. „Photoshop“ </a:t>
            </a:r>
            <a:r>
              <a:rPr lang="en-US" dirty="0" err="1"/>
              <a:t>atamasi</a:t>
            </a:r>
            <a:r>
              <a:rPr lang="en-US" dirty="0"/>
              <a:t> </a:t>
            </a:r>
            <a:r>
              <a:rPr lang="en-US" dirty="0" err="1"/>
              <a:t>qayerdan</a:t>
            </a:r>
            <a:r>
              <a:rPr lang="en-US" dirty="0"/>
              <a:t> </a:t>
            </a:r>
            <a:r>
              <a:rPr lang="en-US" dirty="0" err="1"/>
              <a:t>paydo</a:t>
            </a:r>
            <a:r>
              <a:rPr lang="en-US" dirty="0"/>
              <a:t> </a:t>
            </a:r>
            <a:r>
              <a:rPr lang="en-US" dirty="0" err="1"/>
              <a:t>bo'lganligini</a:t>
            </a:r>
            <a:r>
              <a:rPr lang="en-US" dirty="0"/>
              <a:t> </a:t>
            </a:r>
            <a:r>
              <a:rPr lang="en-US" dirty="0" err="1"/>
              <a:t>hech</a:t>
            </a:r>
            <a:r>
              <a:rPr lang="en-US" dirty="0"/>
              <a:t> </a:t>
            </a:r>
            <a:r>
              <a:rPr lang="en-US" dirty="0" err="1"/>
              <a:t>kim</a:t>
            </a:r>
            <a:r>
              <a:rPr lang="en-US" dirty="0"/>
              <a:t> </a:t>
            </a:r>
            <a:r>
              <a:rPr lang="en-US" dirty="0" err="1"/>
              <a:t>bilmaydi</a:t>
            </a:r>
            <a:r>
              <a:rPr lang="en-US" dirty="0"/>
              <a:t>. </a:t>
            </a:r>
            <a:r>
              <a:rPr lang="en-US" dirty="0" err="1"/>
              <a:t>Dastur</a:t>
            </a:r>
            <a:r>
              <a:rPr lang="en-US" dirty="0"/>
              <a:t> </a:t>
            </a:r>
            <a:r>
              <a:rPr lang="en-US" dirty="0" err="1"/>
              <a:t>namoyishi</a:t>
            </a:r>
            <a:r>
              <a:rPr lang="en-US" dirty="0"/>
              <a:t> </a:t>
            </a:r>
            <a:r>
              <a:rPr lang="en-US" dirty="0" err="1"/>
              <a:t>vaqtida</a:t>
            </a:r>
            <a:r>
              <a:rPr lang="en-US" dirty="0"/>
              <a:t> </a:t>
            </a:r>
            <a:r>
              <a:rPr lang="en-US" dirty="0" err="1"/>
              <a:t>nashriyotchila</a:t>
            </a:r>
            <a:r>
              <a:rPr lang="en-US" dirty="0"/>
              <a:t> </a:t>
            </a:r>
            <a:r>
              <a:rPr lang="en-US" dirty="0" err="1"/>
              <a:t>tomonidan</a:t>
            </a:r>
            <a:r>
              <a:rPr lang="en-US" dirty="0"/>
              <a:t> „Photoshop“ deb </a:t>
            </a:r>
            <a:r>
              <a:rPr lang="en-US" dirty="0" err="1"/>
              <a:t>nomlangan</a:t>
            </a:r>
            <a:r>
              <a:rPr lang="en-US" dirty="0"/>
              <a:t> </a:t>
            </a:r>
            <a:r>
              <a:rPr lang="en-US" dirty="0" err="1"/>
              <a:t>degan</a:t>
            </a:r>
            <a:r>
              <a:rPr lang="en-US" dirty="0"/>
              <a:t> gap bor. </a:t>
            </a:r>
            <a:r>
              <a:rPr lang="en-US" dirty="0" err="1"/>
              <a:t>Dastlabki</a:t>
            </a:r>
            <a:r>
              <a:rPr lang="en-US" dirty="0"/>
              <a:t> </a:t>
            </a:r>
            <a:r>
              <a:rPr lang="en-US" dirty="0" err="1"/>
              <a:t>versiyalarda</a:t>
            </a:r>
            <a:r>
              <a:rPr lang="en-US" dirty="0"/>
              <a:t> </a:t>
            </a:r>
            <a:r>
              <a:rPr lang="en-US" dirty="0" err="1"/>
              <a:t>ekranlarda</a:t>
            </a:r>
            <a:r>
              <a:rPr lang="en-US" dirty="0"/>
              <a:t> Photoshop </a:t>
            </a:r>
            <a:r>
              <a:rPr lang="en-US" dirty="0" err="1"/>
              <a:t>ko'ringanligi</a:t>
            </a:r>
            <a:r>
              <a:rPr lang="en-US" dirty="0"/>
              <a:t> </a:t>
            </a:r>
            <a:r>
              <a:rPr lang="en-US" dirty="0" err="1"/>
              <a:t>hozirda</a:t>
            </a:r>
            <a:r>
              <a:rPr lang="en-US" dirty="0"/>
              <a:t> </a:t>
            </a:r>
            <a:r>
              <a:rPr lang="en-US" dirty="0" err="1"/>
              <a:t>bizda</a:t>
            </a:r>
            <a:r>
              <a:rPr lang="en-US" dirty="0"/>
              <a:t> „</a:t>
            </a:r>
            <a:r>
              <a:rPr lang="en-US" dirty="0" err="1"/>
              <a:t>ExTraneous</a:t>
            </a:r>
            <a:r>
              <a:rPr lang="en-US" dirty="0"/>
              <a:t> </a:t>
            </a:r>
            <a:r>
              <a:rPr lang="en-US" dirty="0" err="1"/>
              <a:t>CapitaliSation</a:t>
            </a:r>
            <a:r>
              <a:rPr lang="en-US" dirty="0"/>
              <a:t>“ </a:t>
            </a:r>
            <a:r>
              <a:rPr lang="en-US" dirty="0" err="1"/>
              <a:t>ko'ringanday.Qizig'i</a:t>
            </a:r>
            <a:r>
              <a:rPr lang="en-US" dirty="0"/>
              <a:t> </a:t>
            </a:r>
            <a:r>
              <a:rPr lang="en-US" dirty="0" err="1"/>
              <a:t>shundaki</a:t>
            </a:r>
            <a:r>
              <a:rPr lang="en-US" dirty="0"/>
              <a:t>, </a:t>
            </a:r>
            <a:r>
              <a:rPr lang="en-US" dirty="0" err="1"/>
              <a:t>ko'p</a:t>
            </a:r>
            <a:r>
              <a:rPr lang="en-US" dirty="0"/>
              <a:t> </a:t>
            </a:r>
            <a:r>
              <a:rPr lang="en-US" dirty="0" err="1"/>
              <a:t>dastur</a:t>
            </a:r>
            <a:r>
              <a:rPr lang="en-US" dirty="0"/>
              <a:t> </a:t>
            </a:r>
            <a:r>
              <a:rPr lang="en-US" dirty="0" err="1"/>
              <a:t>tuzuvchilar</a:t>
            </a:r>
            <a:r>
              <a:rPr lang="en-US" dirty="0"/>
              <a:t> </a:t>
            </a:r>
            <a:r>
              <a:rPr lang="en-US" dirty="0" err="1"/>
              <a:t>o'z</a:t>
            </a:r>
            <a:r>
              <a:rPr lang="en-US" dirty="0"/>
              <a:t> </a:t>
            </a:r>
            <a:r>
              <a:rPr lang="en-US" dirty="0" err="1"/>
              <a:t>yo'nalishlarini</a:t>
            </a:r>
            <a:r>
              <a:rPr lang="en-US" dirty="0"/>
              <a:t> Photoshop </a:t>
            </a:r>
            <a:r>
              <a:rPr lang="en-US" dirty="0" err="1"/>
              <a:t>tomonga</a:t>
            </a:r>
            <a:r>
              <a:rPr lang="en-US" dirty="0"/>
              <a:t> </a:t>
            </a:r>
            <a:r>
              <a:rPr lang="en-US" dirty="0" err="1"/>
              <a:t>burdilar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bunday</a:t>
            </a:r>
            <a:r>
              <a:rPr lang="en-US" dirty="0"/>
              <a:t> </a:t>
            </a:r>
            <a:r>
              <a:rPr lang="en-US" dirty="0" err="1"/>
              <a:t>dasturlarni</a:t>
            </a:r>
            <a:r>
              <a:rPr lang="en-US" dirty="0"/>
              <a:t> </a:t>
            </a:r>
            <a:r>
              <a:rPr lang="en-US" dirty="0" err="1"/>
              <a:t>mustaqil</a:t>
            </a:r>
            <a:r>
              <a:rPr lang="en-US" dirty="0"/>
              <a:t> </a:t>
            </a:r>
            <a:r>
              <a:rPr lang="en-US" dirty="0" err="1"/>
              <a:t>ishlab</a:t>
            </a:r>
            <a:r>
              <a:rPr lang="en-US" dirty="0"/>
              <a:t> </a:t>
            </a:r>
            <a:r>
              <a:rPr lang="en-US" dirty="0" err="1"/>
              <a:t>chiqa</a:t>
            </a:r>
            <a:r>
              <a:rPr lang="en-US" dirty="0"/>
              <a:t> </a:t>
            </a:r>
            <a:r>
              <a:rPr lang="en-US" dirty="0" err="1"/>
              <a:t>boshladilar</a:t>
            </a:r>
            <a:r>
              <a:rPr lang="en-US" dirty="0"/>
              <a:t>.</a:t>
            </a:r>
            <a:endParaRPr lang="ru-RU" dirty="0"/>
          </a:p>
          <a:p>
            <a:r>
              <a:rPr lang="en-US" dirty="0" err="1"/>
              <a:t>Faqatgina</a:t>
            </a:r>
            <a:r>
              <a:rPr lang="en-US" dirty="0"/>
              <a:t> </a:t>
            </a:r>
            <a:r>
              <a:rPr lang="en-US" dirty="0" err="1"/>
              <a:t>bitta</a:t>
            </a:r>
            <a:r>
              <a:rPr lang="en-US" dirty="0"/>
              <a:t> </a:t>
            </a:r>
            <a:r>
              <a:rPr lang="en-US" dirty="0" err="1"/>
              <a:t>kompaniya</a:t>
            </a:r>
            <a:r>
              <a:rPr lang="en-US" dirty="0"/>
              <a:t> </a:t>
            </a:r>
            <a:r>
              <a:rPr lang="en-US" dirty="0" err="1"/>
              <a:t>Photoshopni</a:t>
            </a:r>
            <a:r>
              <a:rPr lang="en-US" dirty="0"/>
              <a:t> </a:t>
            </a:r>
            <a:r>
              <a:rPr lang="en-US" dirty="0" err="1"/>
              <a:t>sotib</a:t>
            </a:r>
            <a:r>
              <a:rPr lang="en-US" dirty="0"/>
              <a:t> </a:t>
            </a:r>
            <a:r>
              <a:rPr lang="en-US" dirty="0" err="1"/>
              <a:t>olishga</a:t>
            </a:r>
            <a:r>
              <a:rPr lang="en-US" dirty="0"/>
              <a:t> </a:t>
            </a:r>
            <a:r>
              <a:rPr lang="en-US" dirty="0" err="1"/>
              <a:t>kuchi</a:t>
            </a:r>
            <a:r>
              <a:rPr lang="en-US" dirty="0"/>
              <a:t> </a:t>
            </a:r>
            <a:r>
              <a:rPr lang="en-US" dirty="0" err="1"/>
              <a:t>yetar</a:t>
            </a:r>
            <a:r>
              <a:rPr lang="en-US" dirty="0"/>
              <a:t> </a:t>
            </a:r>
            <a:r>
              <a:rPr lang="en-US" dirty="0" err="1"/>
              <a:t>edi</a:t>
            </a:r>
            <a:r>
              <a:rPr lang="en-US" dirty="0"/>
              <a:t>. Bu </a:t>
            </a:r>
            <a:r>
              <a:rPr lang="en-US" dirty="0" err="1"/>
              <a:t>kompaniya</a:t>
            </a:r>
            <a:r>
              <a:rPr lang="en-US" dirty="0"/>
              <a:t> </a:t>
            </a:r>
            <a:r>
              <a:rPr lang="en-US" dirty="0" err="1"/>
              <a:t>hozirda</a:t>
            </a:r>
            <a:r>
              <a:rPr lang="en-US" dirty="0"/>
              <a:t> </a:t>
            </a:r>
            <a:r>
              <a:rPr lang="en-US" dirty="0" err="1"/>
              <a:t>bizga</a:t>
            </a:r>
            <a:r>
              <a:rPr lang="en-US" dirty="0"/>
              <a:t> </a:t>
            </a:r>
            <a:r>
              <a:rPr lang="en-US" dirty="0" err="1"/>
              <a:t>mashhur</a:t>
            </a:r>
            <a:r>
              <a:rPr lang="en-US" dirty="0"/>
              <a:t> </a:t>
            </a:r>
            <a:r>
              <a:rPr lang="en-US" dirty="0" err="1"/>
              <a:t>bo'lgan</a:t>
            </a:r>
            <a:r>
              <a:rPr lang="en-US" dirty="0"/>
              <a:t> „Adobe“ </a:t>
            </a:r>
            <a:r>
              <a:rPr lang="en-US" dirty="0" err="1"/>
              <a:t>kompaniyasi</a:t>
            </a:r>
            <a:r>
              <a:rPr lang="en-US" dirty="0"/>
              <a:t> </a:t>
            </a:r>
            <a:r>
              <a:rPr lang="en-US" dirty="0" err="1"/>
              <a:t>edi</a:t>
            </a:r>
            <a:r>
              <a:rPr lang="en-US" dirty="0"/>
              <a:t>. </a:t>
            </a:r>
            <a:r>
              <a:rPr lang="en-US" dirty="0" err="1"/>
              <a:t>Lekin</a:t>
            </a:r>
            <a:r>
              <a:rPr lang="en-US" dirty="0"/>
              <a:t> </a:t>
            </a:r>
            <a:r>
              <a:rPr lang="en-US" dirty="0" err="1"/>
              <a:t>masalani</a:t>
            </a:r>
            <a:r>
              <a:rPr lang="en-US" dirty="0"/>
              <a:t> </a:t>
            </a:r>
            <a:r>
              <a:rPr lang="en-US" dirty="0" err="1"/>
              <a:t>hal</a:t>
            </a:r>
            <a:r>
              <a:rPr lang="en-US" dirty="0"/>
              <a:t> </a:t>
            </a:r>
            <a:r>
              <a:rPr lang="en-US" dirty="0" err="1"/>
              <a:t>qilishgacha</a:t>
            </a:r>
            <a:r>
              <a:rPr lang="en-US" dirty="0"/>
              <a:t> </a:t>
            </a:r>
            <a:r>
              <a:rPr lang="en-US" dirty="0" err="1"/>
              <a:t>hali</a:t>
            </a:r>
            <a:r>
              <a:rPr lang="en-US" dirty="0"/>
              <a:t> </a:t>
            </a:r>
            <a:r>
              <a:rPr lang="en-US" dirty="0" err="1"/>
              <a:t>ancha</a:t>
            </a:r>
            <a:r>
              <a:rPr lang="en-US" dirty="0"/>
              <a:t> </a:t>
            </a:r>
            <a:r>
              <a:rPr lang="en-US" dirty="0" err="1"/>
              <a:t>bor</a:t>
            </a:r>
            <a:r>
              <a:rPr lang="en-US" dirty="0"/>
              <a:t> </a:t>
            </a:r>
            <a:r>
              <a:rPr lang="en-US" dirty="0" err="1"/>
              <a:t>edi</a:t>
            </a:r>
            <a:r>
              <a:rPr lang="en-US" dirty="0"/>
              <a:t>. </a:t>
            </a:r>
            <a:r>
              <a:rPr lang="en-US" dirty="0" err="1"/>
              <a:t>Barneyscan</a:t>
            </a:r>
            <a:r>
              <a:rPr lang="en-US" dirty="0"/>
              <a:t> </a:t>
            </a:r>
            <a:r>
              <a:rPr lang="en-US" dirty="0" err="1"/>
              <a:t>skanerlarini</a:t>
            </a:r>
            <a:r>
              <a:rPr lang="en-US" dirty="0"/>
              <a:t> </a:t>
            </a:r>
            <a:r>
              <a:rPr lang="en-US" dirty="0" err="1"/>
              <a:t>ishlab</a:t>
            </a:r>
            <a:r>
              <a:rPr lang="en-US" dirty="0"/>
              <a:t> </a:t>
            </a:r>
            <a:r>
              <a:rPr lang="en-US" dirty="0" err="1"/>
              <a:t>chiquvchilar</a:t>
            </a:r>
            <a:r>
              <a:rPr lang="en-US" dirty="0"/>
              <a:t> aka-</a:t>
            </a:r>
            <a:r>
              <a:rPr lang="en-US" dirty="0" err="1"/>
              <a:t>ukalarga</a:t>
            </a:r>
            <a:r>
              <a:rPr lang="en-US" dirty="0"/>
              <a:t> </a:t>
            </a:r>
            <a:r>
              <a:rPr lang="en-US" dirty="0" err="1"/>
              <a:t>Photoshopni</a:t>
            </a:r>
            <a:r>
              <a:rPr lang="en-US" dirty="0"/>
              <a:t> </a:t>
            </a:r>
            <a:r>
              <a:rPr lang="en-US" dirty="0" err="1"/>
              <a:t>o'z</a:t>
            </a:r>
            <a:r>
              <a:rPr lang="en-US" dirty="0"/>
              <a:t> </a:t>
            </a:r>
            <a:r>
              <a:rPr lang="en-US" dirty="0" err="1"/>
              <a:t>mahsulotlari</a:t>
            </a:r>
            <a:r>
              <a:rPr lang="en-US" dirty="0"/>
              <a:t> </a:t>
            </a:r>
            <a:r>
              <a:rPr lang="en-US" dirty="0" err="1"/>
              <a:t>komplektida</a:t>
            </a:r>
            <a:r>
              <a:rPr lang="en-US" dirty="0"/>
              <a:t> </a:t>
            </a:r>
            <a:r>
              <a:rPr lang="en-US" dirty="0" err="1"/>
              <a:t>sotishni</a:t>
            </a:r>
            <a:r>
              <a:rPr lang="en-US" dirty="0"/>
              <a:t> </a:t>
            </a:r>
            <a:r>
              <a:rPr lang="en-US" dirty="0" err="1"/>
              <a:t>taklif</a:t>
            </a:r>
            <a:r>
              <a:rPr lang="en-US" dirty="0"/>
              <a:t> </a:t>
            </a:r>
            <a:r>
              <a:rPr lang="en-US" dirty="0" err="1"/>
              <a:t>qilishdi</a:t>
            </a:r>
            <a:r>
              <a:rPr lang="en-US" dirty="0"/>
              <a:t>. </a:t>
            </a:r>
            <a:r>
              <a:rPr lang="en-US" dirty="0" err="1"/>
              <a:t>Natijada</a:t>
            </a:r>
            <a:r>
              <a:rPr lang="en-US" dirty="0"/>
              <a:t> 200ta </a:t>
            </a:r>
            <a:r>
              <a:rPr lang="en-US" dirty="0" err="1"/>
              <a:t>nusxalangan</a:t>
            </a:r>
            <a:r>
              <a:rPr lang="en-US" dirty="0"/>
              <a:t> Photoshop </a:t>
            </a:r>
            <a:r>
              <a:rPr lang="en-US" dirty="0" err="1"/>
              <a:t>Barneyscan</a:t>
            </a:r>
            <a:r>
              <a:rPr lang="en-US" dirty="0"/>
              <a:t> XP </a:t>
            </a:r>
            <a:r>
              <a:rPr lang="en-US" dirty="0" err="1"/>
              <a:t>savdo</a:t>
            </a:r>
            <a:r>
              <a:rPr lang="en-US" dirty="0"/>
              <a:t> </a:t>
            </a:r>
            <a:r>
              <a:rPr lang="en-US" dirty="0" err="1"/>
              <a:t>belgisi</a:t>
            </a:r>
            <a:r>
              <a:rPr lang="en-US" dirty="0"/>
              <a:t> </a:t>
            </a:r>
            <a:r>
              <a:rPr lang="en-US" dirty="0" err="1"/>
              <a:t>ostida</a:t>
            </a:r>
            <a:r>
              <a:rPr lang="en-US" dirty="0"/>
              <a:t> </a:t>
            </a:r>
            <a:r>
              <a:rPr lang="en-US" dirty="0" err="1"/>
              <a:t>tarqalib</a:t>
            </a:r>
            <a:r>
              <a:rPr lang="en-US" dirty="0"/>
              <a:t> </a:t>
            </a:r>
            <a:r>
              <a:rPr lang="en-US" dirty="0" err="1"/>
              <a:t>ketdi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0096713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Dastur</a:t>
            </a:r>
            <a:r>
              <a:rPr lang="en-US" dirty="0" smtClean="0"/>
              <a:t> </a:t>
            </a:r>
            <a:r>
              <a:rPr lang="en-US" dirty="0" err="1" smtClean="0"/>
              <a:t>ko’rinishi</a:t>
            </a:r>
            <a:endParaRPr lang="ru-RU" dirty="0"/>
          </a:p>
        </p:txBody>
      </p:sp>
      <p:sp>
        <p:nvSpPr>
          <p:cNvPr id="5" name="Объект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6" name="Рисунок 5" descr="http://informatika.freenet.uz/picture3/103.jpg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6800" y="1878621"/>
            <a:ext cx="7301878" cy="4371867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3609117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E’tiboringiz</a:t>
            </a:r>
            <a:r>
              <a:rPr lang="en-US" dirty="0" smtClean="0"/>
              <a:t> </a:t>
            </a:r>
            <a:r>
              <a:rPr lang="en-US" dirty="0" err="1" smtClean="0"/>
              <a:t>uchun</a:t>
            </a:r>
            <a:r>
              <a:rPr lang="en-US" dirty="0" smtClean="0"/>
              <a:t> </a:t>
            </a:r>
            <a:r>
              <a:rPr lang="en-US" dirty="0" err="1" smtClean="0"/>
              <a:t>raxmat</a:t>
            </a:r>
            <a:endParaRPr lang="ru-RU" dirty="0"/>
          </a:p>
        </p:txBody>
      </p:sp>
      <p:sp>
        <p:nvSpPr>
          <p:cNvPr id="5" name="Текст 4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108813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avon">
  <a:themeElements>
    <a:clrScheme name="Savon">
      <a:dk1>
        <a:sysClr val="windowText" lastClr="000000"/>
      </a:dk1>
      <a:lt1>
        <a:sysClr val="window" lastClr="FFFFFF"/>
      </a:lt1>
      <a:dk2>
        <a:srgbClr val="455F51"/>
      </a:dk2>
      <a:lt2>
        <a:srgbClr val="E3DED1"/>
      </a:lt2>
      <a:accent1>
        <a:srgbClr val="549E39"/>
      </a:accent1>
      <a:accent2>
        <a:srgbClr val="8AB833"/>
      </a:accent2>
      <a:accent3>
        <a:srgbClr val="C0CF3A"/>
      </a:accent3>
      <a:accent4>
        <a:srgbClr val="029676"/>
      </a:accent4>
      <a:accent5>
        <a:srgbClr val="4AB5C4"/>
      </a:accent5>
      <a:accent6>
        <a:srgbClr val="0989B1"/>
      </a:accent6>
      <a:hlink>
        <a:srgbClr val="6B9F25"/>
      </a:hlink>
      <a:folHlink>
        <a:srgbClr val="B26B02"/>
      </a:folHlink>
    </a:clrScheme>
    <a:fontScheme name="Savon">
      <a:majorFont>
        <a:latin typeface="Century Gothic" panose="020B0502020202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Savon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105000"/>
                <a:lumMod val="105000"/>
              </a:schemeClr>
            </a:gs>
            <a:gs pos="100000">
              <a:schemeClr val="phClr">
                <a:tint val="65000"/>
                <a:satMod val="100000"/>
                <a:lumMod val="100000"/>
              </a:schemeClr>
            </a:gs>
            <a:gs pos="100000">
              <a:schemeClr val="phClr">
                <a:tint val="70000"/>
                <a:satMod val="100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0000"/>
                <a:lumMod val="100000"/>
              </a:schemeClr>
            </a:gs>
            <a:gs pos="50000">
              <a:schemeClr val="phClr">
                <a:shade val="99000"/>
                <a:satMod val="105000"/>
                <a:lumMod val="100000"/>
              </a:schemeClr>
            </a:gs>
            <a:gs pos="100000">
              <a:schemeClr val="phClr">
                <a:shade val="98000"/>
                <a:satMod val="105000"/>
                <a:lumMod val="100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12700" dir="5400000" algn="ctr" rotWithShape="0">
              <a:srgbClr val="000000">
                <a:alpha val="63000"/>
              </a:srgbClr>
            </a:outerShdw>
          </a:effectLst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4200000"/>
            </a:lightRig>
          </a:scene3d>
          <a:sp3d prstMaterial="flat">
            <a:bevelT w="50800" h="63500" prst="rible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hade val="100000"/>
                <a:satMod val="300000"/>
              </a:schemeClr>
            </a:gs>
            <a:gs pos="100000">
              <a:schemeClr val="phClr">
                <a:tint val="100000"/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5000"/>
              </a:schemeClr>
              <a:schemeClr val="phClr">
                <a:shade val="92000"/>
                <a:satMod val="115000"/>
              </a:schemeClr>
            </a:duotone>
          </a:blip>
          <a:tile tx="0" ty="0" sx="60000" sy="60000" flip="none" algn="tl"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Savon" id="{1306E473-ED32-493B-A2D0-240A757EDD34}" vid="{6728D11B-929E-4324-91B0-4A4DA4CAC3D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TM03457510[[fn=Савон]]</Template>
  <TotalTime>34</TotalTime>
  <Words>399</Words>
  <Application>Microsoft Office PowerPoint</Application>
  <PresentationFormat>Широкоэкранный</PresentationFormat>
  <Paragraphs>12</Paragraphs>
  <Slides>6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2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6</vt:i4>
      </vt:variant>
    </vt:vector>
  </HeadingPairs>
  <TitlesOfParts>
    <vt:vector size="9" baseType="lpstr">
      <vt:lpstr>Arial</vt:lpstr>
      <vt:lpstr>Century Gothic</vt:lpstr>
      <vt:lpstr>Savon</vt:lpstr>
      <vt:lpstr>ADOBEPHOTOSHOP DASTURI</vt:lpstr>
      <vt:lpstr>Dastur haqida</vt:lpstr>
      <vt:lpstr>Dastur tarixi</vt:lpstr>
      <vt:lpstr>Image Pro</vt:lpstr>
      <vt:lpstr>Dastur ko’rinishi</vt:lpstr>
      <vt:lpstr>E’tiboringiz uchun raxmat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MULTIMEDIA ASOSLARI</dc:title>
  <dc:creator>MECHAUZ</dc:creator>
  <cp:lastModifiedBy>MECHAUZ</cp:lastModifiedBy>
  <cp:revision>4</cp:revision>
  <dcterms:created xsi:type="dcterms:W3CDTF">2018-04-09T03:45:55Z</dcterms:created>
  <dcterms:modified xsi:type="dcterms:W3CDTF">2018-04-09T04:20:32Z</dcterms:modified>
</cp:coreProperties>
</file>