
<file path=[Content_Types].xml><?xml version="1.0" encoding="utf-8"?>
<Types xmlns="http://schemas.openxmlformats.org/package/2006/content-types"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effectLst/>
              </a:rPr>
              <a:t>TAQDIMOT YARATISH TEHNOLOGIYASI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Safarov</a:t>
            </a:r>
            <a:r>
              <a:rPr lang="en-US" dirty="0" smtClean="0"/>
              <a:t> </a:t>
            </a:r>
            <a:r>
              <a:rPr lang="en-US" dirty="0" err="1" smtClean="0"/>
              <a:t>Ilg’orbek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45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Multimedia </a:t>
            </a:r>
            <a:r>
              <a:rPr lang="en-US" dirty="0" err="1" smtClean="0"/>
              <a:t>taqdimoti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/>
              <a:t>Mutimediali</a:t>
            </a:r>
            <a:r>
              <a:rPr lang="en-US" b="1" dirty="0"/>
              <a:t> </a:t>
            </a:r>
            <a:r>
              <a:rPr lang="en-US" b="1" dirty="0" err="1"/>
              <a:t>taqdimot</a:t>
            </a:r>
            <a:r>
              <a:rPr lang="en-US" dirty="0"/>
              <a:t> – </a:t>
            </a:r>
            <a:r>
              <a:rPr lang="en-US" dirty="0" err="1"/>
              <a:t>bugungi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etishning</a:t>
            </a:r>
            <a:r>
              <a:rPr lang="en-US" dirty="0"/>
              <a:t> </a:t>
            </a:r>
            <a:r>
              <a:rPr lang="en-US" dirty="0" err="1"/>
              <a:t>yagona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Bu </a:t>
            </a:r>
            <a:r>
              <a:rPr lang="en-US" dirty="0" err="1"/>
              <a:t>matnli</a:t>
            </a:r>
            <a:r>
              <a:rPr lang="en-US" dirty="0"/>
              <a:t> </a:t>
            </a:r>
            <a:r>
              <a:rPr lang="en-US" dirty="0" err="1"/>
              <a:t>ma'lumotlar</a:t>
            </a:r>
            <a:r>
              <a:rPr lang="en-US" dirty="0"/>
              <a:t>, </a:t>
            </a:r>
            <a:r>
              <a:rPr lang="en-US" dirty="0" err="1"/>
              <a:t>rasmlar</a:t>
            </a:r>
            <a:r>
              <a:rPr lang="en-US" dirty="0"/>
              <a:t>, </a:t>
            </a:r>
            <a:r>
              <a:rPr lang="en-US" dirty="0" err="1"/>
              <a:t>slayd-shou</a:t>
            </a:r>
            <a:r>
              <a:rPr lang="en-US" dirty="0"/>
              <a:t>, </a:t>
            </a:r>
            <a:r>
              <a:rPr lang="en-US" dirty="0" err="1"/>
              <a:t>diktor</a:t>
            </a:r>
            <a:r>
              <a:rPr lang="en-US" dirty="0"/>
              <a:t> </a:t>
            </a:r>
            <a:r>
              <a:rPr lang="en-US" dirty="0" err="1"/>
              <a:t>jo‘rligidagi</a:t>
            </a:r>
            <a:r>
              <a:rPr lang="en-US" dirty="0"/>
              <a:t> </a:t>
            </a:r>
            <a:r>
              <a:rPr lang="en-US" dirty="0" err="1"/>
              <a:t>ovoz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boyitilgan</a:t>
            </a:r>
            <a:r>
              <a:rPr lang="en-US" dirty="0"/>
              <a:t>, </a:t>
            </a:r>
            <a:r>
              <a:rPr lang="en-US" dirty="0" err="1"/>
              <a:t>videoparcha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animatsiya</a:t>
            </a:r>
            <a:r>
              <a:rPr lang="en-US" dirty="0"/>
              <a:t>,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o‘lchamli</a:t>
            </a:r>
            <a:r>
              <a:rPr lang="en-US" dirty="0"/>
              <a:t> </a:t>
            </a:r>
            <a:r>
              <a:rPr lang="en-US" dirty="0" err="1"/>
              <a:t>grafika</a:t>
            </a:r>
            <a:r>
              <a:rPr lang="en-US" dirty="0"/>
              <a:t> </a:t>
            </a:r>
            <a:r>
              <a:rPr lang="en-US" dirty="0" err="1"/>
              <a:t>tarzidagi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ta'minot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Taqdimotning</a:t>
            </a:r>
            <a:r>
              <a:rPr lang="en-US" dirty="0"/>
              <a:t> </a:t>
            </a:r>
            <a:r>
              <a:rPr lang="en-US" dirty="0" err="1"/>
              <a:t>ma'lumot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etishning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shakllaridan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farqi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mazmunan</a:t>
            </a:r>
            <a:r>
              <a:rPr lang="en-US" dirty="0"/>
              <a:t> </a:t>
            </a:r>
            <a:r>
              <a:rPr lang="en-US" dirty="0" err="1"/>
              <a:t>boyitilganligi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interfaolligidir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o‘zgarishga</a:t>
            </a:r>
            <a:r>
              <a:rPr lang="en-US" dirty="0"/>
              <a:t> </a:t>
            </a:r>
            <a:r>
              <a:rPr lang="en-US" dirty="0" err="1"/>
              <a:t>moyilligi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faoliyatiga</a:t>
            </a:r>
            <a:r>
              <a:rPr lang="en-US" dirty="0"/>
              <a:t> </a:t>
            </a:r>
            <a:r>
              <a:rPr lang="en-US" dirty="0" err="1"/>
              <a:t>munosabatini</a:t>
            </a:r>
            <a:r>
              <a:rPr lang="en-US" dirty="0"/>
              <a:t> </a:t>
            </a:r>
            <a:r>
              <a:rPr lang="en-US" dirty="0" err="1"/>
              <a:t>bildirishidir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, </a:t>
            </a:r>
            <a:r>
              <a:rPr lang="en-US" dirty="0" err="1"/>
              <a:t>taqdimot</a:t>
            </a:r>
            <a:r>
              <a:rPr lang="en-US" dirty="0"/>
              <a:t> </a:t>
            </a:r>
            <a:r>
              <a:rPr lang="en-US" dirty="0" err="1"/>
              <a:t>Sizning</a:t>
            </a:r>
            <a:r>
              <a:rPr lang="en-US" dirty="0"/>
              <a:t> </a:t>
            </a:r>
            <a:r>
              <a:rPr lang="en-US" dirty="0" err="1"/>
              <a:t>saytingiz</a:t>
            </a:r>
            <a:r>
              <a:rPr lang="en-US" dirty="0"/>
              <a:t> </a:t>
            </a:r>
            <a:r>
              <a:rPr lang="en-US" dirty="0" err="1"/>
              <a:t>kaliti</a:t>
            </a:r>
            <a:r>
              <a:rPr lang="en-US" dirty="0"/>
              <a:t> ham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Internetga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imkoniyati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paytda</a:t>
            </a:r>
            <a:r>
              <a:rPr lang="en-US" dirty="0"/>
              <a:t> </a:t>
            </a:r>
            <a:r>
              <a:rPr lang="en-US" dirty="0" err="1"/>
              <a:t>sichqonchani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martagina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taqdimotni</a:t>
            </a:r>
            <a:r>
              <a:rPr lang="en-US" dirty="0"/>
              <a:t> </a:t>
            </a:r>
            <a:r>
              <a:rPr lang="en-US" dirty="0" err="1"/>
              <a:t>ko‘rib</a:t>
            </a:r>
            <a:r>
              <a:rPr lang="en-US" dirty="0"/>
              <a:t>,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saytidan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ma'lumotni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Multimediali</a:t>
            </a:r>
            <a:r>
              <a:rPr lang="en-US" dirty="0"/>
              <a:t> </a:t>
            </a:r>
            <a:r>
              <a:rPr lang="en-US" dirty="0" err="1"/>
              <a:t>texnologiyaning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xususiyati</a:t>
            </a:r>
            <a:r>
              <a:rPr lang="en-US" dirty="0"/>
              <a:t> </a:t>
            </a:r>
            <a:r>
              <a:rPr lang="en-US" dirty="0" err="1"/>
              <a:t>interfaolik</a:t>
            </a:r>
            <a:r>
              <a:rPr lang="en-US" dirty="0"/>
              <a:t> –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muhiti</a:t>
            </a:r>
            <a:r>
              <a:rPr lang="en-US" dirty="0"/>
              <a:t> </a:t>
            </a:r>
            <a:r>
              <a:rPr lang="en-US" dirty="0" err="1"/>
              <a:t>ishlashida</a:t>
            </a:r>
            <a:r>
              <a:rPr lang="en-US" dirty="0"/>
              <a:t> </a:t>
            </a:r>
            <a:r>
              <a:rPr lang="en-US" dirty="0" err="1"/>
              <a:t>foydalanuvchiga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o‘tkaza</a:t>
            </a:r>
            <a:r>
              <a:rPr lang="en-US" dirty="0"/>
              <a:t> </a:t>
            </a:r>
            <a:r>
              <a:rPr lang="en-US" dirty="0" err="1"/>
              <a:t>olishga</a:t>
            </a:r>
            <a:r>
              <a:rPr lang="en-US" dirty="0"/>
              <a:t> </a:t>
            </a:r>
            <a:r>
              <a:rPr lang="en-US" dirty="0" err="1"/>
              <a:t>qodirligi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So‘nggi</a:t>
            </a:r>
            <a:r>
              <a:rPr lang="en-US" dirty="0"/>
              <a:t> </a:t>
            </a:r>
            <a:r>
              <a:rPr lang="en-US" dirty="0" err="1"/>
              <a:t>yillar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ko‘plab</a:t>
            </a:r>
            <a:r>
              <a:rPr lang="en-US" dirty="0"/>
              <a:t> </a:t>
            </a:r>
            <a:r>
              <a:rPr lang="en-US" dirty="0" err="1"/>
              <a:t>multimediali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yaratildi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yaratilmoqda</a:t>
            </a:r>
            <a:r>
              <a:rPr lang="en-US" dirty="0"/>
              <a:t>: </a:t>
            </a:r>
            <a:r>
              <a:rPr lang="en-US" dirty="0" err="1"/>
              <a:t>ensiklopediyalar</a:t>
            </a:r>
            <a:r>
              <a:rPr lang="en-US" dirty="0"/>
              <a:t>, </a:t>
            </a:r>
            <a:r>
              <a:rPr lang="en-US" dirty="0" err="1"/>
              <a:t>o‘rgatuvchi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,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taqdimotlari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54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Taqdimot</a:t>
            </a:r>
            <a:r>
              <a:rPr lang="en-US" dirty="0" smtClean="0"/>
              <a:t> </a:t>
            </a:r>
            <a:r>
              <a:rPr lang="en-US" dirty="0" err="1" smtClean="0"/>
              <a:t>foydalari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So‘nggi</a:t>
            </a:r>
            <a:r>
              <a:rPr lang="en-US" dirty="0"/>
              <a:t> </a:t>
            </a:r>
            <a:r>
              <a:rPr lang="en-US" dirty="0" err="1"/>
              <a:t>o‘n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dunyoda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revolyutsiyasi</a:t>
            </a:r>
            <a:r>
              <a:rPr lang="en-US" dirty="0"/>
              <a:t> </a:t>
            </a:r>
            <a:r>
              <a:rPr lang="en-US" dirty="0" err="1"/>
              <a:t>davri</a:t>
            </a:r>
            <a:r>
              <a:rPr lang="en-US" dirty="0"/>
              <a:t> </a:t>
            </a:r>
            <a:r>
              <a:rPr lang="en-US" dirty="0" err="1"/>
              <a:t>bo‘ldi</a:t>
            </a:r>
            <a:r>
              <a:rPr lang="en-US" dirty="0"/>
              <a:t>. </a:t>
            </a:r>
            <a:r>
              <a:rPr lang="en-US" dirty="0" err="1"/>
              <a:t>Kompyuterlar</a:t>
            </a:r>
            <a:r>
              <a:rPr lang="en-US" dirty="0"/>
              <a:t> </a:t>
            </a:r>
            <a:r>
              <a:rPr lang="en-US" dirty="0" err="1"/>
              <a:t>asosli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hayotimizga</a:t>
            </a:r>
            <a:r>
              <a:rPr lang="en-US" dirty="0"/>
              <a:t> </a:t>
            </a:r>
            <a:r>
              <a:rPr lang="en-US" dirty="0" err="1"/>
              <a:t>kirib</a:t>
            </a:r>
            <a:r>
              <a:rPr lang="en-US" dirty="0"/>
              <a:t> </a:t>
            </a:r>
            <a:r>
              <a:rPr lang="en-US" dirty="0" err="1"/>
              <a:t>keldi</a:t>
            </a:r>
            <a:r>
              <a:rPr lang="en-US" dirty="0"/>
              <a:t>. </a:t>
            </a:r>
            <a:r>
              <a:rPr lang="en-US" dirty="0" err="1"/>
              <a:t>Insoniyat</a:t>
            </a:r>
            <a:r>
              <a:rPr lang="en-US" dirty="0"/>
              <a:t> </a:t>
            </a:r>
            <a:r>
              <a:rPr lang="en-US" dirty="0" err="1"/>
              <a:t>faoliyatining</a:t>
            </a:r>
            <a:r>
              <a:rPr lang="en-US" dirty="0"/>
              <a:t> </a:t>
            </a:r>
            <a:r>
              <a:rPr lang="en-US" dirty="0" err="1"/>
              <a:t>aksariyat</a:t>
            </a:r>
            <a:r>
              <a:rPr lang="en-US" dirty="0"/>
              <a:t> </a:t>
            </a:r>
            <a:r>
              <a:rPr lang="en-US" dirty="0" err="1"/>
              <a:t>jabhalarini</a:t>
            </a:r>
            <a:r>
              <a:rPr lang="en-US" dirty="0"/>
              <a:t> </a:t>
            </a:r>
            <a:r>
              <a:rPr lang="en-US" dirty="0" err="1"/>
              <a:t>kompyutersiz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qiyin</a:t>
            </a:r>
            <a:r>
              <a:rPr lang="en-US" dirty="0"/>
              <a:t>. </a:t>
            </a:r>
            <a:r>
              <a:rPr lang="en-US" dirty="0" err="1"/>
              <a:t>Faoliyatning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o‘zgaruvchan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biznes</a:t>
            </a:r>
            <a:r>
              <a:rPr lang="en-US" dirty="0"/>
              <a:t> ham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jarayondan</a:t>
            </a:r>
            <a:r>
              <a:rPr lang="en-US" dirty="0"/>
              <a:t> </a:t>
            </a:r>
            <a:r>
              <a:rPr lang="en-US" dirty="0" err="1"/>
              <a:t>chetda</a:t>
            </a:r>
            <a:r>
              <a:rPr lang="en-US" dirty="0"/>
              <a:t> </a:t>
            </a:r>
            <a:r>
              <a:rPr lang="en-US" dirty="0" err="1"/>
              <a:t>qolmadi</a:t>
            </a:r>
            <a:r>
              <a:rPr lang="en-US" dirty="0"/>
              <a:t>. Bu </a:t>
            </a:r>
            <a:r>
              <a:rPr lang="en-US" dirty="0" err="1"/>
              <a:t>holatda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muloqotni</a:t>
            </a:r>
            <a:r>
              <a:rPr lang="en-US" dirty="0"/>
              <a:t> </a:t>
            </a:r>
            <a:r>
              <a:rPr lang="en-US" dirty="0" err="1"/>
              <a:t>osonlashtirish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e'tiborini</a:t>
            </a:r>
            <a:r>
              <a:rPr lang="en-US" dirty="0"/>
              <a:t> </a:t>
            </a:r>
            <a:r>
              <a:rPr lang="en-US" dirty="0" err="1"/>
              <a:t>tortish</a:t>
            </a:r>
            <a:r>
              <a:rPr lang="en-US" dirty="0"/>
              <a:t>, </a:t>
            </a:r>
            <a:r>
              <a:rPr lang="en-US" dirty="0" err="1"/>
              <a:t>qiziqtirish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ma'lumotingizni</a:t>
            </a:r>
            <a:r>
              <a:rPr lang="en-US" dirty="0"/>
              <a:t> </a:t>
            </a:r>
            <a:r>
              <a:rPr lang="en-US" dirty="0" err="1"/>
              <a:t>boshqalarga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yetkazish</a:t>
            </a:r>
            <a:r>
              <a:rPr lang="en-US" dirty="0"/>
              <a:t> </a:t>
            </a:r>
            <a:r>
              <a:rPr lang="en-US" dirty="0" err="1"/>
              <a:t>mumkinligi</a:t>
            </a:r>
            <a:r>
              <a:rPr lang="en-US" dirty="0"/>
              <a:t> </a:t>
            </a:r>
            <a:r>
              <a:rPr lang="en-US" dirty="0" err="1"/>
              <a:t>to‘g‘risida</a:t>
            </a:r>
            <a:r>
              <a:rPr lang="en-US" dirty="0"/>
              <a:t> </a:t>
            </a:r>
            <a:r>
              <a:rPr lang="en-US" dirty="0" err="1"/>
              <a:t>savol</a:t>
            </a:r>
            <a:r>
              <a:rPr lang="en-US" dirty="0"/>
              <a:t> </a:t>
            </a:r>
            <a:r>
              <a:rPr lang="en-US" dirty="0" err="1"/>
              <a:t>tug‘iladi</a:t>
            </a:r>
            <a:r>
              <a:rPr lang="en-US" dirty="0"/>
              <a:t>. </a:t>
            </a:r>
            <a:r>
              <a:rPr lang="en-US" dirty="0" err="1"/>
              <a:t>Ma'lumki</a:t>
            </a:r>
            <a:r>
              <a:rPr lang="en-US" dirty="0"/>
              <a:t>,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ma'lumotning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qismini</a:t>
            </a:r>
            <a:r>
              <a:rPr lang="en-US" dirty="0"/>
              <a:t> </a:t>
            </a:r>
            <a:r>
              <a:rPr lang="en-US" dirty="0" err="1"/>
              <a:t>ko‘rish</a:t>
            </a:r>
            <a:r>
              <a:rPr lang="en-US" dirty="0"/>
              <a:t> (~80%)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eshitish</a:t>
            </a:r>
            <a:r>
              <a:rPr lang="en-US" dirty="0"/>
              <a:t> (~15%) </a:t>
            </a:r>
            <a:r>
              <a:rPr lang="en-US" dirty="0" err="1"/>
              <a:t>organlari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 (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avvaldan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kino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televideniyeda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). </a:t>
            </a:r>
            <a:r>
              <a:rPr lang="en-US" dirty="0" err="1"/>
              <a:t>Multimediali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sezgi</a:t>
            </a:r>
            <a:r>
              <a:rPr lang="en-US" dirty="0"/>
              <a:t> </a:t>
            </a:r>
            <a:r>
              <a:rPr lang="en-US" dirty="0" err="1"/>
              <a:t>organlarining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</a:t>
            </a:r>
            <a:r>
              <a:rPr lang="en-US" dirty="0" err="1"/>
              <a:t>ishlashiga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vizual</a:t>
            </a:r>
            <a:r>
              <a:rPr lang="en-US" dirty="0"/>
              <a:t> </a:t>
            </a:r>
            <a:r>
              <a:rPr lang="en-US" dirty="0" err="1"/>
              <a:t>ketma-ketlik</a:t>
            </a:r>
            <a:r>
              <a:rPr lang="en-US" dirty="0"/>
              <a:t> (</a:t>
            </a:r>
            <a:r>
              <a:rPr lang="en-US" dirty="0" err="1"/>
              <a:t>slayd-shou</a:t>
            </a:r>
            <a:r>
              <a:rPr lang="en-US" dirty="0"/>
              <a:t>, </a:t>
            </a:r>
            <a:r>
              <a:rPr lang="en-US" dirty="0" err="1"/>
              <a:t>animatsiya</a:t>
            </a:r>
            <a:r>
              <a:rPr lang="en-US" dirty="0"/>
              <a:t>, video)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ovozli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namoyish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insonlarning</a:t>
            </a:r>
            <a:r>
              <a:rPr lang="en-US" dirty="0"/>
              <a:t> </a:t>
            </a:r>
            <a:r>
              <a:rPr lang="en-US" dirty="0" err="1"/>
              <a:t>e'tiborini</a:t>
            </a:r>
            <a:r>
              <a:rPr lang="en-US" dirty="0"/>
              <a:t> </a:t>
            </a:r>
            <a:r>
              <a:rPr lang="en-US" dirty="0" err="1"/>
              <a:t>ko‘proq</a:t>
            </a:r>
            <a:r>
              <a:rPr lang="en-US" dirty="0"/>
              <a:t> </a:t>
            </a:r>
            <a:r>
              <a:rPr lang="en-US" dirty="0" err="1"/>
              <a:t>jalb</a:t>
            </a:r>
            <a:r>
              <a:rPr lang="en-US" dirty="0"/>
              <a:t> </a:t>
            </a:r>
            <a:r>
              <a:rPr lang="en-US" dirty="0" err="1"/>
              <a:t>qilamiz</a:t>
            </a:r>
            <a:r>
              <a:rPr lang="en-US" dirty="0"/>
              <a:t>. </a:t>
            </a:r>
            <a:r>
              <a:rPr lang="en-US" dirty="0" err="1"/>
              <a:t>Shundan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chiqib</a:t>
            </a:r>
            <a:r>
              <a:rPr lang="en-US" dirty="0"/>
              <a:t>, </a:t>
            </a:r>
            <a:r>
              <a:rPr lang="en-US" dirty="0" err="1"/>
              <a:t>multimediali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Videodan</a:t>
            </a:r>
            <a:r>
              <a:rPr lang="en-US" dirty="0"/>
              <a:t> </a:t>
            </a:r>
            <a:r>
              <a:rPr lang="en-US" dirty="0" err="1"/>
              <a:t>farqli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multimediali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 </a:t>
            </a:r>
            <a:r>
              <a:rPr lang="en-US" dirty="0" err="1"/>
              <a:t>axborotlarni</a:t>
            </a:r>
            <a:r>
              <a:rPr lang="en-US" dirty="0"/>
              <a:t> </a:t>
            </a:r>
            <a:r>
              <a:rPr lang="en-US" dirty="0" err="1"/>
              <a:t>boshqarishga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interfaol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Multimediali</a:t>
            </a:r>
            <a:r>
              <a:rPr lang="en-US" dirty="0"/>
              <a:t> </a:t>
            </a:r>
            <a:r>
              <a:rPr lang="en-US" dirty="0" err="1"/>
              <a:t>taqdimot</a:t>
            </a:r>
            <a:r>
              <a:rPr lang="en-US" dirty="0"/>
              <a:t> </a:t>
            </a:r>
            <a:r>
              <a:rPr lang="en-US" dirty="0" err="1"/>
              <a:t>ma'lumotni</a:t>
            </a:r>
            <a:r>
              <a:rPr lang="en-US" dirty="0"/>
              <a:t> </a:t>
            </a:r>
            <a:r>
              <a:rPr lang="en-US" dirty="0" err="1"/>
              <a:t>to‘g‘ridan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qilishni</a:t>
            </a:r>
            <a:r>
              <a:rPr lang="en-US" dirty="0"/>
              <a:t> </a:t>
            </a:r>
            <a:r>
              <a:rPr lang="en-US" dirty="0" err="1"/>
              <a:t>ta'minlaydi</a:t>
            </a:r>
            <a:r>
              <a:rPr lang="en-US" dirty="0"/>
              <a:t>.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etilayotgan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ko‘radi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o‘zini</a:t>
            </a:r>
            <a:r>
              <a:rPr lang="en-US" dirty="0"/>
              <a:t> </a:t>
            </a:r>
            <a:r>
              <a:rPr lang="en-US" dirty="0" err="1"/>
              <a:t>qiziqtirgan</a:t>
            </a:r>
            <a:r>
              <a:rPr lang="en-US" dirty="0"/>
              <a:t> </a:t>
            </a:r>
            <a:r>
              <a:rPr lang="en-US" dirty="0" err="1"/>
              <a:t>qismlaridan</a:t>
            </a:r>
            <a:r>
              <a:rPr lang="en-US" dirty="0"/>
              <a:t> </a:t>
            </a:r>
            <a:r>
              <a:rPr lang="en-US" dirty="0" err="1"/>
              <a:t>foydalana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Ma'lumotni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qilmaydi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94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Maslahatlar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Taqdimotni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, </a:t>
            </a:r>
            <a:r>
              <a:rPr lang="en-US" dirty="0" err="1"/>
              <a:t>slayddagi</a:t>
            </a:r>
            <a:r>
              <a:rPr lang="en-US" dirty="0"/>
              <a:t> </a:t>
            </a:r>
            <a:r>
              <a:rPr lang="en-US" dirty="0" err="1"/>
              <a:t>materialning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qo'shimcha</a:t>
            </a:r>
            <a:r>
              <a:rPr lang="en-US" dirty="0"/>
              <a:t> </a:t>
            </a:r>
            <a:r>
              <a:rPr lang="en-US" dirty="0" err="1"/>
              <a:t>qismlarga</a:t>
            </a:r>
            <a:r>
              <a:rPr lang="en-US" dirty="0"/>
              <a:t> </a:t>
            </a:r>
            <a:r>
              <a:rPr lang="en-US" dirty="0" err="1"/>
              <a:t>bo'linishini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ob'ekt</a:t>
            </a:r>
            <a:r>
              <a:rPr lang="en-US" dirty="0"/>
              <a:t>, rang,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effektlar</a:t>
            </a:r>
            <a:r>
              <a:rPr lang="en-US" dirty="0"/>
              <a:t>, </a:t>
            </a:r>
            <a:r>
              <a:rPr lang="en-US" dirty="0" err="1"/>
              <a:t>ekranda</a:t>
            </a:r>
            <a:r>
              <a:rPr lang="en-US" dirty="0"/>
              <a:t> </a:t>
            </a:r>
            <a:r>
              <a:rPr lang="en-US" dirty="0" err="1"/>
              <a:t>ko'rinishi</a:t>
            </a:r>
            <a:r>
              <a:rPr lang="en-US" dirty="0"/>
              <a:t> </a:t>
            </a:r>
            <a:r>
              <a:rPr lang="en-US" dirty="0" err="1"/>
              <a:t>tartibi</a:t>
            </a:r>
            <a:r>
              <a:rPr lang="en-US" dirty="0"/>
              <a:t> </a:t>
            </a:r>
            <a:r>
              <a:rPr lang="en-US" dirty="0" err="1"/>
              <a:t>hajmini</a:t>
            </a:r>
            <a:r>
              <a:rPr lang="en-US" dirty="0"/>
              <a:t>: Bosh </a:t>
            </a:r>
            <a:r>
              <a:rPr lang="en-US" dirty="0" err="1"/>
              <a:t>slayd</a:t>
            </a:r>
            <a:r>
              <a:rPr lang="en-US" dirty="0"/>
              <a:t> </a:t>
            </a:r>
            <a:r>
              <a:rPr lang="en-US" dirty="0" err="1"/>
              <a:t>namoyish</a:t>
            </a:r>
            <a:r>
              <a:rPr lang="en-US" dirty="0"/>
              <a:t> </a:t>
            </a:r>
            <a:r>
              <a:rPr lang="en-US" dirty="0" err="1"/>
              <a:t>ajratilgan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, u </a:t>
            </a:r>
            <a:r>
              <a:rPr lang="en-US" dirty="0" err="1"/>
              <a:t>ma'no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yuk </a:t>
            </a:r>
            <a:r>
              <a:rPr lang="en-US" dirty="0" err="1"/>
              <a:t>ko'tarib</a:t>
            </a:r>
            <a:r>
              <a:rPr lang="en-US" dirty="0"/>
              <a:t> </a:t>
            </a:r>
            <a:r>
              <a:rPr lang="en-US" dirty="0" err="1"/>
              <a:t>ketayotgan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Qo'shimcha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slide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g'oyasini</a:t>
            </a:r>
            <a:r>
              <a:rPr lang="en-US" dirty="0"/>
              <a:t> </a:t>
            </a:r>
            <a:r>
              <a:rPr lang="en-US" dirty="0" err="1"/>
              <a:t>ta'kidlash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mo'ljallangan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Slaydning</a:t>
            </a:r>
            <a:r>
              <a:rPr lang="en-US" dirty="0"/>
              <a:t> "</a:t>
            </a:r>
            <a:r>
              <a:rPr lang="en-US" dirty="0" err="1"/>
              <a:t>o'qilishi</a:t>
            </a:r>
            <a:r>
              <a:rPr lang="en-US" dirty="0"/>
              <a:t>"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daqiqaga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bering</a:t>
            </a:r>
            <a:r>
              <a:rPr lang="en-US" dirty="0"/>
              <a:t>.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narsalar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shrift </a:t>
            </a:r>
            <a:r>
              <a:rPr lang="en-US" dirty="0" err="1"/>
              <a:t>o'lchamlari</a:t>
            </a:r>
            <a:r>
              <a:rPr lang="en-US" dirty="0"/>
              <a:t> </a:t>
            </a:r>
            <a:r>
              <a:rPr lang="en-US" dirty="0" err="1"/>
              <a:t>tavsiya</a:t>
            </a:r>
            <a:r>
              <a:rPr lang="en-US" dirty="0"/>
              <a:t> </a:t>
            </a:r>
            <a:r>
              <a:rPr lang="en-US" dirty="0" err="1"/>
              <a:t>etiladi</a:t>
            </a:r>
            <a:r>
              <a:rPr lang="en-US" dirty="0"/>
              <a:t>. </a:t>
            </a:r>
            <a:r>
              <a:rPr lang="en-US" dirty="0" err="1"/>
              <a:t>Diagrammadagi</a:t>
            </a:r>
            <a:r>
              <a:rPr lang="en-US" dirty="0"/>
              <a:t> </a:t>
            </a:r>
            <a:r>
              <a:rPr lang="en-US" dirty="0" err="1"/>
              <a:t>oqi</a:t>
            </a:r>
            <a:r>
              <a:rPr lang="en-US" dirty="0"/>
              <a:t> 20-24, </a:t>
            </a:r>
            <a:r>
              <a:rPr lang="en-US" dirty="0" err="1"/>
              <a:t>matn</a:t>
            </a:r>
            <a:r>
              <a:rPr lang="en-US" dirty="0"/>
              <a:t>, </a:t>
            </a:r>
            <a:r>
              <a:rPr lang="en-US" dirty="0" err="1"/>
              <a:t>to'plamlar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unvonlari</a:t>
            </a:r>
            <a:r>
              <a:rPr lang="en-US" dirty="0"/>
              <a:t>, </a:t>
            </a:r>
            <a:r>
              <a:rPr lang="en-US" dirty="0" err="1"/>
              <a:t>jadvaldagi</a:t>
            </a:r>
            <a:r>
              <a:rPr lang="en-US" dirty="0"/>
              <a:t> </a:t>
            </a:r>
            <a:r>
              <a:rPr lang="en-US" dirty="0" err="1"/>
              <a:t>ma'lumotlar</a:t>
            </a:r>
            <a:r>
              <a:rPr lang="en-US" dirty="0"/>
              <a:t> - - 18-22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slayd</a:t>
            </a:r>
            <a:r>
              <a:rPr lang="en-US" dirty="0"/>
              <a:t> </a:t>
            </a:r>
            <a:r>
              <a:rPr lang="en-US" dirty="0" err="1"/>
              <a:t>samolardan</a:t>
            </a:r>
            <a:r>
              <a:rPr lang="en-US" dirty="0"/>
              <a:t> shrift </a:t>
            </a:r>
            <a:r>
              <a:rPr lang="en-US" dirty="0" err="1"/>
              <a:t>hajmini</a:t>
            </a:r>
            <a:r>
              <a:rPr lang="en-US" dirty="0"/>
              <a:t> 22-28, </a:t>
            </a:r>
            <a:r>
              <a:rPr lang="en-US" dirty="0" err="1"/>
              <a:t>kichik</a:t>
            </a:r>
            <a:r>
              <a:rPr lang="en-US" dirty="0"/>
              <a:t> shrift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belgilaridan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Sarlavha</a:t>
            </a:r>
            <a:r>
              <a:rPr lang="en-US" dirty="0"/>
              <a:t>, </a:t>
            </a:r>
            <a:r>
              <a:rPr lang="en-US" dirty="0" err="1"/>
              <a:t>kalit</a:t>
            </a:r>
            <a:r>
              <a:rPr lang="en-US" dirty="0"/>
              <a:t> </a:t>
            </a:r>
            <a:r>
              <a:rPr lang="en-US" dirty="0" err="1"/>
              <a:t>so'zlarni</a:t>
            </a:r>
            <a:r>
              <a:rPr lang="en-US" dirty="0"/>
              <a:t> </a:t>
            </a:r>
            <a:r>
              <a:rPr lang="en-US" dirty="0" err="1"/>
              <a:t>ta'kidlash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qalin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ifodalangan</a:t>
            </a:r>
            <a:r>
              <a:rPr lang="en-US" dirty="0"/>
              <a:t> </a:t>
            </a:r>
            <a:r>
              <a:rPr lang="en-US" dirty="0" err="1"/>
              <a:t>shriftdan</a:t>
            </a:r>
            <a:r>
              <a:rPr lang="en-US" dirty="0"/>
              <a:t> </a:t>
            </a:r>
            <a:r>
              <a:rPr lang="en-US" dirty="0" err="1"/>
              <a:t>foydalaning</a:t>
            </a:r>
            <a:r>
              <a:rPr lang="en-US" dirty="0"/>
              <a:t>. </a:t>
            </a:r>
            <a:r>
              <a:rPr lang="en-US" dirty="0" err="1"/>
              <a:t>Ikkilamchi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sharhlarni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- </a:t>
            </a:r>
            <a:r>
              <a:rPr lang="en-US" dirty="0" err="1"/>
              <a:t>kursiv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slayd</a:t>
            </a:r>
            <a:r>
              <a:rPr lang="en-US" dirty="0"/>
              <a:t> </a:t>
            </a:r>
            <a:r>
              <a:rPr lang="en-US" dirty="0" err="1"/>
              <a:t>olti</a:t>
            </a:r>
            <a:r>
              <a:rPr lang="en-US" dirty="0"/>
              <a:t> </a:t>
            </a:r>
            <a:r>
              <a:rPr lang="en-US" dirty="0" err="1"/>
              <a:t>so'zlar</a:t>
            </a:r>
            <a:r>
              <a:rPr lang="en-US" dirty="0"/>
              <a:t> - </a:t>
            </a:r>
            <a:r>
              <a:rPr lang="en-US" dirty="0" err="1"/>
              <a:t>olti</a:t>
            </a:r>
            <a:r>
              <a:rPr lang="en-US" dirty="0"/>
              <a:t> </a:t>
            </a:r>
            <a:r>
              <a:rPr lang="en-US" dirty="0" err="1"/>
              <a:t>chiziqlar</a:t>
            </a:r>
            <a:r>
              <a:rPr lang="en-US" dirty="0"/>
              <a:t> </a:t>
            </a:r>
            <a:r>
              <a:rPr lang="en-US" dirty="0" err="1"/>
              <a:t>ketma-ket</a:t>
            </a:r>
            <a:r>
              <a:rPr lang="en-US" dirty="0"/>
              <a:t>: </a:t>
            </a:r>
            <a:r>
              <a:rPr lang="en-US" dirty="0" err="1"/>
              <a:t>moddiy</a:t>
            </a:r>
            <a:r>
              <a:rPr lang="en-US" dirty="0"/>
              <a:t> </a:t>
            </a:r>
            <a:r>
              <a:rPr lang="en-US" dirty="0" err="1"/>
              <a:t>o'quvchilar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yaxshilash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"</a:t>
            </a:r>
            <a:r>
              <a:rPr lang="en-US" dirty="0" err="1"/>
              <a:t>olti</a:t>
            </a:r>
            <a:r>
              <a:rPr lang="en-US" dirty="0"/>
              <a:t> </a:t>
            </a:r>
            <a:r>
              <a:rPr lang="en-US" dirty="0" err="1"/>
              <a:t>tamoyiliga</a:t>
            </a:r>
            <a:r>
              <a:rPr lang="en-US" dirty="0"/>
              <a:t>"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unutmang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taqdimot</a:t>
            </a:r>
            <a:r>
              <a:rPr lang="en-US" dirty="0"/>
              <a:t> </a:t>
            </a:r>
            <a:r>
              <a:rPr lang="en-US" dirty="0" err="1"/>
              <a:t>slaydlarida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sarlavhaning</a:t>
            </a:r>
            <a:r>
              <a:rPr lang="en-US" dirty="0"/>
              <a:t> </a:t>
            </a:r>
            <a:r>
              <a:rPr lang="en-US" dirty="0" err="1"/>
              <a:t>harfini</a:t>
            </a:r>
            <a:r>
              <a:rPr lang="en-US" dirty="0"/>
              <a:t> </a:t>
            </a:r>
            <a:r>
              <a:rPr lang="en-US" dirty="0" err="1"/>
              <a:t>kiriting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Taqdimotni</a:t>
            </a:r>
            <a:r>
              <a:rPr lang="en-US" dirty="0"/>
              <a:t> </a:t>
            </a:r>
            <a:r>
              <a:rPr lang="en-US" dirty="0" err="1"/>
              <a:t>xonaning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masofasidan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o'qishi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shriftda</a:t>
            </a:r>
            <a:r>
              <a:rPr lang="en-US" dirty="0"/>
              <a:t> </a:t>
            </a:r>
            <a:r>
              <a:rPr lang="en-US" dirty="0" err="1"/>
              <a:t>yaxshiroq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Arial, Bookman Old Style, Calibri, Tahoma, Times New Roman, Verdana </a:t>
            </a:r>
            <a:r>
              <a:rPr lang="en-US" dirty="0" err="1"/>
              <a:t>shriftlari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Slayda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matnli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olmang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, </a:t>
            </a:r>
            <a:r>
              <a:rPr lang="en-US" dirty="0" err="1"/>
              <a:t>tinglovchilarning</a:t>
            </a:r>
            <a:r>
              <a:rPr lang="en-US" dirty="0"/>
              <a:t> his-</a:t>
            </a:r>
            <a:r>
              <a:rPr lang="en-US" dirty="0" err="1"/>
              <a:t>tuyg'usi</a:t>
            </a:r>
            <a:r>
              <a:rPr lang="en-US" dirty="0"/>
              <a:t> </a:t>
            </a:r>
            <a:r>
              <a:rPr lang="en-US" dirty="0" err="1"/>
              <a:t>diqqatni</a:t>
            </a:r>
            <a:r>
              <a:rPr lang="en-US" dirty="0"/>
              <a:t> </a:t>
            </a:r>
            <a:r>
              <a:rPr lang="en-US" dirty="0" err="1"/>
              <a:t>jamlashni</a:t>
            </a:r>
            <a:r>
              <a:rPr lang="en-US" dirty="0"/>
              <a:t> </a:t>
            </a:r>
            <a:r>
              <a:rPr lang="en-US" dirty="0" err="1"/>
              <a:t>buzadi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967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PowerPoint </a:t>
            </a:r>
            <a:r>
              <a:rPr lang="en-US" dirty="0" err="1" smtClean="0"/>
              <a:t>dasturi</a:t>
            </a:r>
            <a:endParaRPr lang="ru-RU" dirty="0"/>
          </a:p>
        </p:txBody>
      </p:sp>
      <p:pic>
        <p:nvPicPr>
          <p:cNvPr id="4" name="Объект 3" descr="http://tami.uz/Power/p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500" y="1753643"/>
            <a:ext cx="6263014" cy="43715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91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Kundalik</a:t>
            </a:r>
            <a:r>
              <a:rPr lang="en-US" dirty="0"/>
              <a:t> </a:t>
            </a:r>
            <a:r>
              <a:rPr lang="en-US" dirty="0" err="1"/>
              <a:t>hayotimizda</a:t>
            </a:r>
            <a:r>
              <a:rPr lang="en-US" dirty="0"/>
              <a:t> biz </a:t>
            </a:r>
            <a:r>
              <a:rPr lang="en-US" dirty="0" err="1"/>
              <a:t>ko’pchilik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tanishamiz</a:t>
            </a:r>
            <a:r>
              <a:rPr lang="en-US" dirty="0"/>
              <a:t>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ongida</a:t>
            </a:r>
            <a:r>
              <a:rPr lang="en-US" dirty="0"/>
              <a:t> </a:t>
            </a:r>
            <a:r>
              <a:rPr lang="en-US" dirty="0" err="1"/>
              <a:t>turlicha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farqlanadi</a:t>
            </a:r>
            <a:r>
              <a:rPr lang="en-US" dirty="0"/>
              <a:t>.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borliq</a:t>
            </a:r>
            <a:r>
              <a:rPr lang="en-US" dirty="0"/>
              <a:t> </a:t>
            </a:r>
            <a:r>
              <a:rPr lang="en-US" dirty="0" err="1"/>
              <a:t>atrofimizni</a:t>
            </a:r>
            <a:r>
              <a:rPr lang="en-US" dirty="0"/>
              <a:t> </a:t>
            </a:r>
            <a:r>
              <a:rPr lang="en-US" dirty="0" err="1"/>
              <a:t>o’rab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olamning</a:t>
            </a:r>
            <a:r>
              <a:rPr lang="en-US" dirty="0"/>
              <a:t> </a:t>
            </a:r>
            <a:r>
              <a:rPr lang="en-US" dirty="0" err="1"/>
              <a:t>ongimizdagi</a:t>
            </a:r>
            <a:r>
              <a:rPr lang="en-US" dirty="0"/>
              <a:t> </a:t>
            </a:r>
            <a:r>
              <a:rPr lang="en-US" dirty="0" err="1"/>
              <a:t>aksi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sanaladi</a:t>
            </a:r>
            <a:r>
              <a:rPr lang="en-US" dirty="0"/>
              <a:t>.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hamisha</a:t>
            </a:r>
            <a:r>
              <a:rPr lang="en-US" dirty="0"/>
              <a:t> </a:t>
            </a:r>
            <a:r>
              <a:rPr lang="en-US" dirty="0" err="1"/>
              <a:t>ko’rganlarini</a:t>
            </a:r>
            <a:r>
              <a:rPr lang="en-US" dirty="0"/>
              <a:t> </a:t>
            </a:r>
            <a:r>
              <a:rPr lang="en-US" dirty="0" err="1"/>
              <a:t>eslab</a:t>
            </a:r>
            <a:r>
              <a:rPr lang="en-US" dirty="0"/>
              <a:t> </a:t>
            </a:r>
            <a:r>
              <a:rPr lang="en-US" dirty="0" err="1"/>
              <a:t>qolishga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yoddan</a:t>
            </a:r>
            <a:r>
              <a:rPr lang="en-US" dirty="0"/>
              <a:t> </a:t>
            </a:r>
            <a:r>
              <a:rPr lang="en-US" dirty="0" err="1"/>
              <a:t>chiqarmaslikka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u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hil</a:t>
            </a:r>
            <a:r>
              <a:rPr lang="en-US" dirty="0"/>
              <a:t> </a:t>
            </a:r>
            <a:r>
              <a:rPr lang="en-US" dirty="0" err="1"/>
              <a:t>yo’llarni</a:t>
            </a:r>
            <a:r>
              <a:rPr lang="en-US" dirty="0"/>
              <a:t> </a:t>
            </a:r>
            <a:r>
              <a:rPr lang="en-US" dirty="0" err="1"/>
              <a:t>o’ylab</a:t>
            </a:r>
            <a:r>
              <a:rPr lang="en-US" dirty="0"/>
              <a:t> </a:t>
            </a:r>
            <a:r>
              <a:rPr lang="en-US" dirty="0" err="1"/>
              <a:t>topdi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rivojlantirdi</a:t>
            </a:r>
            <a:r>
              <a:rPr lang="en-US" dirty="0"/>
              <a:t>. </a:t>
            </a:r>
            <a:r>
              <a:rPr lang="en-US" dirty="0" err="1"/>
              <a:t>Hozirgi</a:t>
            </a:r>
            <a:r>
              <a:rPr lang="en-US" dirty="0"/>
              <a:t> electron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texnikalari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davirda</a:t>
            </a:r>
            <a:r>
              <a:rPr lang="en-US" dirty="0"/>
              <a:t>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yo’li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osonlashib</a:t>
            </a:r>
            <a:r>
              <a:rPr lang="en-US" dirty="0"/>
              <a:t> </a:t>
            </a:r>
            <a:r>
              <a:rPr lang="en-US" dirty="0" err="1"/>
              <a:t>qolga</a:t>
            </a:r>
            <a:r>
              <a:rPr lang="en-US" dirty="0"/>
              <a:t>. Electron </a:t>
            </a:r>
            <a:r>
              <a:rPr lang="en-US" dirty="0" err="1"/>
              <a:t>qurilmalar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yo’naltirilgan</a:t>
            </a:r>
            <a:r>
              <a:rPr lang="en-US" dirty="0"/>
              <a:t> </a:t>
            </a:r>
            <a:r>
              <a:rPr lang="en-US" dirty="0" err="1"/>
              <a:t>vositalar</a:t>
            </a:r>
            <a:r>
              <a:rPr lang="en-US" dirty="0"/>
              <a:t> </a:t>
            </a:r>
            <a:r>
              <a:rPr lang="en-US" dirty="0" err="1"/>
              <a:t>bunda</a:t>
            </a:r>
            <a:r>
              <a:rPr lang="en-US" dirty="0"/>
              <a:t> kata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maqsaddagi</a:t>
            </a:r>
            <a:r>
              <a:rPr lang="en-US" dirty="0"/>
              <a:t> </a:t>
            </a:r>
            <a:r>
              <a:rPr lang="en-US" dirty="0" err="1"/>
              <a:t>ishlar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ham Microsoft Office </a:t>
            </a:r>
            <a:r>
              <a:rPr lang="en-US" dirty="0" err="1"/>
              <a:t>kompaniyasi</a:t>
            </a:r>
            <a:r>
              <a:rPr lang="en-US" dirty="0"/>
              <a:t> Power Point </a:t>
            </a:r>
            <a:r>
              <a:rPr lang="en-US" dirty="0" err="1"/>
              <a:t>dadasturini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chiqargan</a:t>
            </a:r>
            <a:r>
              <a:rPr lang="en-US" dirty="0"/>
              <a:t>. Bu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yuqorida</a:t>
            </a:r>
            <a:r>
              <a:rPr lang="en-US" dirty="0"/>
              <a:t> </a:t>
            </a:r>
            <a:r>
              <a:rPr lang="en-US" dirty="0" err="1"/>
              <a:t>aytib</a:t>
            </a:r>
            <a:r>
              <a:rPr lang="en-US" dirty="0"/>
              <a:t> </a:t>
            </a:r>
            <a:r>
              <a:rPr lang="en-US" dirty="0" err="1"/>
              <a:t>o’tganimizdek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hil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ko’rinishdagi</a:t>
            </a:r>
            <a:r>
              <a:rPr lang="en-US" dirty="0"/>
              <a:t> </a:t>
            </a:r>
            <a:r>
              <a:rPr lang="en-US" dirty="0" err="1"/>
              <a:t>axborotlar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, video </a:t>
            </a:r>
            <a:r>
              <a:rPr lang="en-US" dirty="0" err="1"/>
              <a:t>multimediya</a:t>
            </a:r>
            <a:r>
              <a:rPr lang="en-US" dirty="0"/>
              <a:t> </a:t>
            </a:r>
            <a:r>
              <a:rPr lang="en-US" dirty="0" err="1"/>
              <a:t>fayillari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biz </a:t>
            </a:r>
            <a:r>
              <a:rPr lang="en-US" dirty="0" err="1"/>
              <a:t>ofis</a:t>
            </a:r>
            <a:r>
              <a:rPr lang="en-US" dirty="0"/>
              <a:t> </a:t>
            </a:r>
            <a:r>
              <a:rPr lang="en-US" dirty="0" err="1"/>
              <a:t>dasturlarining</a:t>
            </a:r>
            <a:r>
              <a:rPr lang="en-US" dirty="0"/>
              <a:t> </a:t>
            </a:r>
            <a:r>
              <a:rPr lang="en-US" dirty="0" err="1"/>
              <a:t>boshqalarida</a:t>
            </a:r>
            <a:r>
              <a:rPr lang="en-US" dirty="0"/>
              <a:t> </a:t>
            </a:r>
            <a:r>
              <a:rPr lang="en-US" dirty="0" err="1"/>
              <a:t>uchramaydigan</a:t>
            </a:r>
            <a:r>
              <a:rPr lang="en-US" dirty="0"/>
              <a:t> </a:t>
            </a:r>
            <a:r>
              <a:rPr lang="en-US" dirty="0" err="1"/>
              <a:t>imkoniyatlarga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bo’lamiz</a:t>
            </a:r>
            <a:r>
              <a:rPr lang="en-US" dirty="0"/>
              <a:t>. Power Point </a:t>
            </a:r>
            <a:r>
              <a:rPr lang="en-US" dirty="0" err="1"/>
              <a:t>dadasturi</a:t>
            </a:r>
            <a:r>
              <a:rPr lang="en-US" dirty="0"/>
              <a:t> </a:t>
            </a:r>
            <a:r>
              <a:rPr lang="en-US" dirty="0" err="1"/>
              <a:t>rasm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multimediya</a:t>
            </a:r>
            <a:r>
              <a:rPr lang="en-US" dirty="0"/>
              <a:t> </a:t>
            </a:r>
            <a:r>
              <a:rPr lang="en-US" dirty="0" err="1"/>
              <a:t>fayllari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imkoniyatidan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namoyish</a:t>
            </a:r>
            <a:r>
              <a:rPr lang="en-US" dirty="0"/>
              <a:t> </a:t>
            </a:r>
            <a:r>
              <a:rPr lang="en-US" dirty="0" err="1"/>
              <a:t>etishda</a:t>
            </a:r>
            <a:r>
              <a:rPr lang="en-US" dirty="0"/>
              <a:t> ham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imkoniyatlarga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Power Point 2013 </a:t>
            </a:r>
            <a:r>
              <a:rPr lang="en-US" dirty="0" err="1"/>
              <a:t>dadasturini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huddi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ofis</a:t>
            </a:r>
            <a:r>
              <a:rPr lang="en-US" dirty="0"/>
              <a:t> </a:t>
            </a:r>
            <a:r>
              <a:rPr lang="en-US" dirty="0" err="1"/>
              <a:t>dasturlari</a:t>
            </a:r>
            <a:r>
              <a:rPr lang="en-US" dirty="0"/>
              <a:t> </a:t>
            </a:r>
            <a:r>
              <a:rPr lang="en-US" dirty="0" err="1"/>
              <a:t>singari</a:t>
            </a:r>
            <a:r>
              <a:rPr lang="en-US" dirty="0"/>
              <a:t> Windows 8 </a:t>
            </a:r>
            <a:r>
              <a:rPr lang="en-US" dirty="0" err="1"/>
              <a:t>muhitida</a:t>
            </a:r>
            <a:r>
              <a:rPr lang="en-US" dirty="0"/>
              <a:t> ham «</a:t>
            </a:r>
            <a:r>
              <a:rPr lang="en-US" dirty="0" err="1"/>
              <a:t>Пуск</a:t>
            </a:r>
            <a:r>
              <a:rPr lang="en-US" dirty="0"/>
              <a:t>» </a:t>
            </a:r>
            <a:r>
              <a:rPr lang="en-US" dirty="0" err="1"/>
              <a:t>menyusidan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69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raxmat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88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18</TotalTime>
  <Words>717</Words>
  <Application>Microsoft Office PowerPoint</Application>
  <PresentationFormat>Широкоэкранный</PresentationFormat>
  <Paragraphs>20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Savon</vt:lpstr>
      <vt:lpstr>TAQDIMOT YARATISH TEHNOLOGIYASI</vt:lpstr>
      <vt:lpstr>Multimedia taqdimoti</vt:lpstr>
      <vt:lpstr>Taqdimot foydalari</vt:lpstr>
      <vt:lpstr>Maslahatlar</vt:lpstr>
      <vt:lpstr>PowerPoint dasturi</vt:lpstr>
      <vt:lpstr>Dastur haqida</vt:lpstr>
      <vt:lpstr>E’tiboringiz uchun raxmat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MULTIMEDIA ASOSLARI</dc:title>
  <dc:creator>MECHAUZ</dc:creator>
  <cp:lastModifiedBy>MECHAUZ</cp:lastModifiedBy>
  <cp:revision>3</cp:revision>
  <dcterms:created xsi:type="dcterms:W3CDTF">2018-04-09T03:45:55Z</dcterms:created>
  <dcterms:modified xsi:type="dcterms:W3CDTF">2018-04-09T04:04:35Z</dcterms:modified>
</cp:coreProperties>
</file>