
<file path=[Content_Types].xml><?xml version="1.0" encoding="utf-8"?>
<Types xmlns="http://schemas.openxmlformats.org/package/2006/content-types">
  <Default Extension="bmp" ContentType="image/bmp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6" d="100"/>
          <a:sy n="76" d="100"/>
        </p:scale>
        <p:origin x="4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bmp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bmp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solidFill>
            <a:schemeClr val="bg2"/>
          </a:solidFill>
          <a:ln w="9525" cap="sq" cmpd="sng" algn="ctr">
            <a:noFill/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03FCE02C-6EC6-4E09-BC2C-9FDED4DE236E}" type="datetimeFigureOut">
              <a:rPr lang="en-US" dirty="0"/>
              <a:t>4/9/2018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5500" cy="228600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1800"/>
            </a:lvl1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D8F36E1-9596-4E98-8786-4A17C5D29C65}" type="datetimeFigureOut">
              <a:rPr lang="en-US" dirty="0"/>
              <a:pPr/>
              <a:t>4/9/2018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solidFill>
            <a:schemeClr val="bg2"/>
          </a:solidFill>
          <a:ln w="9525" cap="sq" cmpd="sng" algn="ctr">
            <a:noFill/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600">
                <a:solidFill>
                  <a:schemeClr val="tx2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EE4D1A55-63BC-4BA2-9538-7DDEADA10621}" type="datetimeFigureOut">
              <a:rPr lang="en-US" dirty="0"/>
              <a:t>4/9/2018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7024" cy="228600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2080"/>
            <a:ext cx="2112264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6D01ABB-8821-4BF5-97A9-E1A66ACAEAA9}" type="datetimeFigureOut">
              <a:rPr lang="en-US" dirty="0"/>
              <a:pPr/>
              <a:t>4/9/2018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0C37B1C-D4A1-4A4F-A470-80868146AFC5}" type="datetimeFigureOut">
              <a:rPr lang="en-US" dirty="0"/>
              <a:pPr/>
              <a:t>4/9/2018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D31D1B9-F39E-471E-80A9-595CAA5664AD}" type="datetimeFigureOut">
              <a:rPr lang="en-US" dirty="0"/>
              <a:pPr/>
              <a:t>4/9/2018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3FCEABC-E2B9-4606-A74F-CB06AF596887}" type="datetimeFigureOut">
              <a:rPr lang="en-US" dirty="0"/>
              <a:pPr/>
              <a:t>4/9/2018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234693" y="237744"/>
            <a:ext cx="8633081" cy="638251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</p:sp>
      <p:sp>
        <p:nvSpPr>
          <p:cNvPr id="16" name="Rectangle 15"/>
          <p:cNvSpPr/>
          <p:nvPr/>
        </p:nvSpPr>
        <p:spPr>
          <a:xfrm>
            <a:off x="371856" y="374904"/>
            <a:ext cx="8353044" cy="6108192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chemeClr val="bg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0575" y="704850"/>
            <a:ext cx="7562850" cy="51435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A8850A0-01A3-4F4E-AA52-F716A9BFD4EB}" type="datetimeFigureOut">
              <a:rPr lang="en-US" dirty="0"/>
              <a:pPr/>
              <a:t>4/9/2018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439158" y="6214535"/>
            <a:ext cx="5184648" cy="256032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65000"/>
                <a:lumOff val="3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tx1"/>
          </a:solidFill>
          <a:ln w="6350" cap="sq">
            <a:solidFill>
              <a:schemeClr val="tx1">
                <a:lumMod val="7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solidFill>
            <a:schemeClr val="bg2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601076" cy="6382512"/>
          </a:xfrm>
          <a:solidFill>
            <a:srgbClr val="808080"/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5811CCA-BB49-46C7-A0E2-F42339750F9A}" type="datetimeFigureOut">
              <a:rPr lang="en-US" dirty="0"/>
              <a:t>4/9/2018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B075A7A-4A9A-410F-B848-AB998ACC9419}" type="datetimeFigureOut">
              <a:rPr lang="en-US" dirty="0"/>
              <a:pPr/>
              <a:t>4/9/2018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A5F3E88-2D66-4D17-B0FA-EA13CB20B2FF}" type="datetimeFigureOut">
              <a:rPr lang="en-US" dirty="0"/>
              <a:pPr/>
              <a:t>4/9/2018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9464" y="6214535"/>
            <a:ext cx="274320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bg2"/>
                </a:solidFill>
              </a:defRPr>
            </a:lvl1pPr>
          </a:lstStyle>
          <a:p>
            <a:fld id="{17205CAA-4E5A-4223-BD55-C5D2841AC9EF}" type="datetimeFigureOut">
              <a:rPr lang="en-US" dirty="0"/>
              <a:t>4/9/2018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214535"/>
            <a:ext cx="521208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bg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48535" y="6214535"/>
            <a:ext cx="146304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bg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/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>
                <a:effectLst/>
              </a:rPr>
              <a:t>MULTIMEDIA VOSITALARI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Safarov</a:t>
            </a:r>
            <a:r>
              <a:rPr lang="en-US" dirty="0" smtClean="0"/>
              <a:t> </a:t>
            </a:r>
            <a:r>
              <a:rPr lang="en-US" dirty="0" err="1" smtClean="0"/>
              <a:t>Ilg’orbek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88453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Vositalar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Multimedia </a:t>
            </a:r>
            <a:r>
              <a:rPr lang="en-US" dirty="0" err="1"/>
              <a:t>vositalari</a:t>
            </a:r>
            <a:r>
              <a:rPr lang="en-US" dirty="0"/>
              <a:t> (multimedia – </a:t>
            </a:r>
            <a:r>
              <a:rPr lang="en-US" dirty="0" err="1"/>
              <a:t>ko’pvositalilik</a:t>
            </a:r>
            <a:r>
              <a:rPr lang="en-US" dirty="0"/>
              <a:t>) -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insonga</a:t>
            </a:r>
            <a:r>
              <a:rPr lang="en-US" dirty="0"/>
              <a:t> </a:t>
            </a:r>
            <a:r>
              <a:rPr lang="en-US" dirty="0" err="1"/>
              <a:t>o’zi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tabiiy</a:t>
            </a:r>
            <a:r>
              <a:rPr lang="en-US" dirty="0"/>
              <a:t> </a:t>
            </a:r>
            <a:r>
              <a:rPr lang="en-US" dirty="0" err="1"/>
              <a:t>muxit</a:t>
            </a:r>
            <a:r>
              <a:rPr lang="en-US" dirty="0"/>
              <a:t>: </a:t>
            </a:r>
            <a:r>
              <a:rPr lang="en-US" dirty="0" err="1"/>
              <a:t>tovush</a:t>
            </a:r>
            <a:r>
              <a:rPr lang="en-US" dirty="0"/>
              <a:t>, video, </a:t>
            </a:r>
            <a:r>
              <a:rPr lang="en-US" dirty="0" err="1"/>
              <a:t>grafika</a:t>
            </a:r>
            <a:r>
              <a:rPr lang="en-US" dirty="0"/>
              <a:t>, </a:t>
            </a:r>
            <a:r>
              <a:rPr lang="en-US" dirty="0" err="1"/>
              <a:t>matnlar</a:t>
            </a:r>
            <a:r>
              <a:rPr lang="en-US" dirty="0"/>
              <a:t>, </a:t>
            </a:r>
            <a:r>
              <a:rPr lang="en-US" dirty="0" err="1"/>
              <a:t>animatsiya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boshqalardan</a:t>
            </a:r>
            <a:r>
              <a:rPr lang="en-US" dirty="0"/>
              <a:t> </a:t>
            </a:r>
            <a:r>
              <a:rPr lang="en-US" dirty="0" err="1"/>
              <a:t>foydalanib</a:t>
            </a:r>
            <a:r>
              <a:rPr lang="en-US" dirty="0"/>
              <a:t>, </a:t>
            </a:r>
            <a:r>
              <a:rPr lang="en-US" dirty="0" err="1"/>
              <a:t>kompyuter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muloqatda</a:t>
            </a:r>
            <a:r>
              <a:rPr lang="en-US" dirty="0"/>
              <a:t> </a:t>
            </a:r>
            <a:r>
              <a:rPr lang="en-US" dirty="0" err="1"/>
              <a:t>bo’lishga</a:t>
            </a:r>
            <a:r>
              <a:rPr lang="en-US" dirty="0"/>
              <a:t> </a:t>
            </a:r>
            <a:r>
              <a:rPr lang="en-US" dirty="0" err="1"/>
              <a:t>imkon</a:t>
            </a:r>
            <a:r>
              <a:rPr lang="en-US" dirty="0"/>
              <a:t> </a:t>
            </a:r>
            <a:r>
              <a:rPr lang="en-US" dirty="0" err="1"/>
              <a:t>beruvchi</a:t>
            </a:r>
            <a:r>
              <a:rPr lang="en-US" dirty="0"/>
              <a:t> </a:t>
            </a:r>
            <a:r>
              <a:rPr lang="en-US" dirty="0" err="1"/>
              <a:t>texnik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dasturiy</a:t>
            </a:r>
            <a:r>
              <a:rPr lang="en-US" dirty="0"/>
              <a:t> </a:t>
            </a:r>
            <a:r>
              <a:rPr lang="en-US" dirty="0" err="1"/>
              <a:t>vositalar</a:t>
            </a:r>
            <a:r>
              <a:rPr lang="en-US" dirty="0"/>
              <a:t> </a:t>
            </a:r>
            <a:r>
              <a:rPr lang="en-US" dirty="0" err="1"/>
              <a:t>majmuidir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Multimedia - </a:t>
            </a:r>
            <a:r>
              <a:rPr lang="en-US" dirty="0" err="1"/>
              <a:t>gurkirab</a:t>
            </a:r>
            <a:r>
              <a:rPr lang="en-US" dirty="0"/>
              <a:t> </a:t>
            </a:r>
            <a:r>
              <a:rPr lang="en-US" dirty="0" err="1"/>
              <a:t>rivojlanayotgan</a:t>
            </a:r>
            <a:r>
              <a:rPr lang="en-US" dirty="0"/>
              <a:t> </a:t>
            </a:r>
            <a:r>
              <a:rPr lang="en-US" dirty="0" err="1"/>
              <a:t>zamonaviy</a:t>
            </a:r>
            <a:r>
              <a:rPr lang="en-US" dirty="0"/>
              <a:t> </a:t>
            </a:r>
            <a:r>
              <a:rPr lang="en-US" dirty="0" err="1"/>
              <a:t>axborotlar</a:t>
            </a:r>
            <a:r>
              <a:rPr lang="en-US" dirty="0"/>
              <a:t> </a:t>
            </a:r>
            <a:r>
              <a:rPr lang="en-US" dirty="0" err="1"/>
              <a:t>texnologiyasidir</a:t>
            </a:r>
            <a:r>
              <a:rPr lang="en-US" dirty="0"/>
              <a:t>.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ajralib</a:t>
            </a:r>
            <a:r>
              <a:rPr lang="en-US" dirty="0"/>
              <a:t> </a:t>
            </a:r>
            <a:r>
              <a:rPr lang="en-US" dirty="0" err="1"/>
              <a:t>turuvchi</a:t>
            </a:r>
            <a:r>
              <a:rPr lang="en-US" dirty="0"/>
              <a:t> </a:t>
            </a:r>
            <a:r>
              <a:rPr lang="en-US" dirty="0" err="1"/>
              <a:t>belgilariga</a:t>
            </a:r>
            <a:r>
              <a:rPr lang="en-US" dirty="0"/>
              <a:t> </a:t>
            </a:r>
            <a:r>
              <a:rPr lang="en-US" dirty="0" err="1"/>
              <a:t>quyi-dagilar</a:t>
            </a:r>
            <a:r>
              <a:rPr lang="en-US" dirty="0"/>
              <a:t> </a:t>
            </a:r>
            <a:r>
              <a:rPr lang="en-US" dirty="0" err="1"/>
              <a:t>kiradi</a:t>
            </a:r>
            <a:r>
              <a:rPr lang="en-US" dirty="0"/>
              <a:t>:</a:t>
            </a:r>
            <a:endParaRPr lang="ru-RU" dirty="0"/>
          </a:p>
          <a:p>
            <a:r>
              <a:rPr lang="en-US" dirty="0"/>
              <a:t>- </a:t>
            </a:r>
            <a:r>
              <a:rPr lang="en-US" dirty="0" err="1"/>
              <a:t>axborotning</a:t>
            </a:r>
            <a:r>
              <a:rPr lang="en-US" dirty="0"/>
              <a:t> </a:t>
            </a:r>
            <a:r>
              <a:rPr lang="en-US" dirty="0" err="1"/>
              <a:t>xilma-xil</a:t>
            </a:r>
            <a:r>
              <a:rPr lang="en-US" dirty="0"/>
              <a:t> </a:t>
            </a:r>
            <a:r>
              <a:rPr lang="en-US" dirty="0" err="1"/>
              <a:t>turlari</a:t>
            </a:r>
            <a:r>
              <a:rPr lang="en-US" dirty="0"/>
              <a:t>: </a:t>
            </a:r>
            <a:r>
              <a:rPr lang="en-US" dirty="0" err="1"/>
              <a:t>an'anaviy</a:t>
            </a:r>
            <a:r>
              <a:rPr lang="en-US" dirty="0"/>
              <a:t> (</a:t>
            </a:r>
            <a:r>
              <a:rPr lang="en-US" dirty="0" err="1"/>
              <a:t>matn</a:t>
            </a:r>
            <a:r>
              <a:rPr lang="en-US" dirty="0"/>
              <a:t>, </a:t>
            </a:r>
            <a:r>
              <a:rPr lang="en-US" dirty="0" err="1"/>
              <a:t>jadvallar</a:t>
            </a:r>
            <a:r>
              <a:rPr lang="en-US" dirty="0"/>
              <a:t>, </a:t>
            </a:r>
            <a:r>
              <a:rPr lang="en-US" dirty="0" err="1"/>
              <a:t>bezaklar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boshqalar</a:t>
            </a:r>
            <a:r>
              <a:rPr lang="en-US" dirty="0"/>
              <a:t>), original (</a:t>
            </a:r>
            <a:r>
              <a:rPr lang="en-US" dirty="0" err="1"/>
              <a:t>nutk</a:t>
            </a:r>
            <a:r>
              <a:rPr lang="en-US" dirty="0"/>
              <a:t>, </a:t>
            </a:r>
            <a:r>
              <a:rPr lang="en-US" dirty="0" err="1"/>
              <a:t>musika</a:t>
            </a:r>
            <a:r>
              <a:rPr lang="en-US" dirty="0"/>
              <a:t>, </a:t>
            </a:r>
            <a:r>
              <a:rPr lang="en-US" dirty="0" err="1"/>
              <a:t>videofilmlardan</a:t>
            </a:r>
            <a:r>
              <a:rPr lang="en-US" dirty="0"/>
              <a:t> </a:t>
            </a:r>
            <a:r>
              <a:rPr lang="en-US" dirty="0" err="1"/>
              <a:t>parchalar</a:t>
            </a:r>
            <a:r>
              <a:rPr lang="en-US" dirty="0"/>
              <a:t>, </a:t>
            </a:r>
            <a:r>
              <a:rPr lang="en-US" dirty="0" err="1"/>
              <a:t>telekadrlar</a:t>
            </a:r>
            <a:r>
              <a:rPr lang="en-US" dirty="0"/>
              <a:t>, </a:t>
            </a:r>
            <a:r>
              <a:rPr lang="en-US" dirty="0" err="1"/>
              <a:t>animatsiya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boshqalar</a:t>
            </a:r>
            <a:r>
              <a:rPr lang="en-US" dirty="0"/>
              <a:t>) </a:t>
            </a:r>
            <a:r>
              <a:rPr lang="en-US" dirty="0" err="1"/>
              <a:t>turlarini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dasturiy</a:t>
            </a:r>
            <a:r>
              <a:rPr lang="en-US" dirty="0"/>
              <a:t> </a:t>
            </a:r>
            <a:r>
              <a:rPr lang="en-US" dirty="0" err="1"/>
              <a:t>maxsulotda</a:t>
            </a:r>
            <a:r>
              <a:rPr lang="en-US" dirty="0"/>
              <a:t> </a:t>
            </a:r>
            <a:r>
              <a:rPr lang="en-US" dirty="0" err="1"/>
              <a:t>integratsiyalaydi</a:t>
            </a:r>
            <a:r>
              <a:rPr lang="en-US" dirty="0"/>
              <a:t>. </a:t>
            </a:r>
            <a:r>
              <a:rPr lang="en-US" dirty="0" err="1"/>
              <a:t>Bun­day</a:t>
            </a:r>
            <a:r>
              <a:rPr lang="en-US" dirty="0"/>
              <a:t> </a:t>
            </a:r>
            <a:r>
              <a:rPr lang="en-US" dirty="0" err="1"/>
              <a:t>integratsiya</a:t>
            </a:r>
            <a:r>
              <a:rPr lang="en-US" dirty="0"/>
              <a:t> </a:t>
            </a:r>
            <a:r>
              <a:rPr lang="en-US" dirty="0" err="1"/>
              <a:t>axborotni</a:t>
            </a:r>
            <a:r>
              <a:rPr lang="en-US" dirty="0"/>
              <a:t> </a:t>
            </a:r>
            <a:r>
              <a:rPr lang="en-US" dirty="0" err="1"/>
              <a:t>ro’yxatdan</a:t>
            </a:r>
            <a:r>
              <a:rPr lang="en-US" dirty="0"/>
              <a:t> </a:t>
            </a:r>
            <a:r>
              <a:rPr lang="en-US" dirty="0" err="1"/>
              <a:t>o’tkazish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aks</a:t>
            </a:r>
            <a:r>
              <a:rPr lang="en-US" dirty="0"/>
              <a:t> </a:t>
            </a:r>
            <a:r>
              <a:rPr lang="en-US" dirty="0" err="1"/>
              <a:t>ettirishning</a:t>
            </a:r>
            <a:r>
              <a:rPr lang="en-US" dirty="0"/>
              <a:t>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kurilmalari</a:t>
            </a:r>
            <a:r>
              <a:rPr lang="en-US" dirty="0"/>
              <a:t>: </a:t>
            </a:r>
            <a:r>
              <a:rPr lang="en-US" dirty="0" err="1"/>
              <a:t>mikrofon</a:t>
            </a:r>
            <a:r>
              <a:rPr lang="en-US" dirty="0"/>
              <a:t>, audio-</a:t>
            </a:r>
            <a:r>
              <a:rPr lang="en-US" dirty="0" err="1"/>
              <a:t>tizimlar</a:t>
            </a:r>
            <a:r>
              <a:rPr lang="en-US" dirty="0"/>
              <a:t>, </a:t>
            </a:r>
            <a:r>
              <a:rPr lang="en-US" dirty="0" err="1"/>
              <a:t>optik</a:t>
            </a:r>
            <a:r>
              <a:rPr lang="en-US" dirty="0"/>
              <a:t> </a:t>
            </a:r>
            <a:r>
              <a:rPr lang="en-US" dirty="0" err="1"/>
              <a:t>kompaktdisklar</a:t>
            </a:r>
            <a:r>
              <a:rPr lang="en-US" dirty="0"/>
              <a:t>, </a:t>
            </a:r>
            <a:r>
              <a:rPr lang="en-US" dirty="0" err="1"/>
              <a:t>televizor</a:t>
            </a:r>
            <a:r>
              <a:rPr lang="en-US" dirty="0"/>
              <a:t>, </a:t>
            </a:r>
            <a:r>
              <a:rPr lang="en-US" dirty="0" err="1"/>
              <a:t>videomagnitafon</a:t>
            </a:r>
            <a:r>
              <a:rPr lang="en-US" dirty="0"/>
              <a:t>, </a:t>
            </a:r>
            <a:r>
              <a:rPr lang="en-US" dirty="0" err="1"/>
              <a:t>videokamera</a:t>
            </a:r>
            <a:r>
              <a:rPr lang="en-US" dirty="0"/>
              <a:t>,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musiqiy</a:t>
            </a:r>
            <a:r>
              <a:rPr lang="en-US" dirty="0"/>
              <a:t> </a:t>
            </a:r>
            <a:r>
              <a:rPr lang="en-US" dirty="0" err="1"/>
              <a:t>asboblardan</a:t>
            </a:r>
            <a:r>
              <a:rPr lang="en-US" dirty="0"/>
              <a:t> </a:t>
            </a:r>
            <a:r>
              <a:rPr lang="en-US" dirty="0" err="1"/>
              <a:t>foydalanilgan</a:t>
            </a:r>
            <a:r>
              <a:rPr lang="en-US" dirty="0"/>
              <a:t> </a:t>
            </a:r>
            <a:r>
              <a:rPr lang="en-US" dirty="0" err="1"/>
              <a:t>holda</a:t>
            </a:r>
            <a:r>
              <a:rPr lang="en-US" dirty="0"/>
              <a:t> </a:t>
            </a:r>
            <a:r>
              <a:rPr lang="en-US" dirty="0" err="1"/>
              <a:t>kompyuter</a:t>
            </a:r>
            <a:r>
              <a:rPr lang="en-US" dirty="0"/>
              <a:t> </a:t>
            </a:r>
            <a:r>
              <a:rPr lang="en-US" dirty="0" err="1"/>
              <a:t>boshqaruvida</a:t>
            </a:r>
            <a:r>
              <a:rPr lang="en-US" dirty="0"/>
              <a:t> </a:t>
            </a:r>
            <a:r>
              <a:rPr lang="en-US" dirty="0" err="1"/>
              <a:t>bajariladi</a:t>
            </a:r>
            <a:r>
              <a:rPr lang="en-US" dirty="0"/>
              <a:t>;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5454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Vositalar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- </a:t>
            </a:r>
            <a:r>
              <a:rPr lang="en-US" dirty="0" err="1"/>
              <a:t>muayyan</a:t>
            </a:r>
            <a:r>
              <a:rPr lang="en-US" dirty="0"/>
              <a:t> </a:t>
            </a:r>
            <a:r>
              <a:rPr lang="en-US" dirty="0" err="1"/>
              <a:t>vaqtdagi</a:t>
            </a:r>
            <a:r>
              <a:rPr lang="en-US" dirty="0"/>
              <a:t> </a:t>
            </a:r>
            <a:r>
              <a:rPr lang="en-US" dirty="0" err="1"/>
              <a:t>ish</a:t>
            </a:r>
            <a:r>
              <a:rPr lang="en-US" dirty="0"/>
              <a:t>, </a:t>
            </a:r>
            <a:r>
              <a:rPr lang="en-US" dirty="0" err="1"/>
              <a:t>o’z</a:t>
            </a:r>
            <a:r>
              <a:rPr lang="en-US" dirty="0"/>
              <a:t> </a:t>
            </a:r>
            <a:r>
              <a:rPr lang="en-US" dirty="0" err="1"/>
              <a:t>tabiatiga</a:t>
            </a:r>
            <a:r>
              <a:rPr lang="en-US" dirty="0"/>
              <a:t> </a:t>
            </a:r>
            <a:r>
              <a:rPr lang="en-US" dirty="0" err="1"/>
              <a:t>ko’ra</a:t>
            </a:r>
            <a:r>
              <a:rPr lang="en-US" dirty="0"/>
              <a:t> </a:t>
            </a:r>
            <a:r>
              <a:rPr lang="en-US" dirty="0" err="1"/>
              <a:t>statik</a:t>
            </a:r>
            <a:r>
              <a:rPr lang="en-US" dirty="0"/>
              <a:t> </a:t>
            </a:r>
            <a:r>
              <a:rPr lang="en-US" dirty="0" err="1"/>
              <a:t>bo’lgan</a:t>
            </a:r>
            <a:r>
              <a:rPr lang="en-US" dirty="0"/>
              <a:t> </a:t>
            </a:r>
            <a:r>
              <a:rPr lang="en-US" dirty="0" err="1"/>
              <a:t>matn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grafikadan</a:t>
            </a:r>
            <a:r>
              <a:rPr lang="en-US" dirty="0"/>
              <a:t> </a:t>
            </a:r>
            <a:r>
              <a:rPr lang="en-US" dirty="0" err="1"/>
              <a:t>farqi</a:t>
            </a:r>
            <a:r>
              <a:rPr lang="en-US" dirty="0"/>
              <a:t> </a:t>
            </a:r>
            <a:r>
              <a:rPr lang="en-US" dirty="0" err="1"/>
              <a:t>ravishda</a:t>
            </a:r>
            <a:r>
              <a:rPr lang="en-US" dirty="0"/>
              <a:t>, audio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videosignallar</a:t>
            </a:r>
            <a:r>
              <a:rPr lang="en-US" dirty="0"/>
              <a:t> </a:t>
            </a:r>
            <a:r>
              <a:rPr lang="en-US" dirty="0" err="1"/>
              <a:t>faqat</a:t>
            </a:r>
            <a:r>
              <a:rPr lang="en-US" dirty="0"/>
              <a:t> </a:t>
            </a:r>
            <a:r>
              <a:rPr lang="en-US" dirty="0" err="1"/>
              <a:t>vaqtning</a:t>
            </a:r>
            <a:r>
              <a:rPr lang="en-US" dirty="0"/>
              <a:t> </a:t>
            </a:r>
            <a:r>
              <a:rPr lang="en-US" dirty="0" err="1"/>
              <a:t>ma'lum</a:t>
            </a:r>
            <a:r>
              <a:rPr lang="en-US" dirty="0"/>
              <a:t> </a:t>
            </a:r>
            <a:r>
              <a:rPr lang="en-US" dirty="0" err="1"/>
              <a:t>oralig’ida</a:t>
            </a:r>
            <a:r>
              <a:rPr lang="en-US" dirty="0"/>
              <a:t> </a:t>
            </a:r>
            <a:r>
              <a:rPr lang="en-US" dirty="0" err="1"/>
              <a:t>ko’rib</a:t>
            </a:r>
            <a:r>
              <a:rPr lang="en-US" dirty="0"/>
              <a:t> </a:t>
            </a:r>
            <a:r>
              <a:rPr lang="en-US" dirty="0" err="1"/>
              <a:t>chiqiladi</a:t>
            </a:r>
            <a:r>
              <a:rPr lang="en-US" dirty="0"/>
              <a:t>. Video </a:t>
            </a:r>
            <a:r>
              <a:rPr lang="en-US" dirty="0" err="1"/>
              <a:t>va</a:t>
            </a:r>
            <a:r>
              <a:rPr lang="en-US" dirty="0"/>
              <a:t> audio </a:t>
            </a:r>
            <a:r>
              <a:rPr lang="en-US" dirty="0" err="1"/>
              <a:t>axborotlarni</a:t>
            </a:r>
            <a:r>
              <a:rPr lang="en-US" dirty="0"/>
              <a:t> </a:t>
            </a:r>
            <a:r>
              <a:rPr lang="en-US" dirty="0" err="1"/>
              <a:t>kompyuterda</a:t>
            </a:r>
            <a:r>
              <a:rPr lang="en-US" dirty="0"/>
              <a:t> </a:t>
            </a:r>
            <a:r>
              <a:rPr lang="en-US" dirty="0" err="1"/>
              <a:t>qayta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aks</a:t>
            </a:r>
            <a:r>
              <a:rPr lang="en-US" dirty="0"/>
              <a:t> </a:t>
            </a:r>
            <a:r>
              <a:rPr lang="en-US" dirty="0" err="1"/>
              <a:t>ettirish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markaziy</a:t>
            </a:r>
            <a:r>
              <a:rPr lang="en-US" dirty="0"/>
              <a:t> </a:t>
            </a:r>
            <a:r>
              <a:rPr lang="en-US" dirty="0" err="1"/>
              <a:t>protsessor</a:t>
            </a:r>
            <a:r>
              <a:rPr lang="en-US" dirty="0"/>
              <a:t> </a:t>
            </a:r>
            <a:r>
              <a:rPr lang="en-US" dirty="0" err="1"/>
              <a:t>tez</a:t>
            </a:r>
            <a:r>
              <a:rPr lang="en-US" dirty="0"/>
              <a:t>  </a:t>
            </a:r>
            <a:r>
              <a:rPr lang="en-US" dirty="0" err="1"/>
              <a:t>harakatchanligi</a:t>
            </a:r>
            <a:r>
              <a:rPr lang="en-US" dirty="0"/>
              <a:t>, </a:t>
            </a:r>
            <a:r>
              <a:rPr lang="en-US" dirty="0" err="1"/>
              <a:t>ma'lumotlarni</a:t>
            </a:r>
            <a:r>
              <a:rPr lang="en-US" dirty="0"/>
              <a:t> </a:t>
            </a:r>
            <a:r>
              <a:rPr lang="en-US" dirty="0" err="1"/>
              <a:t>o’zatish</a:t>
            </a:r>
            <a:r>
              <a:rPr lang="en-US" dirty="0"/>
              <a:t>  </a:t>
            </a:r>
            <a:r>
              <a:rPr lang="en-US" dirty="0" err="1"/>
              <a:t>shinasining</a:t>
            </a:r>
            <a:r>
              <a:rPr lang="en-US" dirty="0"/>
              <a:t> </a:t>
            </a:r>
            <a:r>
              <a:rPr lang="en-US" dirty="0" err="1"/>
              <a:t>o’tkazish</a:t>
            </a:r>
            <a:r>
              <a:rPr lang="en-US" dirty="0"/>
              <a:t> </a:t>
            </a:r>
            <a:r>
              <a:rPr lang="en-US" dirty="0" err="1"/>
              <a:t>qobiliyati</a:t>
            </a:r>
            <a:r>
              <a:rPr lang="en-US" dirty="0"/>
              <a:t>, </a:t>
            </a:r>
            <a:r>
              <a:rPr lang="en-US" dirty="0" err="1"/>
              <a:t>operativ</a:t>
            </a:r>
            <a:r>
              <a:rPr lang="en-US" dirty="0"/>
              <a:t> (</a:t>
            </a:r>
            <a:r>
              <a:rPr lang="en-US" dirty="0" err="1"/>
              <a:t>tezkor</a:t>
            </a:r>
            <a:r>
              <a:rPr lang="en-US" dirty="0"/>
              <a:t>) </a:t>
            </a:r>
            <a:r>
              <a:rPr lang="en-US" dirty="0" err="1"/>
              <a:t>va</a:t>
            </a:r>
            <a:r>
              <a:rPr lang="en-US" dirty="0"/>
              <a:t> video-</a:t>
            </a:r>
            <a:r>
              <a:rPr lang="en-US" dirty="0" err="1"/>
              <a:t>xotira</a:t>
            </a:r>
            <a:r>
              <a:rPr lang="en-US" dirty="0"/>
              <a:t>       </a:t>
            </a:r>
            <a:r>
              <a:rPr lang="en-US" dirty="0" err="1"/>
              <a:t>katta</a:t>
            </a:r>
            <a:r>
              <a:rPr lang="en-US" dirty="0"/>
              <a:t> </a:t>
            </a:r>
            <a:r>
              <a:rPr lang="en-US" dirty="0" err="1"/>
              <a:t>sig’imli</a:t>
            </a:r>
            <a:r>
              <a:rPr lang="en-US" dirty="0"/>
              <a:t> </a:t>
            </a:r>
            <a:r>
              <a:rPr lang="en-US" dirty="0" err="1"/>
              <a:t>tashqi</a:t>
            </a:r>
            <a:r>
              <a:rPr lang="en-US" dirty="0"/>
              <a:t> </a:t>
            </a:r>
            <a:r>
              <a:rPr lang="en-US" dirty="0" err="1"/>
              <a:t>xotira</a:t>
            </a:r>
            <a:r>
              <a:rPr lang="en-US" dirty="0"/>
              <a:t> (</a:t>
            </a:r>
            <a:r>
              <a:rPr lang="en-US" dirty="0" err="1"/>
              <a:t>ommaviy</a:t>
            </a:r>
            <a:r>
              <a:rPr lang="en-US" dirty="0"/>
              <a:t> </a:t>
            </a:r>
            <a:r>
              <a:rPr lang="en-US" dirty="0" err="1"/>
              <a:t>xotira</a:t>
            </a:r>
            <a:r>
              <a:rPr lang="en-US" dirty="0"/>
              <a:t>), </a:t>
            </a:r>
            <a:r>
              <a:rPr lang="en-US" dirty="0" err="1"/>
              <a:t>hajm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kompyuter</a:t>
            </a:r>
            <a:r>
              <a:rPr lang="en-US" dirty="0"/>
              <a:t> </a:t>
            </a:r>
            <a:r>
              <a:rPr lang="en-US" dirty="0" err="1"/>
              <a:t>kirish-chiqish</a:t>
            </a:r>
            <a:r>
              <a:rPr lang="en-US" dirty="0"/>
              <a:t> </a:t>
            </a:r>
            <a:r>
              <a:rPr lang="en-US" dirty="0" err="1"/>
              <a:t>kanallari</a:t>
            </a:r>
            <a:r>
              <a:rPr lang="en-US" dirty="0"/>
              <a:t> </a:t>
            </a:r>
            <a:r>
              <a:rPr lang="en-US" dirty="0" err="1"/>
              <a:t>bo’yicha</a:t>
            </a:r>
            <a:r>
              <a:rPr lang="en-US" dirty="0"/>
              <a:t> </a:t>
            </a:r>
            <a:r>
              <a:rPr lang="en-US" dirty="0" err="1"/>
              <a:t>almashuvi</a:t>
            </a:r>
            <a:r>
              <a:rPr lang="en-US" dirty="0"/>
              <a:t> </a:t>
            </a:r>
            <a:r>
              <a:rPr lang="en-US" dirty="0" err="1"/>
              <a:t>tezligini</a:t>
            </a:r>
            <a:r>
              <a:rPr lang="en-US" dirty="0"/>
              <a:t> </a:t>
            </a:r>
            <a:r>
              <a:rPr lang="en-US" dirty="0" err="1"/>
              <a:t>taxminan</a:t>
            </a:r>
            <a:r>
              <a:rPr lang="en-US" dirty="0"/>
              <a:t>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baravar</a:t>
            </a:r>
            <a:r>
              <a:rPr lang="en-US" dirty="0"/>
              <a:t> </a:t>
            </a:r>
            <a:r>
              <a:rPr lang="en-US" dirty="0" err="1"/>
              <a:t>oshirilishi</a:t>
            </a:r>
            <a:r>
              <a:rPr lang="en-US" dirty="0"/>
              <a:t> </a:t>
            </a:r>
            <a:r>
              <a:rPr lang="en-US" dirty="0" err="1"/>
              <a:t>talab</a:t>
            </a:r>
            <a:r>
              <a:rPr lang="en-US" dirty="0"/>
              <a:t> </a:t>
            </a:r>
            <a:r>
              <a:rPr lang="en-US" dirty="0" err="1"/>
              <a:t>etiladi</a:t>
            </a:r>
            <a:r>
              <a:rPr lang="en-US" dirty="0"/>
              <a:t>;</a:t>
            </a:r>
            <a:endParaRPr lang="ru-RU" dirty="0"/>
          </a:p>
          <a:p>
            <a:r>
              <a:rPr lang="en-US" dirty="0"/>
              <a:t>- "</a:t>
            </a:r>
            <a:r>
              <a:rPr lang="en-US" dirty="0" err="1"/>
              <a:t>inson-kompyuter</a:t>
            </a:r>
            <a:r>
              <a:rPr lang="en-US" dirty="0"/>
              <a:t>" </a:t>
            </a:r>
            <a:r>
              <a:rPr lang="en-US" dirty="0" err="1"/>
              <a:t>interaktiv</a:t>
            </a:r>
            <a:r>
              <a:rPr lang="en-US" dirty="0"/>
              <a:t> </a:t>
            </a:r>
            <a:r>
              <a:rPr lang="en-US" dirty="0" err="1"/>
              <a:t>mulokotining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darajasi</a:t>
            </a:r>
            <a:r>
              <a:rPr lang="en-US" dirty="0"/>
              <a:t>, </a:t>
            </a:r>
            <a:r>
              <a:rPr lang="en-US" dirty="0" err="1"/>
              <a:t>bunda</a:t>
            </a:r>
            <a:r>
              <a:rPr lang="en-US" dirty="0"/>
              <a:t> </a:t>
            </a:r>
            <a:r>
              <a:rPr lang="en-US" dirty="0" err="1"/>
              <a:t>muloqot</a:t>
            </a:r>
            <a:r>
              <a:rPr lang="en-US" dirty="0"/>
              <a:t> </a:t>
            </a:r>
            <a:r>
              <a:rPr lang="en-US" dirty="0" err="1"/>
              <a:t>jarayonida</a:t>
            </a:r>
            <a:r>
              <a:rPr lang="en-US" dirty="0"/>
              <a:t> </a:t>
            </a:r>
            <a:r>
              <a:rPr lang="en-US" dirty="0" err="1"/>
              <a:t>foydalanuvchi</a:t>
            </a:r>
            <a:r>
              <a:rPr lang="en-US" dirty="0"/>
              <a:t> </a:t>
            </a:r>
            <a:r>
              <a:rPr lang="en-US" dirty="0" err="1"/>
              <a:t>ancha</a:t>
            </a:r>
            <a:r>
              <a:rPr lang="en-US" dirty="0"/>
              <a:t> </a:t>
            </a:r>
            <a:r>
              <a:rPr lang="en-US" dirty="0" err="1"/>
              <a:t>keng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tomonlama</a:t>
            </a:r>
            <a:r>
              <a:rPr lang="en-US" dirty="0"/>
              <a:t> </a:t>
            </a:r>
            <a:r>
              <a:rPr lang="en-US" dirty="0" err="1"/>
              <a:t>axborotlarni</a:t>
            </a:r>
            <a:r>
              <a:rPr lang="en-US" dirty="0"/>
              <a:t> </a:t>
            </a:r>
            <a:r>
              <a:rPr lang="en-US" dirty="0" err="1"/>
              <a:t>oladiki</a:t>
            </a:r>
            <a:r>
              <a:rPr lang="en-US" dirty="0"/>
              <a:t>, </a:t>
            </a:r>
            <a:r>
              <a:rPr lang="en-US" dirty="0" err="1"/>
              <a:t>mazkur</a:t>
            </a:r>
            <a:r>
              <a:rPr lang="en-US" dirty="0"/>
              <a:t> </a:t>
            </a:r>
            <a:r>
              <a:rPr lang="en-US" dirty="0" err="1"/>
              <a:t>xolat</a:t>
            </a:r>
            <a:r>
              <a:rPr lang="en-US" dirty="0"/>
              <a:t> </a:t>
            </a:r>
            <a:r>
              <a:rPr lang="en-US" dirty="0" err="1"/>
              <a:t>ta'lim</a:t>
            </a:r>
            <a:r>
              <a:rPr lang="en-US" dirty="0"/>
              <a:t>, </a:t>
            </a:r>
            <a:r>
              <a:rPr lang="en-US" dirty="0" err="1"/>
              <a:t>ish­lash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dam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sharoitlarini</a:t>
            </a:r>
            <a:r>
              <a:rPr lang="en-US" dirty="0"/>
              <a:t> </a:t>
            </a:r>
            <a:r>
              <a:rPr lang="en-US" dirty="0" err="1"/>
              <a:t>yaxshilashga</a:t>
            </a:r>
            <a:r>
              <a:rPr lang="en-US" dirty="0"/>
              <a:t> </a:t>
            </a:r>
            <a:r>
              <a:rPr lang="en-US" dirty="0" err="1"/>
              <a:t>imkon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2941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Statistika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/>
              <a:t>Rivojlangan</a:t>
            </a:r>
            <a:r>
              <a:rPr lang="en-US" dirty="0"/>
              <a:t> </a:t>
            </a:r>
            <a:r>
              <a:rPr lang="en-US" dirty="0" err="1"/>
              <a:t>mamlakatlarda</a:t>
            </a:r>
            <a:r>
              <a:rPr lang="en-US" dirty="0"/>
              <a:t> </a:t>
            </a:r>
            <a:r>
              <a:rPr lang="en-US" dirty="0" err="1"/>
              <a:t>o’qitishning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usuli</a:t>
            </a:r>
            <a:r>
              <a:rPr lang="en-US" dirty="0"/>
              <a:t>, </a:t>
            </a:r>
            <a:r>
              <a:rPr lang="en-US" dirty="0" err="1"/>
              <a:t>xozirgi</a:t>
            </a:r>
            <a:r>
              <a:rPr lang="en-US" dirty="0"/>
              <a:t> </a:t>
            </a:r>
            <a:r>
              <a:rPr lang="en-US" dirty="0" err="1"/>
              <a:t>kunda</a:t>
            </a:r>
            <a:r>
              <a:rPr lang="en-US" dirty="0"/>
              <a:t> </a:t>
            </a:r>
            <a:r>
              <a:rPr lang="en-US" dirty="0" err="1"/>
              <a:t>ta'lim</a:t>
            </a:r>
            <a:r>
              <a:rPr lang="en-US" dirty="0"/>
              <a:t> </a:t>
            </a:r>
            <a:r>
              <a:rPr lang="en-US" dirty="0" err="1"/>
              <a:t>sohasi</a:t>
            </a:r>
            <a:r>
              <a:rPr lang="en-US" dirty="0"/>
              <a:t> </a:t>
            </a:r>
            <a:r>
              <a:rPr lang="en-US" dirty="0" err="1"/>
              <a:t>yo’nalishlari</a:t>
            </a:r>
            <a:r>
              <a:rPr lang="en-US" dirty="0"/>
              <a:t> </a:t>
            </a:r>
            <a:r>
              <a:rPr lang="en-US" dirty="0" err="1"/>
              <a:t>bo’yicha</a:t>
            </a:r>
            <a:r>
              <a:rPr lang="en-US" dirty="0"/>
              <a:t> </a:t>
            </a:r>
            <a:r>
              <a:rPr lang="en-US" dirty="0" err="1"/>
              <a:t>tatbiq</a:t>
            </a:r>
            <a:r>
              <a:rPr lang="en-US" dirty="0"/>
              <a:t>, </a:t>
            </a:r>
            <a:r>
              <a:rPr lang="en-US" dirty="0" err="1"/>
              <a:t>qilinmoqda</a:t>
            </a:r>
            <a:r>
              <a:rPr lang="en-US" dirty="0"/>
              <a:t>. </a:t>
            </a:r>
            <a:r>
              <a:rPr lang="en-US" dirty="0" err="1"/>
              <a:t>Xatto</a:t>
            </a:r>
            <a:r>
              <a:rPr lang="en-US" dirty="0"/>
              <a:t>, </a:t>
            </a:r>
            <a:r>
              <a:rPr lang="en-US" dirty="0" err="1"/>
              <a:t>xar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oila</a:t>
            </a:r>
            <a:r>
              <a:rPr lang="en-US" dirty="0"/>
              <a:t> multimedia </a:t>
            </a:r>
            <a:r>
              <a:rPr lang="en-US" dirty="0" err="1"/>
              <a:t>vositalarisiz</a:t>
            </a:r>
            <a:r>
              <a:rPr lang="en-US" dirty="0"/>
              <a:t> </a:t>
            </a:r>
            <a:r>
              <a:rPr lang="en-US" dirty="0" err="1"/>
              <a:t>xordiq</a:t>
            </a:r>
            <a:r>
              <a:rPr lang="en-US" dirty="0"/>
              <a:t>, </a:t>
            </a:r>
            <a:r>
              <a:rPr lang="en-US" dirty="0" err="1"/>
              <a:t>chiqarmaydigan</a:t>
            </a:r>
            <a:r>
              <a:rPr lang="en-US" dirty="0"/>
              <a:t> </a:t>
            </a:r>
            <a:r>
              <a:rPr lang="en-US" dirty="0" err="1"/>
              <a:t>bo’lib</a:t>
            </a:r>
            <a:r>
              <a:rPr lang="en-US" dirty="0"/>
              <a:t> </a:t>
            </a:r>
            <a:r>
              <a:rPr lang="en-US" dirty="0" err="1"/>
              <a:t>koldi</a:t>
            </a:r>
            <a:r>
              <a:rPr lang="en-US" dirty="0"/>
              <a:t>. Multimedia </a:t>
            </a:r>
            <a:r>
              <a:rPr lang="en-US" dirty="0" err="1"/>
              <a:t>vositalarining</a:t>
            </a:r>
            <a:r>
              <a:rPr lang="en-US" dirty="0"/>
              <a:t> 1981 </a:t>
            </a:r>
            <a:r>
              <a:rPr lang="en-US" dirty="0" err="1"/>
              <a:t>yildagi</a:t>
            </a:r>
            <a:r>
              <a:rPr lang="en-US" dirty="0"/>
              <a:t> </a:t>
            </a:r>
            <a:r>
              <a:rPr lang="en-US" dirty="0" err="1"/>
              <a:t>yalpi</a:t>
            </a:r>
            <a:r>
              <a:rPr lang="en-US" dirty="0"/>
              <a:t> </a:t>
            </a:r>
            <a:r>
              <a:rPr lang="en-US" dirty="0" err="1"/>
              <a:t>oboroti</a:t>
            </a:r>
            <a:r>
              <a:rPr lang="en-US" dirty="0"/>
              <a:t> 4 </a:t>
            </a:r>
            <a:r>
              <a:rPr lang="en-US" dirty="0" err="1"/>
              <a:t>mlrd</a:t>
            </a:r>
            <a:r>
              <a:rPr lang="en-US" dirty="0"/>
              <a:t>. </a:t>
            </a:r>
            <a:r>
              <a:rPr lang="en-US" dirty="0" err="1"/>
              <a:t>AQSh</a:t>
            </a:r>
            <a:r>
              <a:rPr lang="en-US" dirty="0"/>
              <a:t> </a:t>
            </a:r>
            <a:r>
              <a:rPr lang="en-US" dirty="0" err="1"/>
              <a:t>dollarini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qilgan</a:t>
            </a:r>
            <a:r>
              <a:rPr lang="en-US" dirty="0"/>
              <a:t> </a:t>
            </a:r>
            <a:r>
              <a:rPr lang="en-US" dirty="0" err="1"/>
              <a:t>bo’lsa</a:t>
            </a:r>
            <a:r>
              <a:rPr lang="en-US" dirty="0"/>
              <a:t>, 1994 </a:t>
            </a:r>
            <a:r>
              <a:rPr lang="en-US" dirty="0" err="1"/>
              <a:t>yili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16 </a:t>
            </a:r>
            <a:r>
              <a:rPr lang="en-US" dirty="0" err="1"/>
              <a:t>mlrd</a:t>
            </a:r>
            <a:r>
              <a:rPr lang="en-US" dirty="0"/>
              <a:t>. </a:t>
            </a:r>
            <a:r>
              <a:rPr lang="en-US" dirty="0" err="1"/>
              <a:t>AQSh</a:t>
            </a:r>
            <a:r>
              <a:rPr lang="en-US" dirty="0"/>
              <a:t> </a:t>
            </a:r>
            <a:r>
              <a:rPr lang="en-US" dirty="0" err="1"/>
              <a:t>dollarini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kildi</a:t>
            </a:r>
            <a:r>
              <a:rPr lang="en-US" dirty="0"/>
              <a:t>. </a:t>
            </a:r>
            <a:r>
              <a:rPr lang="en-US" dirty="0" err="1"/>
              <a:t>X,ozirgi</a:t>
            </a:r>
            <a:r>
              <a:rPr lang="en-US" dirty="0"/>
              <a:t> </a:t>
            </a:r>
            <a:r>
              <a:rPr lang="en-US" dirty="0" err="1"/>
              <a:t>kunda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/>
              <a:t>sotilayotgan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komp'yuterni</a:t>
            </a:r>
            <a:r>
              <a:rPr lang="en-US" dirty="0"/>
              <a:t> multimedia </a:t>
            </a:r>
            <a:r>
              <a:rPr lang="en-US" dirty="0" err="1"/>
              <a:t>vosi­talarisiz</a:t>
            </a:r>
            <a:r>
              <a:rPr lang="en-US" dirty="0"/>
              <a:t> </a:t>
            </a:r>
            <a:r>
              <a:rPr lang="en-US" dirty="0" err="1"/>
              <a:t>tasavvur</a:t>
            </a:r>
            <a:r>
              <a:rPr lang="en-US" dirty="0"/>
              <a:t> </a:t>
            </a:r>
            <a:r>
              <a:rPr lang="en-US" dirty="0" err="1"/>
              <a:t>qilib</a:t>
            </a:r>
            <a:r>
              <a:rPr lang="en-US" dirty="0"/>
              <a:t> </a:t>
            </a:r>
            <a:r>
              <a:rPr lang="en-US" dirty="0" err="1"/>
              <a:t>bo’lmaydi</a:t>
            </a:r>
            <a:r>
              <a:rPr lang="en-US" dirty="0"/>
              <a:t>. </a:t>
            </a:r>
            <a:r>
              <a:rPr lang="en-US" dirty="0" err="1"/>
              <a:t>Kompyuterlarning</a:t>
            </a:r>
            <a:r>
              <a:rPr lang="en-US" dirty="0"/>
              <a:t> 70-yillarda </a:t>
            </a:r>
            <a:r>
              <a:rPr lang="en-US" dirty="0" err="1"/>
              <a:t>ta'lim</a:t>
            </a:r>
            <a:r>
              <a:rPr lang="en-US" dirty="0"/>
              <a:t> </a:t>
            </a:r>
            <a:r>
              <a:rPr lang="en-US" dirty="0" err="1"/>
              <a:t>soxasida</a:t>
            </a:r>
            <a:r>
              <a:rPr lang="en-US" dirty="0"/>
              <a:t> </a:t>
            </a:r>
            <a:r>
              <a:rPr lang="en-US" dirty="0" err="1"/>
              <a:t>keng</a:t>
            </a:r>
            <a:r>
              <a:rPr lang="en-US" dirty="0"/>
              <a:t> </a:t>
            </a:r>
            <a:r>
              <a:rPr lang="en-US" dirty="0" err="1"/>
              <a:t>qo’llash</a:t>
            </a:r>
            <a:r>
              <a:rPr lang="en-US" dirty="0"/>
              <a:t> </a:t>
            </a:r>
            <a:r>
              <a:rPr lang="en-US" dirty="0" err="1"/>
              <a:t>yo’lida</a:t>
            </a:r>
            <a:r>
              <a:rPr lang="en-US" dirty="0"/>
              <a:t> </a:t>
            </a:r>
            <a:r>
              <a:rPr lang="en-US" dirty="0" err="1"/>
              <a:t>urinishlar</a:t>
            </a:r>
            <a:r>
              <a:rPr lang="en-US" dirty="0"/>
              <a:t> </a:t>
            </a:r>
            <a:r>
              <a:rPr lang="en-US" dirty="0" err="1"/>
              <a:t>zoye</a:t>
            </a:r>
            <a:r>
              <a:rPr lang="en-US" dirty="0"/>
              <a:t> </a:t>
            </a:r>
            <a:r>
              <a:rPr lang="en-US" dirty="0" err="1"/>
              <a:t>ketganligi</a:t>
            </a:r>
            <a:r>
              <a:rPr lang="en-US" dirty="0"/>
              <a:t>, </a:t>
            </a:r>
            <a:r>
              <a:rPr lang="en-US" dirty="0" err="1"/>
              <a:t>avvalombor</a:t>
            </a:r>
            <a:r>
              <a:rPr lang="en-US" dirty="0"/>
              <a:t>,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unumdorligining</a:t>
            </a:r>
            <a:r>
              <a:rPr lang="en-US" dirty="0"/>
              <a:t> </a:t>
            </a:r>
            <a:r>
              <a:rPr lang="en-US" dirty="0" err="1"/>
              <a:t>nixoyatda</a:t>
            </a:r>
            <a:r>
              <a:rPr lang="en-US" dirty="0"/>
              <a:t> </a:t>
            </a:r>
            <a:r>
              <a:rPr lang="en-US" dirty="0" err="1"/>
              <a:t>pastligi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bog’liq</a:t>
            </a:r>
            <a:r>
              <a:rPr lang="en-US" dirty="0"/>
              <a:t> </a:t>
            </a:r>
            <a:r>
              <a:rPr lang="en-US" dirty="0" err="1"/>
              <a:t>edi</a:t>
            </a:r>
            <a:r>
              <a:rPr lang="en-US" dirty="0"/>
              <a:t>. </a:t>
            </a:r>
            <a:r>
              <a:rPr lang="en-US" dirty="0" err="1"/>
              <a:t>Amaliyot</a:t>
            </a:r>
            <a:r>
              <a:rPr lang="en-US" dirty="0"/>
              <a:t> </a:t>
            </a:r>
            <a:r>
              <a:rPr lang="en-US" dirty="0" err="1"/>
              <a:t>shuni</a:t>
            </a:r>
            <a:r>
              <a:rPr lang="en-US" dirty="0"/>
              <a:t> </a:t>
            </a:r>
            <a:r>
              <a:rPr lang="en-US" dirty="0" err="1"/>
              <a:t>ko’rsatmoqdaki</a:t>
            </a:r>
            <a:r>
              <a:rPr lang="en-US" dirty="0"/>
              <a:t>, multimedia ' </a:t>
            </a:r>
            <a:r>
              <a:rPr lang="en-US" dirty="0" err="1"/>
              <a:t>vositalari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o’quvchilarni</a:t>
            </a:r>
            <a:r>
              <a:rPr lang="en-US" dirty="0"/>
              <a:t> </a:t>
            </a:r>
            <a:r>
              <a:rPr lang="en-US" dirty="0" err="1"/>
              <a:t>o’qitish</a:t>
            </a:r>
            <a:r>
              <a:rPr lang="en-US" dirty="0"/>
              <a:t>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barobar</a:t>
            </a:r>
            <a:r>
              <a:rPr lang="en-US" dirty="0"/>
              <a:t> </a:t>
            </a:r>
            <a:r>
              <a:rPr lang="en-US" dirty="0" err="1"/>
              <a:t>unumlidir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vaqtdan</a:t>
            </a:r>
            <a:r>
              <a:rPr lang="en-US" dirty="0"/>
              <a:t> </a:t>
            </a:r>
            <a:r>
              <a:rPr lang="en-US" dirty="0" err="1"/>
              <a:t>yo’tish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Multimedia </a:t>
            </a:r>
            <a:r>
              <a:rPr lang="en-US" dirty="0" err="1"/>
              <a:t>vositalari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bilim</a:t>
            </a:r>
            <a:r>
              <a:rPr lang="en-US" dirty="0"/>
              <a:t> </a:t>
            </a:r>
            <a:r>
              <a:rPr lang="en-US" dirty="0" err="1"/>
              <a:t>olishda</a:t>
            </a:r>
            <a:r>
              <a:rPr lang="en-US" dirty="0"/>
              <a:t> 30 % </a:t>
            </a:r>
            <a:r>
              <a:rPr lang="en-US" dirty="0" err="1"/>
              <a:t>gacha</a:t>
            </a:r>
            <a:r>
              <a:rPr lang="en-US" dirty="0"/>
              <a:t> </a:t>
            </a:r>
            <a:r>
              <a:rPr lang="en-US" dirty="0" err="1"/>
              <a:t>vaqtni</a:t>
            </a:r>
            <a:r>
              <a:rPr lang="en-US" dirty="0"/>
              <a:t> </a:t>
            </a:r>
            <a:r>
              <a:rPr lang="en-US" dirty="0" err="1"/>
              <a:t>tejash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 </a:t>
            </a:r>
            <a:r>
              <a:rPr lang="en-US" dirty="0" err="1"/>
              <a:t>bo’lib</a:t>
            </a:r>
            <a:r>
              <a:rPr lang="en-US" dirty="0"/>
              <a:t>, </a:t>
            </a:r>
            <a:r>
              <a:rPr lang="en-US" dirty="0" err="1"/>
              <a:t>olingan</a:t>
            </a:r>
            <a:r>
              <a:rPr lang="en-US" dirty="0"/>
              <a:t> </a:t>
            </a:r>
            <a:r>
              <a:rPr lang="en-US" dirty="0" err="1"/>
              <a:t>bilimlar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/>
              <a:t>xotirada</a:t>
            </a:r>
            <a:r>
              <a:rPr lang="en-US" dirty="0"/>
              <a:t> </a:t>
            </a:r>
            <a:r>
              <a:rPr lang="en-US" dirty="0" err="1"/>
              <a:t>o’zoq</a:t>
            </a:r>
            <a:r>
              <a:rPr lang="en-US" dirty="0"/>
              <a:t> </a:t>
            </a:r>
            <a:r>
              <a:rPr lang="en-US" dirty="0" err="1"/>
              <a:t>muddat</a:t>
            </a:r>
            <a:r>
              <a:rPr lang="en-US" dirty="0"/>
              <a:t> </a:t>
            </a:r>
            <a:r>
              <a:rPr lang="en-US" dirty="0" err="1"/>
              <a:t>saqlanib</a:t>
            </a:r>
            <a:r>
              <a:rPr lang="en-US" dirty="0"/>
              <a:t> </a:t>
            </a:r>
            <a:r>
              <a:rPr lang="en-US" dirty="0" err="1"/>
              <a:t>qoladi</a:t>
            </a:r>
            <a:r>
              <a:rPr lang="en-US" dirty="0"/>
              <a:t>. Agar </a:t>
            </a:r>
            <a:r>
              <a:rPr lang="en-US" dirty="0" err="1"/>
              <a:t>o’quvchilar</a:t>
            </a:r>
            <a:r>
              <a:rPr lang="en-US" dirty="0"/>
              <a:t> </a:t>
            </a:r>
            <a:r>
              <a:rPr lang="en-US" dirty="0" err="1"/>
              <a:t>berilayotgan</a:t>
            </a:r>
            <a:r>
              <a:rPr lang="en-US" dirty="0"/>
              <a:t> </a:t>
            </a:r>
            <a:r>
              <a:rPr lang="en-US" dirty="0" err="1"/>
              <a:t>materiallarni</a:t>
            </a:r>
            <a:r>
              <a:rPr lang="en-US" dirty="0"/>
              <a:t> </a:t>
            </a:r>
            <a:r>
              <a:rPr lang="en-US" dirty="0" err="1"/>
              <a:t>ko’rish</a:t>
            </a:r>
            <a:r>
              <a:rPr lang="en-US" dirty="0"/>
              <a:t> (video)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qabul</a:t>
            </a:r>
            <a:r>
              <a:rPr lang="en-US" dirty="0"/>
              <a:t> </a:t>
            </a:r>
            <a:r>
              <a:rPr lang="en-US" dirty="0" err="1"/>
              <a:t>qilsa</a:t>
            </a:r>
            <a:r>
              <a:rPr lang="en-US" dirty="0"/>
              <a:t>, </a:t>
            </a:r>
            <a:r>
              <a:rPr lang="en-US" dirty="0" err="1"/>
              <a:t>axborotni</a:t>
            </a:r>
            <a:r>
              <a:rPr lang="en-US" dirty="0"/>
              <a:t> </a:t>
            </a:r>
            <a:r>
              <a:rPr lang="en-US" dirty="0" err="1"/>
              <a:t>xotirada</a:t>
            </a:r>
            <a:r>
              <a:rPr lang="en-US" dirty="0"/>
              <a:t> </a:t>
            </a:r>
            <a:r>
              <a:rPr lang="en-US" dirty="0" err="1"/>
              <a:t>saqlab</a:t>
            </a:r>
            <a:r>
              <a:rPr lang="en-US" dirty="0"/>
              <a:t> </a:t>
            </a:r>
            <a:r>
              <a:rPr lang="en-US" dirty="0" err="1"/>
              <a:t>qolinishi</a:t>
            </a:r>
            <a:r>
              <a:rPr lang="en-US" dirty="0"/>
              <a:t> 25-30 % </a:t>
            </a:r>
            <a:r>
              <a:rPr lang="en-US" dirty="0" err="1"/>
              <a:t>oshadi</a:t>
            </a:r>
            <a:r>
              <a:rPr lang="en-US" dirty="0"/>
              <a:t>. </a:t>
            </a:r>
            <a:r>
              <a:rPr lang="en-US" dirty="0" err="1"/>
              <a:t>Bunga</a:t>
            </a:r>
            <a:r>
              <a:rPr lang="en-US" dirty="0"/>
              <a:t> </a:t>
            </a:r>
            <a:r>
              <a:rPr lang="en-US" dirty="0" err="1"/>
              <a:t>qo’shimcha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o’quv</a:t>
            </a:r>
            <a:r>
              <a:rPr lang="en-US" dirty="0"/>
              <a:t> </a:t>
            </a:r>
            <a:r>
              <a:rPr lang="en-US" dirty="0" err="1"/>
              <a:t>materiallari</a:t>
            </a:r>
            <a:r>
              <a:rPr lang="en-US" dirty="0"/>
              <a:t> audio, video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grafika</a:t>
            </a:r>
            <a:r>
              <a:rPr lang="en-US" dirty="0"/>
              <a:t> </a:t>
            </a:r>
            <a:r>
              <a:rPr lang="en-US" dirty="0" err="1"/>
              <a:t>ko’rinishda</a:t>
            </a:r>
            <a:r>
              <a:rPr lang="en-US" dirty="0"/>
              <a:t> </a:t>
            </a:r>
            <a:r>
              <a:rPr lang="en-US" dirty="0" err="1"/>
              <a:t>mujassamlashgan</a:t>
            </a:r>
            <a:r>
              <a:rPr lang="en-US" dirty="0"/>
              <a:t> </a:t>
            </a:r>
            <a:r>
              <a:rPr lang="en-US" dirty="0" err="1"/>
              <a:t>holda</a:t>
            </a:r>
            <a:r>
              <a:rPr lang="en-US" dirty="0"/>
              <a:t> </a:t>
            </a:r>
            <a:r>
              <a:rPr lang="en-US" dirty="0" err="1"/>
              <a:t>berilsa</a:t>
            </a:r>
            <a:r>
              <a:rPr lang="en-US" dirty="0"/>
              <a:t>, </a:t>
            </a:r>
            <a:r>
              <a:rPr lang="en-US" dirty="0" err="1"/>
              <a:t>materiallarni</a:t>
            </a:r>
            <a:r>
              <a:rPr lang="en-US" dirty="0"/>
              <a:t> </a:t>
            </a:r>
            <a:r>
              <a:rPr lang="en-US" dirty="0" err="1"/>
              <a:t>xotirada</a:t>
            </a:r>
            <a:r>
              <a:rPr lang="en-US" dirty="0"/>
              <a:t> </a:t>
            </a:r>
            <a:r>
              <a:rPr lang="en-US" dirty="0" err="1"/>
              <a:t>saqlab</a:t>
            </a:r>
            <a:r>
              <a:rPr lang="en-US" dirty="0"/>
              <a:t> </a:t>
            </a:r>
            <a:r>
              <a:rPr lang="en-US" dirty="0" err="1"/>
              <a:t>kolish</a:t>
            </a:r>
            <a:r>
              <a:rPr lang="en-US" dirty="0"/>
              <a:t> 75 % </a:t>
            </a:r>
            <a:r>
              <a:rPr lang="en-US" dirty="0" err="1"/>
              <a:t>ortadi</a:t>
            </a:r>
            <a:r>
              <a:rPr lang="en-US" dirty="0"/>
              <a:t>. </a:t>
            </a:r>
            <a:r>
              <a:rPr lang="en-US" dirty="0" err="1"/>
              <a:t>Bunga</a:t>
            </a:r>
            <a:r>
              <a:rPr lang="en-US" dirty="0"/>
              <a:t> biz multimedia </a:t>
            </a:r>
            <a:r>
              <a:rPr lang="en-US" dirty="0" err="1"/>
              <a:t>vositalari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chet</a:t>
            </a:r>
            <a:r>
              <a:rPr lang="en-US" dirty="0"/>
              <a:t> </a:t>
            </a:r>
            <a:r>
              <a:rPr lang="en-US" dirty="0" err="1"/>
              <a:t>tillarini</a:t>
            </a:r>
            <a:r>
              <a:rPr lang="en-US" dirty="0"/>
              <a:t> </a:t>
            </a:r>
            <a:r>
              <a:rPr lang="en-US" dirty="0" err="1"/>
              <a:t>o’rganish</a:t>
            </a:r>
            <a:r>
              <a:rPr lang="en-US" dirty="0"/>
              <a:t> </a:t>
            </a:r>
            <a:r>
              <a:rPr lang="en-US" dirty="0" err="1"/>
              <a:t>jarayenida</a:t>
            </a:r>
            <a:r>
              <a:rPr lang="en-US" dirty="0"/>
              <a:t> </a:t>
            </a:r>
            <a:r>
              <a:rPr lang="en-US" dirty="0" err="1"/>
              <a:t>yana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bor</a:t>
            </a:r>
            <a:r>
              <a:rPr lang="en-US" dirty="0"/>
              <a:t> </a:t>
            </a:r>
            <a:r>
              <a:rPr lang="en-US" dirty="0" err="1"/>
              <a:t>ishonch</a:t>
            </a:r>
            <a:r>
              <a:rPr lang="en-US" dirty="0"/>
              <a:t> </a:t>
            </a:r>
            <a:r>
              <a:rPr lang="en-US" dirty="0" err="1"/>
              <a:t>xosil</a:t>
            </a:r>
            <a:r>
              <a:rPr lang="en-US" dirty="0"/>
              <a:t> </a:t>
            </a:r>
            <a:r>
              <a:rPr lang="en-US" dirty="0" err="1"/>
              <a:t>qildik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09671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Multimedia </a:t>
            </a:r>
            <a:r>
              <a:rPr lang="en-US" dirty="0" err="1" smtClean="0"/>
              <a:t>afzalliklari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Multimedia </a:t>
            </a:r>
            <a:r>
              <a:rPr lang="en-US" dirty="0" err="1"/>
              <a:t>vositalari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o’quvchilarni</a:t>
            </a:r>
            <a:r>
              <a:rPr lang="en-US" dirty="0"/>
              <a:t> </a:t>
            </a:r>
            <a:r>
              <a:rPr lang="en-US" dirty="0" err="1"/>
              <a:t>o’qitish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afzalliklarga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:</a:t>
            </a:r>
            <a:endParaRPr lang="ru-RU" dirty="0"/>
          </a:p>
          <a:p>
            <a:r>
              <a:rPr lang="en-US" dirty="0"/>
              <a:t>a) </a:t>
            </a:r>
            <a:r>
              <a:rPr lang="en-US" dirty="0" err="1"/>
              <a:t>berilayotgan</a:t>
            </a:r>
            <a:r>
              <a:rPr lang="en-US" dirty="0"/>
              <a:t> </a:t>
            </a:r>
            <a:r>
              <a:rPr lang="en-US" dirty="0" err="1"/>
              <a:t>materiallarni</a:t>
            </a:r>
            <a:r>
              <a:rPr lang="en-US" dirty="0"/>
              <a:t> </a:t>
            </a:r>
            <a:r>
              <a:rPr lang="en-US" dirty="0" err="1"/>
              <a:t>chuqurroq</a:t>
            </a:r>
            <a:r>
              <a:rPr lang="en-US" dirty="0"/>
              <a:t>,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mukammalroq</a:t>
            </a:r>
            <a:r>
              <a:rPr lang="en-US" dirty="0"/>
              <a:t> </a:t>
            </a:r>
            <a:r>
              <a:rPr lang="en-US" dirty="0" err="1"/>
              <a:t>o’zlashtirish</a:t>
            </a:r>
            <a:r>
              <a:rPr lang="en-US" dirty="0"/>
              <a:t> </a:t>
            </a:r>
            <a:r>
              <a:rPr lang="en-US" dirty="0" err="1"/>
              <a:t>imkoniyati</a:t>
            </a:r>
            <a:r>
              <a:rPr lang="en-US" dirty="0"/>
              <a:t> </a:t>
            </a:r>
            <a:r>
              <a:rPr lang="en-US" dirty="0" err="1"/>
              <a:t>bor</a:t>
            </a:r>
            <a:r>
              <a:rPr lang="en-US" dirty="0"/>
              <a:t>;</a:t>
            </a:r>
            <a:endParaRPr lang="ru-RU" dirty="0"/>
          </a:p>
          <a:p>
            <a:r>
              <a:rPr lang="en-US" dirty="0"/>
              <a:t>b) </a:t>
            </a:r>
            <a:r>
              <a:rPr lang="en-US" dirty="0" err="1"/>
              <a:t>ta'lim</a:t>
            </a:r>
            <a:r>
              <a:rPr lang="en-US" dirty="0"/>
              <a:t> </a:t>
            </a:r>
            <a:r>
              <a:rPr lang="en-US" dirty="0" err="1"/>
              <a:t>olishning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sohalari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yaqindan</a:t>
            </a:r>
            <a:r>
              <a:rPr lang="en-US" dirty="0"/>
              <a:t> </a:t>
            </a:r>
            <a:r>
              <a:rPr lang="en-US" dirty="0" err="1"/>
              <a:t>aloqa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ishtiyoqi</a:t>
            </a:r>
            <a:r>
              <a:rPr lang="en-US" dirty="0"/>
              <a:t> </a:t>
            </a:r>
            <a:r>
              <a:rPr lang="en-US" dirty="0" err="1"/>
              <a:t>yanada</a:t>
            </a:r>
            <a:r>
              <a:rPr lang="en-US" dirty="0"/>
              <a:t> </a:t>
            </a:r>
            <a:r>
              <a:rPr lang="en-US" dirty="0" err="1"/>
              <a:t>ortadi</a:t>
            </a:r>
            <a:r>
              <a:rPr lang="en-US" dirty="0"/>
              <a:t>:</a:t>
            </a:r>
            <a:endParaRPr lang="ru-RU" dirty="0"/>
          </a:p>
          <a:p>
            <a:r>
              <a:rPr lang="en-US" dirty="0"/>
              <a:t>v) </a:t>
            </a:r>
            <a:r>
              <a:rPr lang="en-US" dirty="0" err="1"/>
              <a:t>ta'lim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vaqtining</a:t>
            </a:r>
            <a:r>
              <a:rPr lang="en-US" dirty="0"/>
              <a:t> </a:t>
            </a:r>
            <a:r>
              <a:rPr lang="en-US" dirty="0" err="1"/>
              <a:t>qisqarish</a:t>
            </a:r>
            <a:r>
              <a:rPr lang="en-US" dirty="0"/>
              <a:t> </a:t>
            </a:r>
            <a:r>
              <a:rPr lang="en-US" dirty="0" err="1"/>
              <a:t>natijasida</a:t>
            </a:r>
            <a:r>
              <a:rPr lang="en-US" dirty="0"/>
              <a:t>, </a:t>
            </a:r>
            <a:r>
              <a:rPr lang="en-US" dirty="0" err="1"/>
              <a:t>vaqtni</a:t>
            </a:r>
            <a:r>
              <a:rPr lang="en-US" dirty="0"/>
              <a:t> </a:t>
            </a:r>
            <a:r>
              <a:rPr lang="en-US" dirty="0" err="1"/>
              <a:t>te­jash</a:t>
            </a:r>
            <a:r>
              <a:rPr lang="en-US" dirty="0"/>
              <a:t> </a:t>
            </a:r>
            <a:r>
              <a:rPr lang="en-US" dirty="0" err="1"/>
              <a:t>imkoniyatiga</a:t>
            </a:r>
            <a:r>
              <a:rPr lang="en-US" dirty="0"/>
              <a:t> </a:t>
            </a:r>
            <a:r>
              <a:rPr lang="en-US" dirty="0" err="1"/>
              <a:t>erishish</a:t>
            </a:r>
            <a:r>
              <a:rPr lang="en-US" dirty="0"/>
              <a:t>;</a:t>
            </a:r>
            <a:endParaRPr lang="ru-RU" dirty="0"/>
          </a:p>
          <a:p>
            <a:r>
              <a:rPr lang="en-US" dirty="0"/>
              <a:t>g) </a:t>
            </a:r>
            <a:r>
              <a:rPr lang="en-US" dirty="0" err="1"/>
              <a:t>olingan</a:t>
            </a:r>
            <a:r>
              <a:rPr lang="en-US" dirty="0"/>
              <a:t> </a:t>
            </a:r>
            <a:r>
              <a:rPr lang="en-US" dirty="0" err="1"/>
              <a:t>bilimlar</a:t>
            </a:r>
            <a:r>
              <a:rPr lang="en-US" dirty="0"/>
              <a:t> </a:t>
            </a:r>
            <a:r>
              <a:rPr lang="en-US" dirty="0" err="1"/>
              <a:t>kishi</a:t>
            </a:r>
            <a:r>
              <a:rPr lang="en-US" dirty="0"/>
              <a:t> </a:t>
            </a:r>
            <a:r>
              <a:rPr lang="en-US" dirty="0" err="1"/>
              <a:t>xotirasida</a:t>
            </a:r>
            <a:r>
              <a:rPr lang="en-US" dirty="0"/>
              <a:t> </a:t>
            </a:r>
            <a:r>
              <a:rPr lang="en-US" dirty="0" err="1"/>
              <a:t>o’zoq</a:t>
            </a:r>
            <a:r>
              <a:rPr lang="en-US" dirty="0"/>
              <a:t> </a:t>
            </a:r>
            <a:r>
              <a:rPr lang="en-US" dirty="0" err="1"/>
              <a:t>muddat</a:t>
            </a:r>
            <a:r>
              <a:rPr lang="en-US" dirty="0"/>
              <a:t> </a:t>
            </a:r>
            <a:r>
              <a:rPr lang="en-US" dirty="0" err="1"/>
              <a:t>saqlanib</a:t>
            </a:r>
            <a:r>
              <a:rPr lang="en-US" dirty="0"/>
              <a:t>, </a:t>
            </a:r>
            <a:r>
              <a:rPr lang="en-US" dirty="0" err="1"/>
              <a:t>kerak</a:t>
            </a:r>
            <a:r>
              <a:rPr lang="en-US" dirty="0"/>
              <a:t> </a:t>
            </a:r>
            <a:r>
              <a:rPr lang="en-US" dirty="0" err="1"/>
              <a:t>bo’lganda</a:t>
            </a:r>
            <a:r>
              <a:rPr lang="en-US" dirty="0"/>
              <a:t> </a:t>
            </a:r>
            <a:r>
              <a:rPr lang="en-US" dirty="0" err="1"/>
              <a:t>amaliyotda</a:t>
            </a:r>
            <a:r>
              <a:rPr lang="en-US" dirty="0"/>
              <a:t> </a:t>
            </a:r>
            <a:r>
              <a:rPr lang="en-US" dirty="0" err="1"/>
              <a:t>qo’llash</a:t>
            </a:r>
            <a:r>
              <a:rPr lang="en-US" dirty="0"/>
              <a:t> </a:t>
            </a:r>
            <a:r>
              <a:rPr lang="en-US" dirty="0" err="1"/>
              <a:t>imkoniyatiga</a:t>
            </a:r>
            <a:r>
              <a:rPr lang="en-US" dirty="0"/>
              <a:t> </a:t>
            </a:r>
            <a:r>
              <a:rPr lang="en-US" dirty="0" err="1"/>
              <a:t>erishiladi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0911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Asosiy</a:t>
            </a:r>
            <a:r>
              <a:rPr lang="en-US" dirty="0" smtClean="0"/>
              <a:t> </a:t>
            </a:r>
            <a:r>
              <a:rPr lang="en-US" dirty="0" err="1" smtClean="0"/>
              <a:t>texnik</a:t>
            </a:r>
            <a:r>
              <a:rPr lang="en-US" dirty="0" smtClean="0"/>
              <a:t> </a:t>
            </a:r>
            <a:r>
              <a:rPr lang="en-US" dirty="0" err="1" smtClean="0"/>
              <a:t>vositalar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err="1"/>
              <a:t>Interaktiv</a:t>
            </a:r>
            <a:r>
              <a:rPr lang="en-US" dirty="0"/>
              <a:t> </a:t>
            </a:r>
            <a:r>
              <a:rPr lang="en-US" dirty="0" err="1"/>
              <a:t>texnologiyalar</a:t>
            </a:r>
            <a:r>
              <a:rPr lang="en-US" dirty="0"/>
              <a:t>:</a:t>
            </a:r>
            <a:endParaRPr lang="ru-RU" dirty="0"/>
          </a:p>
          <a:p>
            <a:r>
              <a:rPr lang="en-US" dirty="0"/>
              <a:t>- </a:t>
            </a:r>
            <a:r>
              <a:rPr lang="en-US" dirty="0" err="1"/>
              <a:t>audiokonferensiyalar</a:t>
            </a:r>
            <a:r>
              <a:rPr lang="en-US" dirty="0"/>
              <a:t> ;</a:t>
            </a:r>
            <a:endParaRPr lang="ru-RU" dirty="0"/>
          </a:p>
          <a:p>
            <a:r>
              <a:rPr lang="en-US" dirty="0"/>
              <a:t>- </a:t>
            </a:r>
            <a:r>
              <a:rPr lang="en-US" dirty="0" err="1"/>
              <a:t>videokonferensiyalar</a:t>
            </a:r>
            <a:r>
              <a:rPr lang="en-US" dirty="0"/>
              <a:t> ;</a:t>
            </a:r>
            <a:endParaRPr lang="ru-RU" dirty="0"/>
          </a:p>
          <a:p>
            <a:r>
              <a:rPr lang="en-US" dirty="0"/>
              <a:t>- </a:t>
            </a:r>
            <a:r>
              <a:rPr lang="en-US" dirty="0" err="1"/>
              <a:t>ish</a:t>
            </a:r>
            <a:r>
              <a:rPr lang="en-US" dirty="0"/>
              <a:t> </a:t>
            </a:r>
            <a:r>
              <a:rPr lang="en-US" dirty="0" err="1"/>
              <a:t>stolidagi</a:t>
            </a:r>
            <a:r>
              <a:rPr lang="en-US" dirty="0"/>
              <a:t> </a:t>
            </a:r>
            <a:r>
              <a:rPr lang="en-US" dirty="0" err="1"/>
              <a:t>videokonferensiyalar</a:t>
            </a:r>
            <a:r>
              <a:rPr lang="en-US" dirty="0"/>
              <a:t> ;</a:t>
            </a:r>
            <a:endParaRPr lang="ru-RU" dirty="0"/>
          </a:p>
          <a:p>
            <a:r>
              <a:rPr lang="en-US" dirty="0"/>
              <a:t>-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konferensiyalar</a:t>
            </a:r>
            <a:r>
              <a:rPr lang="en-US" dirty="0"/>
              <a:t> ;</a:t>
            </a:r>
            <a:endParaRPr lang="ru-RU" dirty="0"/>
          </a:p>
          <a:p>
            <a:r>
              <a:rPr lang="en-US" dirty="0"/>
              <a:t>- </a:t>
            </a:r>
            <a:r>
              <a:rPr lang="en-US" dirty="0" err="1"/>
              <a:t>ovoz</a:t>
            </a:r>
            <a:r>
              <a:rPr lang="en-US" dirty="0"/>
              <a:t> </a:t>
            </a:r>
            <a:r>
              <a:rPr lang="en-US" dirty="0" err="1"/>
              <a:t>kommunikatsiyalari</a:t>
            </a:r>
            <a:r>
              <a:rPr lang="en-US" dirty="0"/>
              <a:t> ;</a:t>
            </a:r>
            <a:endParaRPr lang="ru-RU" dirty="0"/>
          </a:p>
          <a:p>
            <a:r>
              <a:rPr lang="en-US" dirty="0"/>
              <a:t>-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tomonlama</a:t>
            </a:r>
            <a:r>
              <a:rPr lang="en-US" dirty="0"/>
              <a:t> sputnik </a:t>
            </a:r>
            <a:r>
              <a:rPr lang="en-US" dirty="0" err="1"/>
              <a:t>aloqa</a:t>
            </a:r>
            <a:r>
              <a:rPr lang="en-US" dirty="0"/>
              <a:t> ;</a:t>
            </a:r>
            <a:endParaRPr lang="ru-RU" dirty="0"/>
          </a:p>
          <a:p>
            <a:r>
              <a:rPr lang="en-US" dirty="0"/>
              <a:t>- virtual </a:t>
            </a:r>
            <a:r>
              <a:rPr lang="en-US" dirty="0" err="1"/>
              <a:t>borliq</a:t>
            </a:r>
            <a:r>
              <a:rPr lang="en-US" dirty="0"/>
              <a:t> ;</a:t>
            </a:r>
            <a:endParaRPr lang="ru-RU" dirty="0"/>
          </a:p>
          <a:p>
            <a:r>
              <a:rPr lang="en-US" dirty="0" err="1"/>
              <a:t>Nointeraktiv</a:t>
            </a:r>
            <a:r>
              <a:rPr lang="en-US" dirty="0"/>
              <a:t> </a:t>
            </a:r>
            <a:r>
              <a:rPr lang="en-US" dirty="0" err="1"/>
              <a:t>texnologiyalar</a:t>
            </a:r>
            <a:r>
              <a:rPr lang="en-US" dirty="0"/>
              <a:t>:</a:t>
            </a:r>
            <a:endParaRPr lang="ru-RU" dirty="0"/>
          </a:p>
          <a:p>
            <a:r>
              <a:rPr lang="en-US" dirty="0"/>
              <a:t>- </a:t>
            </a:r>
            <a:r>
              <a:rPr lang="en-US" dirty="0" err="1"/>
              <a:t>bosib</a:t>
            </a:r>
            <a:r>
              <a:rPr lang="en-US" dirty="0"/>
              <a:t> </a:t>
            </a:r>
            <a:r>
              <a:rPr lang="en-US" dirty="0" err="1"/>
              <a:t>chiqarilgan</a:t>
            </a:r>
            <a:r>
              <a:rPr lang="en-US" dirty="0"/>
              <a:t> </a:t>
            </a:r>
            <a:r>
              <a:rPr lang="en-US" dirty="0" err="1"/>
              <a:t>materiallar</a:t>
            </a:r>
            <a:r>
              <a:rPr lang="en-US" dirty="0"/>
              <a:t>;</a:t>
            </a:r>
            <a:endParaRPr lang="ru-RU" dirty="0"/>
          </a:p>
          <a:p>
            <a:r>
              <a:rPr lang="en-US" dirty="0"/>
              <a:t>- </a:t>
            </a:r>
            <a:r>
              <a:rPr lang="en-US" dirty="0" err="1"/>
              <a:t>audiokassetalar</a:t>
            </a:r>
            <a:r>
              <a:rPr lang="en-US" dirty="0"/>
              <a:t>;</a:t>
            </a:r>
            <a:endParaRPr lang="ru-RU" dirty="0"/>
          </a:p>
          <a:p>
            <a:r>
              <a:rPr lang="en-US" dirty="0"/>
              <a:t>- </a:t>
            </a:r>
            <a:r>
              <a:rPr lang="en-US" dirty="0" err="1"/>
              <a:t>videokassetalar</a:t>
            </a:r>
            <a:r>
              <a:rPr lang="en-US" dirty="0"/>
              <a:t>;</a:t>
            </a:r>
            <a:endParaRPr lang="ru-RU" dirty="0"/>
          </a:p>
          <a:p>
            <a:r>
              <a:rPr lang="en-US" dirty="0"/>
              <a:t>-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tomonlama</a:t>
            </a:r>
            <a:r>
              <a:rPr lang="en-US" dirty="0"/>
              <a:t> sputnik </a:t>
            </a:r>
            <a:r>
              <a:rPr lang="en-US" dirty="0" err="1"/>
              <a:t>aloqa</a:t>
            </a:r>
            <a:r>
              <a:rPr lang="en-US" dirty="0"/>
              <a:t>;</a:t>
            </a:r>
            <a:endParaRPr lang="ru-RU" dirty="0"/>
          </a:p>
          <a:p>
            <a:r>
              <a:rPr lang="en-US" dirty="0"/>
              <a:t>- </a:t>
            </a:r>
            <a:r>
              <a:rPr lang="en-US" dirty="0" err="1"/>
              <a:t>televizion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radio </a:t>
            </a:r>
            <a:r>
              <a:rPr lang="en-US" dirty="0" err="1"/>
              <a:t>ko’rsatuvlari</a:t>
            </a:r>
            <a:r>
              <a:rPr lang="en-US" dirty="0"/>
              <a:t>;</a:t>
            </a:r>
            <a:endParaRPr lang="ru-RU" dirty="0"/>
          </a:p>
          <a:p>
            <a:r>
              <a:rPr lang="en-US" dirty="0"/>
              <a:t>- </a:t>
            </a:r>
            <a:r>
              <a:rPr lang="en-US" dirty="0" err="1"/>
              <a:t>disketa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CD-ROM </a:t>
            </a:r>
            <a:r>
              <a:rPr lang="en-US" dirty="0" err="1"/>
              <a:t>lar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47690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E’tiboringiz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raxmat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0881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26B02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6728D11B-929E-4324-91B0-4A4DA4CAC3D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TM03457510[[fn=Савон]]</Template>
  <TotalTime>10</TotalTime>
  <Words>567</Words>
  <Application>Microsoft Office PowerPoint</Application>
  <PresentationFormat>Широкоэкранный</PresentationFormat>
  <Paragraphs>34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0" baseType="lpstr">
      <vt:lpstr>Arial</vt:lpstr>
      <vt:lpstr>Century Gothic</vt:lpstr>
      <vt:lpstr>Savon</vt:lpstr>
      <vt:lpstr>MULTIMEDIA VOSITALARI</vt:lpstr>
      <vt:lpstr>Vositalar</vt:lpstr>
      <vt:lpstr>Vositalar</vt:lpstr>
      <vt:lpstr>Statistika</vt:lpstr>
      <vt:lpstr>Multimedia afzalliklari</vt:lpstr>
      <vt:lpstr>Asosiy texnik vositalar</vt:lpstr>
      <vt:lpstr>E’tiboringiz uchun raxmat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MULTIMEDIA ASOSLARI</dc:title>
  <dc:creator>MECHAUZ</dc:creator>
  <cp:lastModifiedBy>MECHAUZ</cp:lastModifiedBy>
  <cp:revision>2</cp:revision>
  <dcterms:created xsi:type="dcterms:W3CDTF">2018-04-09T03:45:55Z</dcterms:created>
  <dcterms:modified xsi:type="dcterms:W3CDTF">2018-04-09T03:56:08Z</dcterms:modified>
</cp:coreProperties>
</file>