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effectLst/>
              </a:rPr>
              <a:t>MULTIMEDIA ASOSLARI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Safarov</a:t>
            </a:r>
            <a:r>
              <a:rPr lang="en-US" dirty="0" smtClean="0"/>
              <a:t> </a:t>
            </a:r>
            <a:r>
              <a:rPr lang="en-US" dirty="0" err="1" smtClean="0"/>
              <a:t>Ilg’orbek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45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Multimedia </a:t>
            </a:r>
            <a:r>
              <a:rPr lang="en-US" dirty="0" err="1" smtClean="0"/>
              <a:t>nima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Multimedia (multi – </a:t>
            </a:r>
            <a:r>
              <a:rPr lang="en-US" dirty="0" err="1"/>
              <a:t>ko’p</a:t>
            </a:r>
            <a:r>
              <a:rPr lang="en-US" dirty="0"/>
              <a:t>, media – </a:t>
            </a:r>
            <a:r>
              <a:rPr lang="en-US" dirty="0" err="1"/>
              <a:t>muhit</a:t>
            </a:r>
            <a:r>
              <a:rPr lang="en-US" dirty="0"/>
              <a:t>)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texnologiyalarining</a:t>
            </a:r>
            <a:r>
              <a:rPr lang="en-US" dirty="0"/>
              <a:t> </a:t>
            </a:r>
            <a:r>
              <a:rPr lang="en-US" dirty="0" err="1"/>
              <a:t>soxasi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saqlovchi</a:t>
            </a:r>
            <a:r>
              <a:rPr lang="en-US" dirty="0"/>
              <a:t> </a:t>
            </a:r>
            <a:r>
              <a:rPr lang="en-US" dirty="0" err="1"/>
              <a:t>vositalaridagi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ko’rinishda</a:t>
            </a:r>
            <a:r>
              <a:rPr lang="en-US" dirty="0"/>
              <a:t> </a:t>
            </a:r>
            <a:r>
              <a:rPr lang="en-US" dirty="0" err="1"/>
              <a:t>ifodalangan</a:t>
            </a:r>
            <a:r>
              <a:rPr lang="en-US" dirty="0"/>
              <a:t> </a:t>
            </a:r>
            <a:r>
              <a:rPr lang="en-US" dirty="0" err="1"/>
              <a:t>axborotlarga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Multimedia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vositalardan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, </a:t>
            </a:r>
            <a:r>
              <a:rPr lang="en-US" dirty="0" err="1"/>
              <a:t>interfaol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tahminot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boshqariladigan</a:t>
            </a:r>
            <a:r>
              <a:rPr lang="en-US" dirty="0"/>
              <a:t> video </a:t>
            </a:r>
            <a:r>
              <a:rPr lang="en-US" dirty="0" err="1"/>
              <a:t>va</a:t>
            </a:r>
            <a:r>
              <a:rPr lang="en-US" dirty="0"/>
              <a:t> audio </a:t>
            </a:r>
            <a:r>
              <a:rPr lang="en-US" dirty="0" err="1"/>
              <a:t>effektlarning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bog’liqligi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matn</a:t>
            </a:r>
            <a:r>
              <a:rPr lang="en-US" dirty="0"/>
              <a:t>, </a:t>
            </a:r>
            <a:r>
              <a:rPr lang="en-US" dirty="0" err="1"/>
              <a:t>tovush</a:t>
            </a:r>
            <a:r>
              <a:rPr lang="en-US" dirty="0"/>
              <a:t>, </a:t>
            </a:r>
            <a:r>
              <a:rPr lang="en-US" dirty="0" err="1"/>
              <a:t>grafika</a:t>
            </a:r>
            <a:r>
              <a:rPr lang="en-US" dirty="0"/>
              <a:t>, </a:t>
            </a:r>
            <a:r>
              <a:rPr lang="en-US" dirty="0" err="1"/>
              <a:t>foto</a:t>
            </a:r>
            <a:r>
              <a:rPr lang="en-US" dirty="0"/>
              <a:t>, </a:t>
            </a:r>
            <a:r>
              <a:rPr lang="en-US" dirty="0" err="1"/>
              <a:t>videoni</a:t>
            </a:r>
            <a:r>
              <a:rPr lang="en-US" dirty="0"/>
              <a:t> </a:t>
            </a:r>
            <a:r>
              <a:rPr lang="en-US" dirty="0" err="1"/>
              <a:t>birlashtiradi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mahlumot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tashuvchilarida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(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disklar</a:t>
            </a:r>
            <a:r>
              <a:rPr lang="en-US" dirty="0"/>
              <a:t>, audio </a:t>
            </a:r>
            <a:r>
              <a:rPr lang="en-US" dirty="0" err="1"/>
              <a:t>va</a:t>
            </a:r>
            <a:r>
              <a:rPr lang="en-US" dirty="0"/>
              <a:t> video </a:t>
            </a:r>
            <a:r>
              <a:rPr lang="en-US" dirty="0" err="1"/>
              <a:t>tasmalar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 err="1"/>
              <a:t>Multimedianing</a:t>
            </a:r>
            <a:r>
              <a:rPr lang="en-US" dirty="0"/>
              <a:t> </a:t>
            </a:r>
            <a:r>
              <a:rPr lang="en-US" dirty="0" err="1"/>
              <a:t>apparat</a:t>
            </a:r>
            <a:r>
              <a:rPr lang="en-US" dirty="0"/>
              <a:t> –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faoliyatida</a:t>
            </a:r>
            <a:r>
              <a:rPr lang="en-US" dirty="0"/>
              <a:t> </a:t>
            </a:r>
            <a:r>
              <a:rPr lang="en-US" dirty="0" err="1"/>
              <a:t>axborotning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shakldan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foydali</a:t>
            </a:r>
            <a:r>
              <a:rPr lang="en-US" dirty="0"/>
              <a:t> audio </a:t>
            </a:r>
            <a:r>
              <a:rPr lang="en-US" dirty="0" err="1"/>
              <a:t>va</a:t>
            </a:r>
            <a:r>
              <a:rPr lang="en-US" dirty="0"/>
              <a:t> video </a:t>
            </a:r>
            <a:r>
              <a:rPr lang="en-US" dirty="0" err="1"/>
              <a:t>fayllar</a:t>
            </a:r>
            <a:r>
              <a:rPr lang="en-US" dirty="0"/>
              <a:t> </a:t>
            </a:r>
            <a:r>
              <a:rPr lang="en-US" dirty="0" err="1"/>
              <a:t>shakllaridan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,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o’zlarining</a:t>
            </a:r>
            <a:r>
              <a:rPr lang="en-US" dirty="0"/>
              <a:t> </a:t>
            </a:r>
            <a:r>
              <a:rPr lang="en-US" dirty="0" err="1"/>
              <a:t>animatsiyali</a:t>
            </a:r>
            <a:r>
              <a:rPr lang="en-US" dirty="0"/>
              <a:t> </a:t>
            </a:r>
            <a:r>
              <a:rPr lang="en-US" dirty="0" err="1"/>
              <a:t>rolik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filmlarini</a:t>
            </a:r>
            <a:r>
              <a:rPr lang="en-US" dirty="0"/>
              <a:t> </a:t>
            </a:r>
            <a:r>
              <a:rPr lang="en-US" dirty="0" err="1"/>
              <a:t>yaratishlari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Multimedia </a:t>
            </a:r>
            <a:r>
              <a:rPr lang="en-US" dirty="0" err="1"/>
              <a:t>tushunchasi</a:t>
            </a:r>
            <a:r>
              <a:rPr lang="en-US" dirty="0"/>
              <a:t> 1988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texnologiyalarni</a:t>
            </a:r>
            <a:r>
              <a:rPr lang="en-US" dirty="0"/>
              <a:t> </a:t>
            </a:r>
            <a:r>
              <a:rPr lang="en-US" dirty="0" err="1"/>
              <a:t>amaliyotda</a:t>
            </a:r>
            <a:r>
              <a:rPr lang="en-US" dirty="0"/>
              <a:t> </a:t>
            </a:r>
            <a:r>
              <a:rPr lang="en-US" dirty="0" err="1"/>
              <a:t>tatbiq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muammolari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shug’ullanadigan</a:t>
            </a:r>
            <a:r>
              <a:rPr lang="en-US" dirty="0"/>
              <a:t> </a:t>
            </a:r>
            <a:r>
              <a:rPr lang="en-US" dirty="0" err="1"/>
              <a:t>yirik</a:t>
            </a:r>
            <a:r>
              <a:rPr lang="en-US" dirty="0"/>
              <a:t> </a:t>
            </a:r>
            <a:r>
              <a:rPr lang="en-US" dirty="0" err="1"/>
              <a:t>Yevropa</a:t>
            </a:r>
            <a:r>
              <a:rPr lang="en-US" dirty="0"/>
              <a:t> </a:t>
            </a:r>
            <a:r>
              <a:rPr lang="en-US" dirty="0" err="1"/>
              <a:t>Komissiyasi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shakllantirilgan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54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Fanning </a:t>
            </a:r>
            <a:r>
              <a:rPr lang="en-US" dirty="0" err="1" smtClean="0"/>
              <a:t>tarixi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1945 </a:t>
            </a:r>
            <a:r>
              <a:rPr lang="en-US" dirty="0" err="1"/>
              <a:t>yilda</a:t>
            </a:r>
            <a:r>
              <a:rPr lang="en-US" dirty="0"/>
              <a:t> </a:t>
            </a:r>
            <a:r>
              <a:rPr lang="en-US" dirty="0" err="1"/>
              <a:t>amerikalik</a:t>
            </a:r>
            <a:r>
              <a:rPr lang="en-US" dirty="0"/>
              <a:t> </a:t>
            </a:r>
            <a:r>
              <a:rPr lang="en-US" dirty="0" err="1"/>
              <a:t>olim</a:t>
            </a:r>
            <a:r>
              <a:rPr lang="en-US" dirty="0"/>
              <a:t> </a:t>
            </a:r>
            <a:r>
              <a:rPr lang="en-US" dirty="0" err="1"/>
              <a:t>Vanniver</a:t>
            </a:r>
            <a:r>
              <a:rPr lang="en-US" dirty="0"/>
              <a:t> Bush «MEMEX» </a:t>
            </a:r>
            <a:r>
              <a:rPr lang="en-US" dirty="0" err="1"/>
              <a:t>nomli</a:t>
            </a:r>
            <a:r>
              <a:rPr lang="en-US" dirty="0"/>
              <a:t> </a:t>
            </a:r>
            <a:r>
              <a:rPr lang="en-US" dirty="0" err="1"/>
              <a:t>xotirani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kilish</a:t>
            </a:r>
            <a:r>
              <a:rPr lang="en-US" dirty="0"/>
              <a:t> </a:t>
            </a:r>
            <a:r>
              <a:rPr lang="en-US" dirty="0" err="1"/>
              <a:t>kontseptsiyasini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multimedia </a:t>
            </a:r>
            <a:r>
              <a:rPr lang="en-US" dirty="0" err="1"/>
              <a:t>texnologiyalarini</a:t>
            </a:r>
            <a:r>
              <a:rPr lang="en-US" dirty="0"/>
              <a:t> </a:t>
            </a:r>
            <a:r>
              <a:rPr lang="en-US" dirty="0" err="1"/>
              <a:t>rivojlanishining</a:t>
            </a:r>
            <a:r>
              <a:rPr lang="en-US" dirty="0"/>
              <a:t> </a:t>
            </a:r>
            <a:r>
              <a:rPr lang="en-US" dirty="0" err="1"/>
              <a:t>g’oyaviy</a:t>
            </a:r>
            <a:r>
              <a:rPr lang="en-US" dirty="0"/>
              <a:t> </a:t>
            </a:r>
            <a:r>
              <a:rPr lang="en-US" dirty="0" err="1"/>
              <a:t>sababi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Bu </a:t>
            </a:r>
            <a:r>
              <a:rPr lang="en-US" dirty="0" err="1"/>
              <a:t>g’oyaga</a:t>
            </a:r>
            <a:r>
              <a:rPr lang="en-US" dirty="0"/>
              <a:t> </a:t>
            </a:r>
            <a:r>
              <a:rPr lang="en-US" dirty="0" err="1"/>
              <a:t>ko’ra</a:t>
            </a:r>
            <a:r>
              <a:rPr lang="en-US" dirty="0"/>
              <a:t>,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qidirish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formal </a:t>
            </a:r>
            <a:r>
              <a:rPr lang="en-US" dirty="0" err="1"/>
              <a:t>belgilar</a:t>
            </a:r>
            <a:r>
              <a:rPr lang="en-US" dirty="0"/>
              <a:t>, </a:t>
            </a:r>
            <a:r>
              <a:rPr lang="en-US" dirty="0" err="1"/>
              <a:t>yahni</a:t>
            </a:r>
            <a:r>
              <a:rPr lang="en-US" dirty="0"/>
              <a:t> </a:t>
            </a:r>
            <a:r>
              <a:rPr lang="en-US" dirty="0" err="1"/>
              <a:t>nomerlar</a:t>
            </a:r>
            <a:r>
              <a:rPr lang="en-US" dirty="0"/>
              <a:t>, </a:t>
            </a:r>
            <a:r>
              <a:rPr lang="en-US" dirty="0" err="1"/>
              <a:t>indekslar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alfavit</a:t>
            </a:r>
            <a:r>
              <a:rPr lang="en-US" dirty="0"/>
              <a:t> </a:t>
            </a:r>
            <a:r>
              <a:rPr lang="en-US" dirty="0" err="1"/>
              <a:t>tartibi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axborotning</a:t>
            </a:r>
            <a:r>
              <a:rPr lang="en-US" dirty="0"/>
              <a:t> </a:t>
            </a:r>
            <a:r>
              <a:rPr lang="en-US" dirty="0" err="1"/>
              <a:t>mazmuniga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 Bu </a:t>
            </a:r>
            <a:r>
              <a:rPr lang="en-US" dirty="0" err="1"/>
              <a:t>g’oyalar</a:t>
            </a:r>
            <a:r>
              <a:rPr lang="en-US" dirty="0"/>
              <a:t> </a:t>
            </a:r>
            <a:r>
              <a:rPr lang="en-US" dirty="0" err="1"/>
              <a:t>keyinchalik</a:t>
            </a:r>
            <a:r>
              <a:rPr lang="en-US" dirty="0"/>
              <a:t> </a:t>
            </a:r>
            <a:r>
              <a:rPr lang="en-US" dirty="0" err="1"/>
              <a:t>kompyuterda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oshirilganda</a:t>
            </a:r>
            <a:r>
              <a:rPr lang="en-US" dirty="0"/>
              <a:t> </a:t>
            </a:r>
            <a:r>
              <a:rPr lang="en-US" dirty="0" err="1"/>
              <a:t>gipermatn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, </a:t>
            </a:r>
            <a:r>
              <a:rPr lang="en-US" dirty="0" err="1"/>
              <a:t>yahni</a:t>
            </a:r>
            <a:r>
              <a:rPr lang="en-US" dirty="0"/>
              <a:t> </a:t>
            </a:r>
            <a:r>
              <a:rPr lang="en-US" dirty="0" err="1"/>
              <a:t>matnli</a:t>
            </a:r>
            <a:r>
              <a:rPr lang="en-US" dirty="0"/>
              <a:t> </a:t>
            </a:r>
            <a:r>
              <a:rPr lang="en-US" dirty="0" err="1"/>
              <a:t>mahlumotlar</a:t>
            </a:r>
            <a:r>
              <a:rPr lang="en-US" dirty="0"/>
              <a:t> </a:t>
            </a:r>
            <a:r>
              <a:rPr lang="en-US" dirty="0" err="1"/>
              <a:t>kombinatsiyalari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keldi</a:t>
            </a:r>
            <a:r>
              <a:rPr lang="en-US" dirty="0"/>
              <a:t>. </a:t>
            </a:r>
            <a:r>
              <a:rPr lang="en-US" dirty="0" err="1"/>
              <a:t>Keyinchalik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gipermedia</a:t>
            </a:r>
            <a:r>
              <a:rPr lang="en-US" dirty="0"/>
              <a:t> </a:t>
            </a:r>
            <a:r>
              <a:rPr lang="en-US" dirty="0" err="1"/>
              <a:t>tizimlarining</a:t>
            </a:r>
            <a:r>
              <a:rPr lang="en-US" dirty="0"/>
              <a:t> (</a:t>
            </a:r>
            <a:r>
              <a:rPr lang="en-US" dirty="0" err="1"/>
              <a:t>grafika</a:t>
            </a:r>
            <a:r>
              <a:rPr lang="en-US" dirty="0"/>
              <a:t>, </a:t>
            </a:r>
            <a:r>
              <a:rPr lang="en-US" dirty="0" err="1"/>
              <a:t>tovush</a:t>
            </a:r>
            <a:r>
              <a:rPr lang="en-US" dirty="0"/>
              <a:t>, video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animatsiya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tizimlari</a:t>
            </a:r>
            <a:r>
              <a:rPr lang="en-US" dirty="0"/>
              <a:t>) </a:t>
            </a:r>
            <a:r>
              <a:rPr lang="en-US" dirty="0" err="1"/>
              <a:t>rivojlanishiga</a:t>
            </a:r>
            <a:r>
              <a:rPr lang="en-US" dirty="0"/>
              <a:t> </a:t>
            </a:r>
            <a:r>
              <a:rPr lang="en-US" dirty="0" err="1"/>
              <a:t>sababchi</a:t>
            </a:r>
            <a:r>
              <a:rPr lang="en-US" dirty="0"/>
              <a:t> </a:t>
            </a:r>
            <a:r>
              <a:rPr lang="en-US" dirty="0" err="1"/>
              <a:t>bo’ldi</a:t>
            </a:r>
            <a:r>
              <a:rPr lang="en-US" dirty="0"/>
              <a:t>. </a:t>
            </a:r>
            <a:r>
              <a:rPr lang="en-US" dirty="0" err="1"/>
              <a:t>Gipermatn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gipermedia</a:t>
            </a:r>
            <a:r>
              <a:rPr lang="en-US" dirty="0"/>
              <a:t> </a:t>
            </a:r>
            <a:r>
              <a:rPr lang="en-US" dirty="0" err="1"/>
              <a:t>tizimlarining</a:t>
            </a:r>
            <a:r>
              <a:rPr lang="en-US" dirty="0"/>
              <a:t> </a:t>
            </a:r>
            <a:r>
              <a:rPr lang="en-US" dirty="0" err="1"/>
              <a:t>birgalikdagi</a:t>
            </a:r>
            <a:r>
              <a:rPr lang="en-US" dirty="0"/>
              <a:t> </a:t>
            </a:r>
            <a:r>
              <a:rPr lang="en-US" dirty="0" err="1"/>
              <a:t>rivojlanishi</a:t>
            </a:r>
            <a:r>
              <a:rPr lang="en-US" dirty="0"/>
              <a:t> multimedia </a:t>
            </a:r>
            <a:r>
              <a:rPr lang="en-US" dirty="0" err="1"/>
              <a:t>yo’nalishining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keldi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multimedia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gipermatn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gipermedia</a:t>
            </a:r>
            <a:r>
              <a:rPr lang="en-US" dirty="0"/>
              <a:t> </a:t>
            </a:r>
            <a:r>
              <a:rPr lang="en-US" dirty="0" err="1"/>
              <a:t>tizimlarini</a:t>
            </a:r>
            <a:r>
              <a:rPr lang="en-US" dirty="0"/>
              <a:t> </a:t>
            </a:r>
            <a:r>
              <a:rPr lang="en-US" dirty="0" err="1"/>
              <a:t>qamrab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fan.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4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Maqsad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Aynan</a:t>
            </a:r>
            <a:r>
              <a:rPr lang="en-US" dirty="0"/>
              <a:t>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multimedia </a:t>
            </a:r>
            <a:r>
              <a:rPr lang="en-US" dirty="0" err="1"/>
              <a:t>dasturi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multimedianing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tamoyilini</a:t>
            </a:r>
            <a:r>
              <a:rPr lang="en-US" dirty="0"/>
              <a:t> </a:t>
            </a:r>
            <a:r>
              <a:rPr lang="en-US" dirty="0" err="1"/>
              <a:t>qamrab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odam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qila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tasvirlash</a:t>
            </a:r>
            <a:r>
              <a:rPr lang="en-US" dirty="0"/>
              <a:t>. (multi –</a:t>
            </a:r>
            <a:r>
              <a:rPr lang="en-US" dirty="0" err="1"/>
              <a:t>ko’p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media — </a:t>
            </a:r>
            <a:r>
              <a:rPr lang="en-US" dirty="0" err="1"/>
              <a:t>muhit</a:t>
            </a:r>
            <a:r>
              <a:rPr lang="en-US" dirty="0"/>
              <a:t>);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“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qidiruv</a:t>
            </a:r>
            <a:r>
              <a:rPr lang="en-US" dirty="0"/>
              <a:t>”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chegaralaridan</a:t>
            </a:r>
            <a:r>
              <a:rPr lang="en-US" dirty="0"/>
              <a:t> </a:t>
            </a:r>
            <a:r>
              <a:rPr lang="en-US" dirty="0" err="1"/>
              <a:t>chiqib</a:t>
            </a:r>
            <a:r>
              <a:rPr lang="en-US" dirty="0"/>
              <a:t> </a:t>
            </a:r>
            <a:r>
              <a:rPr lang="en-US" dirty="0" err="1"/>
              <a:t>ketmagan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, </a:t>
            </a:r>
            <a:r>
              <a:rPr lang="en-US" dirty="0" err="1"/>
              <a:t>o’zining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usullarini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Navigatsiya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interfeys</a:t>
            </a:r>
            <a:r>
              <a:rPr lang="en-US" dirty="0"/>
              <a:t> </a:t>
            </a:r>
            <a:r>
              <a:rPr lang="en-US" dirty="0" err="1"/>
              <a:t>dizaynidan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967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Fanning </a:t>
            </a:r>
            <a:r>
              <a:rPr lang="en-US" dirty="0" err="1" smtClean="0"/>
              <a:t>tamoyillari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Multimedia </a:t>
            </a:r>
            <a:r>
              <a:rPr lang="en-US" dirty="0" err="1"/>
              <a:t>texnologiyalarining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afzalliklari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xususiyatlariga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tashuvchisida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xajmli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mahlumotlarni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imkoniyati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ekranda</a:t>
            </a:r>
            <a:r>
              <a:rPr lang="en-US" dirty="0"/>
              <a:t> </a:t>
            </a:r>
            <a:r>
              <a:rPr lang="en-US" dirty="0" err="1"/>
              <a:t>tasvirni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fragmentlarini</a:t>
            </a:r>
            <a:r>
              <a:rPr lang="en-US" dirty="0"/>
              <a:t> </a:t>
            </a:r>
            <a:r>
              <a:rPr lang="en-US" dirty="0" err="1"/>
              <a:t>kattalashtirish</a:t>
            </a:r>
            <a:r>
              <a:rPr lang="en-US" dirty="0"/>
              <a:t> </a:t>
            </a:r>
            <a:r>
              <a:rPr lang="en-US" dirty="0" err="1"/>
              <a:t>imkoniyati</a:t>
            </a:r>
            <a:r>
              <a:rPr lang="en-US" dirty="0"/>
              <a:t>. (</a:t>
            </a:r>
            <a:r>
              <a:rPr lang="en-US" dirty="0" err="1"/>
              <a:t>rejim</a:t>
            </a:r>
            <a:r>
              <a:rPr lang="en-US" dirty="0"/>
              <a:t> «</a:t>
            </a:r>
            <a:r>
              <a:rPr lang="en-US" dirty="0" err="1"/>
              <a:t>lupa</a:t>
            </a:r>
            <a:r>
              <a:rPr lang="en-US" dirty="0"/>
              <a:t>»). </a:t>
            </a:r>
            <a:r>
              <a:rPr lang="en-US" dirty="0" err="1"/>
              <a:t>Tasvirni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saqlab</a:t>
            </a:r>
            <a:r>
              <a:rPr lang="en-US" dirty="0"/>
              <a:t> </a:t>
            </a:r>
            <a:r>
              <a:rPr lang="en-US" dirty="0" err="1"/>
              <a:t>qolgan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20 </a:t>
            </a:r>
            <a:r>
              <a:rPr lang="en-US" dirty="0" err="1"/>
              <a:t>marotabagacha</a:t>
            </a:r>
            <a:r>
              <a:rPr lang="en-US" dirty="0"/>
              <a:t> </a:t>
            </a:r>
            <a:r>
              <a:rPr lang="en-US" dirty="0" err="1"/>
              <a:t>kattalashtirish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tasvirlarni</a:t>
            </a:r>
            <a:r>
              <a:rPr lang="en-US" dirty="0"/>
              <a:t> </a:t>
            </a:r>
            <a:r>
              <a:rPr lang="en-US" dirty="0" err="1"/>
              <a:t>taqqoslash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vositalar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;</a:t>
            </a:r>
            <a:endParaRPr lang="ru-RU" dirty="0"/>
          </a:p>
          <a:p>
            <a:pPr lvl="0"/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matn</a:t>
            </a:r>
            <a:r>
              <a:rPr lang="en-US" dirty="0"/>
              <a:t>, </a:t>
            </a:r>
            <a:r>
              <a:rPr lang="en-US" dirty="0" err="1"/>
              <a:t>grafika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tovush</a:t>
            </a:r>
            <a:r>
              <a:rPr lang="en-US" dirty="0"/>
              <a:t> </a:t>
            </a:r>
            <a:r>
              <a:rPr lang="en-US" dirty="0" err="1"/>
              <a:t>muharrirlari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kartografik</a:t>
            </a:r>
            <a:r>
              <a:rPr lang="en-US" dirty="0"/>
              <a:t> </a:t>
            </a:r>
            <a:r>
              <a:rPr lang="en-US" dirty="0" err="1"/>
              <a:t>mahlumotlar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imkoniyatlari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“</a:t>
            </a:r>
            <a:r>
              <a:rPr lang="en-US" dirty="0" err="1"/>
              <a:t>erkin</a:t>
            </a:r>
            <a:r>
              <a:rPr lang="en-US" dirty="0"/>
              <a:t>” </a:t>
            </a:r>
            <a:r>
              <a:rPr lang="en-US" dirty="0" err="1"/>
              <a:t>navigatsiya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menyuga</a:t>
            </a:r>
            <a:r>
              <a:rPr lang="en-US" dirty="0"/>
              <a:t>, </a:t>
            </a:r>
            <a:r>
              <a:rPr lang="en-US" dirty="0" err="1"/>
              <a:t>to’liq</a:t>
            </a:r>
            <a:r>
              <a:rPr lang="en-US" dirty="0"/>
              <a:t> </a:t>
            </a:r>
            <a:r>
              <a:rPr lang="en-US" dirty="0" err="1"/>
              <a:t>mundarijaga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dirty="0" err="1"/>
              <a:t>istagan</a:t>
            </a:r>
            <a:r>
              <a:rPr lang="en-US" dirty="0"/>
              <a:t> </a:t>
            </a:r>
            <a:r>
              <a:rPr lang="en-US" dirty="0" err="1"/>
              <a:t>joyiga</a:t>
            </a:r>
            <a:r>
              <a:rPr lang="en-US" dirty="0"/>
              <a:t> </a:t>
            </a:r>
            <a:r>
              <a:rPr lang="en-US" dirty="0" err="1"/>
              <a:t>chiqish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91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Multimedia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borliq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qaraganda</a:t>
            </a:r>
            <a:r>
              <a:rPr lang="en-US" dirty="0"/>
              <a:t> multimedia </a:t>
            </a:r>
            <a:r>
              <a:rPr lang="en-US" dirty="0" err="1"/>
              <a:t>texnologiyalaridan</a:t>
            </a:r>
            <a:r>
              <a:rPr lang="en-US" dirty="0"/>
              <a:t> </a:t>
            </a:r>
            <a:r>
              <a:rPr lang="en-US" dirty="0" err="1"/>
              <a:t>foydalanuvchilarni</a:t>
            </a:r>
            <a:r>
              <a:rPr lang="en-US" dirty="0"/>
              <a:t> 3 </a:t>
            </a:r>
            <a:r>
              <a:rPr lang="en-US" dirty="0" err="1"/>
              <a:t>turga</a:t>
            </a:r>
            <a:r>
              <a:rPr lang="en-US" dirty="0"/>
              <a:t> </a:t>
            </a:r>
            <a:r>
              <a:rPr lang="en-US" dirty="0" err="1"/>
              <a:t>bo’lish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: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foydalanuvchilar</a:t>
            </a:r>
            <a:r>
              <a:rPr lang="en-US" dirty="0"/>
              <a:t>, </a:t>
            </a:r>
            <a:r>
              <a:rPr lang="en-US" dirty="0" err="1"/>
              <a:t>biznes</a:t>
            </a:r>
            <a:r>
              <a:rPr lang="en-US" dirty="0"/>
              <a:t> </a:t>
            </a:r>
            <a:r>
              <a:rPr lang="en-US" dirty="0" err="1"/>
              <a:t>sohasida</a:t>
            </a:r>
            <a:r>
              <a:rPr lang="en-US" dirty="0"/>
              <a:t> </a:t>
            </a:r>
            <a:r>
              <a:rPr lang="en-US" dirty="0" err="1"/>
              <a:t>foydalanuvchilar</a:t>
            </a:r>
            <a:r>
              <a:rPr lang="en-US" dirty="0"/>
              <a:t>,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kasb</a:t>
            </a:r>
            <a:r>
              <a:rPr lang="en-US" dirty="0"/>
              <a:t> </a:t>
            </a:r>
            <a:r>
              <a:rPr lang="en-US" dirty="0" err="1"/>
              <a:t>ustalari</a:t>
            </a:r>
            <a:r>
              <a:rPr lang="en-US" dirty="0"/>
              <a:t> (1.1-rasm).</a:t>
            </a:r>
            <a:endParaRPr lang="ru-RU" dirty="0"/>
          </a:p>
          <a:p>
            <a:pPr lvl="0"/>
            <a:r>
              <a:rPr lang="en-US" dirty="0"/>
              <a:t>Multimedia </a:t>
            </a:r>
            <a:r>
              <a:rPr lang="en-US" dirty="0" err="1"/>
              <a:t>texnologiyalaridan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foydalanuvchilar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maqsadlarda</a:t>
            </a:r>
            <a:r>
              <a:rPr lang="en-US" dirty="0"/>
              <a:t> </a:t>
            </a:r>
            <a:r>
              <a:rPr lang="en-US" dirty="0" err="1"/>
              <a:t>foydalanadilar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dirty="0" err="1"/>
              <a:t>O’qitish</a:t>
            </a:r>
            <a:r>
              <a:rPr lang="en-US" dirty="0"/>
              <a:t> </a:t>
            </a:r>
            <a:r>
              <a:rPr lang="en-US" dirty="0" err="1"/>
              <a:t>dasturlarida</a:t>
            </a:r>
            <a:r>
              <a:rPr lang="en-US" dirty="0"/>
              <a:t> –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o’qitish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rasmli</a:t>
            </a:r>
            <a:r>
              <a:rPr lang="en-US" dirty="0"/>
              <a:t> </a:t>
            </a:r>
            <a:r>
              <a:rPr lang="en-US" dirty="0" err="1"/>
              <a:t>animatsiyalar</a:t>
            </a:r>
            <a:r>
              <a:rPr lang="en-US" dirty="0"/>
              <a:t>,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darslik</a:t>
            </a:r>
            <a:r>
              <a:rPr lang="en-US" dirty="0"/>
              <a:t>,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kitob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o’quv</a:t>
            </a:r>
            <a:r>
              <a:rPr lang="en-US" dirty="0"/>
              <a:t> </a:t>
            </a:r>
            <a:r>
              <a:rPr lang="en-US" dirty="0" err="1"/>
              <a:t>qo’llanmalar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Entsiklopediyalar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–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atamani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ilovani</a:t>
            </a:r>
            <a:r>
              <a:rPr lang="en-US" dirty="0"/>
              <a:t> </a:t>
            </a:r>
            <a:r>
              <a:rPr lang="en-US" dirty="0" err="1"/>
              <a:t>tushuntirishda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multimedia </a:t>
            </a:r>
            <a:r>
              <a:rPr lang="en-US" dirty="0" err="1"/>
              <a:t>ilovalarini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Mahlumotnomalar</a:t>
            </a:r>
            <a:r>
              <a:rPr lang="en-US" dirty="0"/>
              <a:t> – </a:t>
            </a:r>
            <a:r>
              <a:rPr lang="en-US" dirty="0" err="1"/>
              <a:t>berilayotgan</a:t>
            </a:r>
            <a:r>
              <a:rPr lang="en-US" dirty="0"/>
              <a:t> </a:t>
            </a:r>
            <a:r>
              <a:rPr lang="en-US" dirty="0" err="1"/>
              <a:t>mahlumotni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shaklda</a:t>
            </a:r>
            <a:r>
              <a:rPr lang="en-US" dirty="0"/>
              <a:t> </a:t>
            </a:r>
            <a:r>
              <a:rPr lang="en-US" dirty="0" err="1"/>
              <a:t>keltirish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tushinishni</a:t>
            </a:r>
            <a:r>
              <a:rPr lang="en-US" dirty="0"/>
              <a:t> </a:t>
            </a:r>
            <a:r>
              <a:rPr lang="en-US" dirty="0" err="1"/>
              <a:t>osonlashtirish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paketlar</a:t>
            </a:r>
            <a:r>
              <a:rPr lang="en-US" dirty="0"/>
              <a:t> –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grafik</a:t>
            </a:r>
            <a:r>
              <a:rPr lang="en-US" dirty="0"/>
              <a:t> </a:t>
            </a:r>
            <a:r>
              <a:rPr lang="en-US" dirty="0" err="1"/>
              <a:t>ilovalar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Musiqa</a:t>
            </a:r>
            <a:r>
              <a:rPr lang="en-US" dirty="0"/>
              <a:t> </a:t>
            </a:r>
            <a:r>
              <a:rPr lang="en-US" dirty="0" err="1"/>
              <a:t>tahrirlovchilar</a:t>
            </a:r>
            <a:r>
              <a:rPr lang="en-US" dirty="0"/>
              <a:t> – </a:t>
            </a:r>
            <a:r>
              <a:rPr lang="en-US" dirty="0" err="1"/>
              <a:t>musiqa</a:t>
            </a:r>
            <a:r>
              <a:rPr lang="en-US" dirty="0"/>
              <a:t> </a:t>
            </a:r>
            <a:r>
              <a:rPr lang="en-US" dirty="0" err="1"/>
              <a:t>fayllari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amallar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769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Multimedia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pedagogika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Multimedia </a:t>
            </a:r>
            <a:r>
              <a:rPr lang="en-US" dirty="0" err="1"/>
              <a:t>texnologiyasining</a:t>
            </a:r>
            <a:r>
              <a:rPr lang="en-US" dirty="0"/>
              <a:t> </a:t>
            </a:r>
            <a:r>
              <a:rPr lang="en-US" dirty="0" err="1"/>
              <a:t>tadbiq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soxalaridan</a:t>
            </a:r>
            <a:r>
              <a:rPr lang="en-US" dirty="0"/>
              <a:t> </a:t>
            </a:r>
            <a:r>
              <a:rPr lang="en-US" dirty="0" err="1"/>
              <a:t>asosiysi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manoda</a:t>
            </a:r>
            <a:r>
              <a:rPr lang="en-US" dirty="0"/>
              <a:t> </a:t>
            </a:r>
            <a:r>
              <a:rPr lang="en-US" dirty="0" err="1"/>
              <a:t>tahlimdir</a:t>
            </a:r>
            <a:r>
              <a:rPr lang="en-US" dirty="0"/>
              <a:t>: </a:t>
            </a:r>
            <a:r>
              <a:rPr lang="en-US" dirty="0" err="1"/>
              <a:t>yahni</a:t>
            </a:r>
            <a:r>
              <a:rPr lang="en-US" dirty="0"/>
              <a:t> </a:t>
            </a:r>
            <a:r>
              <a:rPr lang="en-US" dirty="0" err="1"/>
              <a:t>videoentsiklopedia</a:t>
            </a:r>
            <a:r>
              <a:rPr lang="en-US" dirty="0"/>
              <a:t>, </a:t>
            </a:r>
            <a:r>
              <a:rPr lang="en-US" dirty="0" err="1"/>
              <a:t>interaktiv</a:t>
            </a:r>
            <a:r>
              <a:rPr lang="en-US" dirty="0"/>
              <a:t> </a:t>
            </a:r>
            <a:r>
              <a:rPr lang="en-US" dirty="0" err="1"/>
              <a:t>yo’naltirgich</a:t>
            </a:r>
            <a:r>
              <a:rPr lang="en-US" dirty="0"/>
              <a:t>, </a:t>
            </a:r>
            <a:r>
              <a:rPr lang="en-US" dirty="0" err="1"/>
              <a:t>trenajerlar</a:t>
            </a:r>
            <a:r>
              <a:rPr lang="en-US" dirty="0"/>
              <a:t>, </a:t>
            </a:r>
            <a:r>
              <a:rPr lang="en-US" dirty="0" err="1"/>
              <a:t>intellektual</a:t>
            </a:r>
            <a:r>
              <a:rPr lang="en-US" dirty="0"/>
              <a:t> </a:t>
            </a:r>
            <a:r>
              <a:rPr lang="en-US" dirty="0" err="1"/>
              <a:t>o’yinlar</a:t>
            </a:r>
            <a:r>
              <a:rPr lang="en-US" dirty="0"/>
              <a:t>,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o’qitish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masofaviy</a:t>
            </a:r>
            <a:r>
              <a:rPr lang="en-US" dirty="0"/>
              <a:t> </a:t>
            </a:r>
            <a:r>
              <a:rPr lang="en-US" dirty="0" err="1"/>
              <a:t>tahlim</a:t>
            </a:r>
            <a:r>
              <a:rPr lang="en-US" dirty="0"/>
              <a:t> </a:t>
            </a:r>
            <a:r>
              <a:rPr lang="en-US" dirty="0" err="1"/>
              <a:t>yo’nalishlaridir</a:t>
            </a:r>
            <a:r>
              <a:rPr lang="en-US" dirty="0"/>
              <a:t>. Multimedia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nafaqat</a:t>
            </a:r>
            <a:r>
              <a:rPr lang="en-US" dirty="0"/>
              <a:t> </a:t>
            </a:r>
            <a:r>
              <a:rPr lang="en-US" dirty="0" err="1"/>
              <a:t>oliy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o’rta</a:t>
            </a:r>
            <a:r>
              <a:rPr lang="en-US" dirty="0"/>
              <a:t> </a:t>
            </a:r>
            <a:r>
              <a:rPr lang="en-US" dirty="0" err="1"/>
              <a:t>tahlim</a:t>
            </a:r>
            <a:r>
              <a:rPr lang="en-US" dirty="0"/>
              <a:t> </a:t>
            </a:r>
            <a:r>
              <a:rPr lang="en-US" dirty="0" err="1"/>
              <a:t>tizimda</a:t>
            </a:r>
            <a:r>
              <a:rPr lang="en-US" dirty="0"/>
              <a:t>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malakali</a:t>
            </a:r>
            <a:r>
              <a:rPr lang="en-US" dirty="0"/>
              <a:t> </a:t>
            </a:r>
            <a:r>
              <a:rPr lang="en-US" dirty="0" err="1"/>
              <a:t>mutaxasislar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markazlarida</a:t>
            </a:r>
            <a:r>
              <a:rPr lang="en-US" dirty="0"/>
              <a:t>, </a:t>
            </a:r>
            <a:r>
              <a:rPr lang="en-US" dirty="0" err="1"/>
              <a:t>maktabgacha</a:t>
            </a:r>
            <a:r>
              <a:rPr lang="en-US" dirty="0"/>
              <a:t>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korxonalarida</a:t>
            </a:r>
            <a:r>
              <a:rPr lang="en-US" dirty="0"/>
              <a:t> ham </a:t>
            </a:r>
            <a:r>
              <a:rPr lang="en-US" dirty="0" err="1"/>
              <a:t>muvafaqiyatli</a:t>
            </a:r>
            <a:r>
              <a:rPr lang="en-US" dirty="0"/>
              <a:t> </a:t>
            </a:r>
            <a:r>
              <a:rPr lang="en-US" dirty="0" err="1"/>
              <a:t>qo’llash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Multimedia </a:t>
            </a:r>
            <a:r>
              <a:rPr lang="en-US" dirty="0" err="1"/>
              <a:t>qurilmalari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dasturlari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interaktiv</a:t>
            </a:r>
            <a:r>
              <a:rPr lang="en-US" dirty="0"/>
              <a:t> </a:t>
            </a:r>
            <a:r>
              <a:rPr lang="en-US" dirty="0" err="1"/>
              <a:t>doska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tahminlangan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faoliyatida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bilim</a:t>
            </a:r>
            <a:r>
              <a:rPr lang="en-US" dirty="0"/>
              <a:t> </a:t>
            </a:r>
            <a:r>
              <a:rPr lang="en-US" dirty="0" err="1"/>
              <a:t>soxalarida</a:t>
            </a:r>
            <a:r>
              <a:rPr lang="en-US" dirty="0"/>
              <a:t> </a:t>
            </a:r>
            <a:r>
              <a:rPr lang="en-US" dirty="0" err="1"/>
              <a:t>sekin</a:t>
            </a:r>
            <a:r>
              <a:rPr lang="en-US" dirty="0"/>
              <a:t> </a:t>
            </a:r>
            <a:r>
              <a:rPr lang="en-US" dirty="0" err="1"/>
              <a:t>asta</a:t>
            </a:r>
            <a:r>
              <a:rPr lang="en-US" dirty="0"/>
              <a:t> universal </a:t>
            </a:r>
            <a:r>
              <a:rPr lang="en-US" dirty="0" err="1"/>
              <a:t>o’qitish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vositalari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 </a:t>
            </a:r>
            <a:r>
              <a:rPr lang="en-US" dirty="0" err="1"/>
              <a:t>qolmoqda</a:t>
            </a:r>
            <a:r>
              <a:rPr lang="en-US" dirty="0"/>
              <a:t>. Multimedia </a:t>
            </a:r>
            <a:r>
              <a:rPr lang="en-US" dirty="0" err="1"/>
              <a:t>platasi</a:t>
            </a:r>
            <a:r>
              <a:rPr lang="en-US" dirty="0"/>
              <a:t> </a:t>
            </a:r>
            <a:r>
              <a:rPr lang="en-US" dirty="0" err="1"/>
              <a:t>o’rnatilgan</a:t>
            </a:r>
            <a:r>
              <a:rPr lang="en-US" dirty="0"/>
              <a:t>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kompyuterlar</a:t>
            </a:r>
            <a:r>
              <a:rPr lang="en-US" dirty="0"/>
              <a:t> </a:t>
            </a:r>
            <a:r>
              <a:rPr lang="en-US" dirty="0" err="1"/>
              <a:t>amalda</a:t>
            </a:r>
            <a:r>
              <a:rPr lang="en-US" dirty="0"/>
              <a:t> </a:t>
            </a:r>
            <a:r>
              <a:rPr lang="en-US" dirty="0" err="1"/>
              <a:t>deyarli</a:t>
            </a:r>
            <a:r>
              <a:rPr lang="en-US" dirty="0"/>
              <a:t> </a:t>
            </a:r>
            <a:r>
              <a:rPr lang="en-US" dirty="0" err="1"/>
              <a:t>hamma</a:t>
            </a:r>
            <a:r>
              <a:rPr lang="en-US" dirty="0"/>
              <a:t> </a:t>
            </a:r>
            <a:r>
              <a:rPr lang="en-US" dirty="0" err="1"/>
              <a:t>soha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universal </a:t>
            </a:r>
            <a:r>
              <a:rPr lang="en-US" dirty="0" err="1"/>
              <a:t>o’qituvchi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vositalariga</a:t>
            </a:r>
            <a:r>
              <a:rPr lang="en-US" dirty="0"/>
              <a:t> </a:t>
            </a:r>
            <a:r>
              <a:rPr lang="en-US" dirty="0" err="1"/>
              <a:t>aylanadilar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soha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CD – </a:t>
            </a:r>
            <a:r>
              <a:rPr lang="en-US" dirty="0" err="1"/>
              <a:t>ROMdan</a:t>
            </a:r>
            <a:r>
              <a:rPr lang="en-US" dirty="0"/>
              <a:t> </a:t>
            </a:r>
            <a:r>
              <a:rPr lang="en-US" dirty="0" err="1"/>
              <a:t>o’qiladigan</a:t>
            </a:r>
            <a:r>
              <a:rPr lang="en-US" dirty="0"/>
              <a:t> </a:t>
            </a:r>
            <a:r>
              <a:rPr lang="en-US" dirty="0" err="1"/>
              <a:t>darslik</a:t>
            </a:r>
            <a:r>
              <a:rPr lang="en-US" dirty="0"/>
              <a:t> </a:t>
            </a:r>
            <a:r>
              <a:rPr lang="en-US" dirty="0" err="1"/>
              <a:t>disklar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yetarlikdir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Multimedia </a:t>
            </a:r>
            <a:r>
              <a:rPr lang="en-US" dirty="0" err="1"/>
              <a:t>texnologiyalari</a:t>
            </a:r>
            <a:r>
              <a:rPr lang="en-US" dirty="0"/>
              <a:t> </a:t>
            </a:r>
            <a:r>
              <a:rPr lang="en-US" dirty="0" err="1"/>
              <a:t>tahlimning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soxalarida</a:t>
            </a:r>
            <a:r>
              <a:rPr lang="en-US" dirty="0"/>
              <a:t> </a:t>
            </a:r>
            <a:r>
              <a:rPr lang="en-US" dirty="0" err="1"/>
              <a:t>maktab</a:t>
            </a:r>
            <a:r>
              <a:rPr lang="en-US" dirty="0"/>
              <a:t>, </a:t>
            </a:r>
            <a:r>
              <a:rPr lang="en-US" dirty="0" err="1"/>
              <a:t>litsey</a:t>
            </a:r>
            <a:r>
              <a:rPr lang="en-US" dirty="0"/>
              <a:t>, </a:t>
            </a:r>
            <a:r>
              <a:rPr lang="en-US" dirty="0" err="1"/>
              <a:t>kollej</a:t>
            </a:r>
            <a:r>
              <a:rPr lang="en-US" dirty="0"/>
              <a:t>, </a:t>
            </a:r>
            <a:r>
              <a:rPr lang="en-US" dirty="0" err="1"/>
              <a:t>institut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universitetlarda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miqyosda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o’rnini</a:t>
            </a:r>
            <a:r>
              <a:rPr lang="en-US" dirty="0"/>
              <a:t> </a:t>
            </a:r>
            <a:r>
              <a:rPr lang="en-US" dirty="0" err="1"/>
              <a:t>egallamoqda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1208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8813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4</TotalTime>
  <Words>658</Words>
  <Application>Microsoft Office PowerPoint</Application>
  <PresentationFormat>Широкоэкранный</PresentationFormat>
  <Paragraphs>33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Century Gothic</vt:lpstr>
      <vt:lpstr>Savon</vt:lpstr>
      <vt:lpstr>MULTIMEDIA ASOSLARI</vt:lpstr>
      <vt:lpstr>Multimedia nima?</vt:lpstr>
      <vt:lpstr>Fanning tarixi</vt:lpstr>
      <vt:lpstr>Maqsad</vt:lpstr>
      <vt:lpstr>Fanning tamoyillari</vt:lpstr>
      <vt:lpstr>Multimedia va borliq</vt:lpstr>
      <vt:lpstr>Multimedia va pedagogika</vt:lpstr>
      <vt:lpstr>E’tiboringiz uchun raxmat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MULTIMEDIA ASOSLARI</dc:title>
  <dc:creator>MECHAUZ</dc:creator>
  <cp:lastModifiedBy>MECHAUZ</cp:lastModifiedBy>
  <cp:revision>1</cp:revision>
  <dcterms:created xsi:type="dcterms:W3CDTF">2018-04-09T03:45:55Z</dcterms:created>
  <dcterms:modified xsi:type="dcterms:W3CDTF">2018-04-09T03:50:21Z</dcterms:modified>
</cp:coreProperties>
</file>