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15</a:t>
            </a:r>
            <a:r>
              <a:rPr lang="en-US" dirty="0" smtClean="0"/>
              <a:t>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Intellektual  axborot tizimlari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555" y="3717032"/>
            <a:ext cx="4381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uz-Cyrl-UZ" dirty="0"/>
              <a:t>Texnika sohasida intellektual axborot tizimlarini o‘rni va vazifalari. Sun’iy intellekt tizimlarining asosiy modullari, ularning vazifasi va funksiyalari. </a:t>
            </a:r>
            <a:endParaRPr lang="ru-RU" dirty="0"/>
          </a:p>
          <a:p>
            <a:pPr lvl="0"/>
            <a:r>
              <a:rPr lang="uz-Cyrl-UZ" dirty="0"/>
              <a:t>Bilimlar bazasi va uning intellektual  axborot tizimlaridagi o‘rni. Intellektual axborot tizimlarining strukturasi. Ob’ektlarni (timsollarini) aniqlashdagi avtomatlashtirilgan tizimlar. </a:t>
            </a:r>
            <a:endParaRPr lang="ru-RU" dirty="0"/>
          </a:p>
          <a:p>
            <a:r>
              <a:rPr lang="uz-Cyrl-UZ" dirty="0"/>
              <a:t>Sun’iy intellekt tizimlari va ularni axborot tizimlaridagi o‘rni. Sun’iy intellekt tizimlarining xayotiy sikl bosqichlari.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Ta’rif. Sun’iy intelekt(SI) – bu dasturiy muhitning shunday tizimiki, unda  inson tafakkurining kompьyuter jarayoniga imitatsiyalangan. Sun’iy intelekt atamasi 1956-yilda Stanford universiteti(SSHA) tomonidan taklif qilingan.</a:t>
            </a:r>
            <a:endParaRPr lang="ru-RU" b="1" dirty="0"/>
          </a:p>
          <a:p>
            <a:r>
              <a:rPr lang="en-US" dirty="0" err="1"/>
              <a:t>Intelekt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erishishda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faktlar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metodlar</a:t>
            </a:r>
            <a:r>
              <a:rPr lang="en-US" dirty="0"/>
              <a:t> </a:t>
            </a:r>
            <a:r>
              <a:rPr lang="en-US" dirty="0" err="1"/>
              <a:t>to’plamidan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erishish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faktlarga</a:t>
            </a:r>
            <a:r>
              <a:rPr lang="en-US" dirty="0"/>
              <a:t> </a:t>
            </a:r>
            <a:r>
              <a:rPr lang="en-US" dirty="0" err="1"/>
              <a:t>zaruriy</a:t>
            </a:r>
            <a:r>
              <a:rPr lang="en-US" dirty="0"/>
              <a:t> </a:t>
            </a:r>
            <a:r>
              <a:rPr lang="en-US" dirty="0" err="1"/>
              <a:t>qoidalarni</a:t>
            </a:r>
            <a:r>
              <a:rPr lang="en-US" dirty="0"/>
              <a:t> </a:t>
            </a:r>
            <a:r>
              <a:rPr lang="en-US" dirty="0" err="1"/>
              <a:t>qo’llashdan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endParaRPr lang="ru-RU" b="1" dirty="0"/>
          </a:p>
          <a:p>
            <a:r>
              <a:rPr lang="ru-RU" dirty="0" err="1"/>
              <a:t>Qoida</a:t>
            </a:r>
            <a:r>
              <a:rPr lang="ru-RU" dirty="0"/>
              <a:t> 1. AGAR </a:t>
            </a:r>
            <a:r>
              <a:rPr lang="ru-RU" dirty="0" err="1"/>
              <a:t>qo’lni</a:t>
            </a:r>
            <a:r>
              <a:rPr lang="ru-RU" dirty="0"/>
              <a:t> </a:t>
            </a:r>
            <a:r>
              <a:rPr lang="ru-RU" dirty="0" err="1"/>
              <a:t>yonayotgan</a:t>
            </a:r>
            <a:r>
              <a:rPr lang="ru-RU" dirty="0"/>
              <a:t> </a:t>
            </a:r>
            <a:r>
              <a:rPr lang="ru-RU" dirty="0" err="1"/>
              <a:t>plitaga</a:t>
            </a:r>
            <a:r>
              <a:rPr lang="ru-RU" dirty="0"/>
              <a:t> </a:t>
            </a:r>
            <a:r>
              <a:rPr lang="ru-RU" dirty="0" err="1"/>
              <a:t>tekkizilsa</a:t>
            </a:r>
            <a:r>
              <a:rPr lang="ru-RU" dirty="0"/>
              <a:t>, U HOLDA </a:t>
            </a:r>
            <a:r>
              <a:rPr lang="ru-RU" dirty="0" err="1"/>
              <a:t>kuyish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93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/>
              <a:t>Inson akliga xos va uxshash narsani yaratish va undan murakkab ishlarda foydalanish fikri kadimdan kishilarni uylantirib kelgan. 14 asrda yashagan olim R.Lulliy tushunchalar kvalifikatsiyasiga asoslanib mashina yaratishga xarakat qilgan.</a:t>
            </a:r>
            <a:endParaRPr lang="ru-RU" dirty="0"/>
          </a:p>
          <a:p>
            <a:r>
              <a:rPr lang="en-US" dirty="0"/>
              <a:t>18 </a:t>
            </a:r>
            <a:r>
              <a:rPr lang="en-US" dirty="0" err="1"/>
              <a:t>asrda</a:t>
            </a:r>
            <a:r>
              <a:rPr lang="en-US" dirty="0"/>
              <a:t> </a:t>
            </a:r>
            <a:r>
              <a:rPr lang="en-US" dirty="0" err="1"/>
              <a:t>yashagan</a:t>
            </a:r>
            <a:r>
              <a:rPr lang="en-US" dirty="0"/>
              <a:t> </a:t>
            </a:r>
            <a:r>
              <a:rPr lang="en-US" dirty="0" err="1"/>
              <a:t>G.Leybnits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R.Dekart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mustakil</a:t>
            </a:r>
            <a:r>
              <a:rPr lang="en-US" dirty="0"/>
              <a:t> </a:t>
            </a:r>
            <a:r>
              <a:rPr lang="en-US" dirty="0" err="1"/>
              <a:t>xolda</a:t>
            </a:r>
            <a:r>
              <a:rPr lang="en-US" dirty="0"/>
              <a:t> </a:t>
            </a:r>
            <a:r>
              <a:rPr lang="en-US" dirty="0" err="1"/>
              <a:t>xamma</a:t>
            </a:r>
            <a:r>
              <a:rPr lang="en-US" dirty="0"/>
              <a:t> </a:t>
            </a:r>
            <a:r>
              <a:rPr lang="en-US" dirty="0" err="1"/>
              <a:t>fanlar</a:t>
            </a:r>
            <a:r>
              <a:rPr lang="en-US" dirty="0"/>
              <a:t> </a:t>
            </a:r>
            <a:r>
              <a:rPr lang="en-US" dirty="0" err="1"/>
              <a:t>buyicha</a:t>
            </a:r>
            <a:r>
              <a:rPr lang="en-US" dirty="0"/>
              <a:t> universal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etishgan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rivojiga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buldi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intellektning</a:t>
            </a:r>
            <a:r>
              <a:rPr lang="en-US" dirty="0"/>
              <a:t> fan </a:t>
            </a:r>
            <a:r>
              <a:rPr lang="en-US" dirty="0" err="1"/>
              <a:t>yunalishi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rivojlanishi</a:t>
            </a:r>
            <a:r>
              <a:rPr lang="en-US" dirty="0"/>
              <a:t> EXM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bulganidan</a:t>
            </a:r>
            <a:r>
              <a:rPr lang="en-US" dirty="0"/>
              <a:t> sung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buldi</a:t>
            </a:r>
            <a:r>
              <a:rPr lang="en-US" dirty="0"/>
              <a:t>. Bu </a:t>
            </a:r>
            <a:r>
              <a:rPr lang="en-US" dirty="0" err="1"/>
              <a:t>narsa</a:t>
            </a:r>
            <a:r>
              <a:rPr lang="en-US" dirty="0"/>
              <a:t> 20 </a:t>
            </a:r>
            <a:r>
              <a:rPr lang="en-US" dirty="0" err="1"/>
              <a:t>asrning</a:t>
            </a:r>
            <a:r>
              <a:rPr lang="en-US" dirty="0"/>
              <a:t> 40-yillariga </a:t>
            </a:r>
            <a:r>
              <a:rPr lang="en-US" dirty="0" err="1"/>
              <a:t>tugri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N.Viner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fan </a:t>
            </a:r>
            <a:r>
              <a:rPr lang="en-US" dirty="0" err="1"/>
              <a:t>kibernetikaga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soldi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210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termini (</a:t>
            </a:r>
            <a:r>
              <a:rPr lang="en-US" dirty="0" err="1"/>
              <a:t>artifikalintelligence</a:t>
            </a:r>
            <a:r>
              <a:rPr lang="en-US" dirty="0"/>
              <a:t>) 1956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Amerikada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etildi</a:t>
            </a:r>
            <a:r>
              <a:rPr lang="en-US" dirty="0"/>
              <a:t>.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tan </a:t>
            </a:r>
            <a:r>
              <a:rPr lang="en-US" dirty="0" err="1"/>
              <a:t>olingandan</a:t>
            </a:r>
            <a:r>
              <a:rPr lang="en-US" dirty="0"/>
              <a:t> </a:t>
            </a:r>
            <a:r>
              <a:rPr lang="en-US" dirty="0" err="1"/>
              <a:t>kup</a:t>
            </a:r>
            <a:r>
              <a:rPr lang="en-US" dirty="0"/>
              <a:t> </a:t>
            </a:r>
            <a:r>
              <a:rPr lang="en-US" dirty="0" err="1"/>
              <a:t>utmasdan</a:t>
            </a:r>
            <a:r>
              <a:rPr lang="en-US" dirty="0"/>
              <a:t> u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yunalishga</a:t>
            </a:r>
            <a:r>
              <a:rPr lang="en-US" dirty="0"/>
              <a:t> </a:t>
            </a:r>
            <a:r>
              <a:rPr lang="en-US" dirty="0" err="1"/>
              <a:t>ajraldi</a:t>
            </a:r>
            <a:r>
              <a:rPr lang="en-US" dirty="0"/>
              <a:t>: "</a:t>
            </a:r>
            <a:r>
              <a:rPr lang="en-US" dirty="0" err="1"/>
              <a:t>Neyrokibernetika</a:t>
            </a:r>
            <a:r>
              <a:rPr lang="en-US" dirty="0"/>
              <a:t>" </a:t>
            </a:r>
            <a:r>
              <a:rPr lang="en-US" dirty="0" err="1"/>
              <a:t>va</a:t>
            </a:r>
            <a:r>
              <a:rPr lang="en-US" dirty="0"/>
              <a:t> "</a:t>
            </a:r>
            <a:r>
              <a:rPr lang="en-US" dirty="0" err="1"/>
              <a:t>kora</a:t>
            </a:r>
            <a:r>
              <a:rPr lang="en-US" dirty="0"/>
              <a:t> </a:t>
            </a:r>
            <a:r>
              <a:rPr lang="en-US" dirty="0" err="1"/>
              <a:t>yao’ik</a:t>
            </a:r>
            <a:r>
              <a:rPr lang="en-US" dirty="0"/>
              <a:t>" </a:t>
            </a:r>
            <a:r>
              <a:rPr lang="en-US" dirty="0" err="1"/>
              <a:t>kibernetikasi</a:t>
            </a:r>
            <a:r>
              <a:rPr lang="en-US" dirty="0"/>
              <a:t>. </a:t>
            </a:r>
            <a:r>
              <a:rPr lang="en-US" dirty="0" err="1"/>
              <a:t>Fakat</a:t>
            </a:r>
            <a:r>
              <a:rPr lang="en-US" dirty="0"/>
              <a:t> - </a:t>
            </a:r>
            <a:r>
              <a:rPr lang="en-US" dirty="0" err="1"/>
              <a:t>xozirgi</a:t>
            </a:r>
            <a:r>
              <a:rPr lang="en-US" dirty="0"/>
              <a:t> </a:t>
            </a:r>
            <a:r>
              <a:rPr lang="en-US" dirty="0" err="1"/>
              <a:t>paytga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yunalish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kushilish</a:t>
            </a:r>
            <a:r>
              <a:rPr lang="en-US" dirty="0"/>
              <a:t> </a:t>
            </a:r>
            <a:r>
              <a:rPr lang="en-US" dirty="0" err="1"/>
              <a:t>tendentsiyasiga</a:t>
            </a:r>
            <a:r>
              <a:rPr lang="en-US" dirty="0"/>
              <a:t> </a:t>
            </a:r>
            <a:r>
              <a:rPr lang="en-US" dirty="0" err="1"/>
              <a:t>yul</a:t>
            </a:r>
            <a:r>
              <a:rPr lang="en-US" dirty="0"/>
              <a:t> </a:t>
            </a:r>
            <a:r>
              <a:rPr lang="en-US" dirty="0" err="1"/>
              <a:t>tutmokda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"</a:t>
            </a:r>
            <a:r>
              <a:rPr lang="en-US" dirty="0" err="1"/>
              <a:t>Neyrokibernetika</a:t>
            </a:r>
            <a:r>
              <a:rPr lang="en-US" dirty="0"/>
              <a:t>" </a:t>
            </a:r>
            <a:r>
              <a:rPr lang="en-US" dirty="0" err="1"/>
              <a:t>yunalishini</a:t>
            </a:r>
            <a:r>
              <a:rPr lang="en-US" dirty="0"/>
              <a:t> </a:t>
            </a:r>
            <a:r>
              <a:rPr lang="en-US" dirty="0" err="1"/>
              <a:t>kuyidagicha</a:t>
            </a:r>
            <a:r>
              <a:rPr lang="en-US" dirty="0"/>
              <a:t> </a:t>
            </a:r>
            <a:r>
              <a:rPr lang="en-US" dirty="0" err="1"/>
              <a:t>izoxlash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Uylashi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bulgan</a:t>
            </a:r>
            <a:r>
              <a:rPr lang="en-US" dirty="0"/>
              <a:t> </a:t>
            </a:r>
            <a:r>
              <a:rPr lang="en-US" dirty="0" err="1"/>
              <a:t>birdan-bir</a:t>
            </a:r>
            <a:r>
              <a:rPr lang="en-US" dirty="0"/>
              <a:t> </a:t>
            </a:r>
            <a:r>
              <a:rPr lang="en-US" dirty="0" err="1"/>
              <a:t>ob’ekt</a:t>
            </a:r>
            <a:r>
              <a:rPr lang="en-US" dirty="0"/>
              <a:t> </a:t>
            </a:r>
            <a:r>
              <a:rPr lang="en-US" dirty="0" err="1"/>
              <a:t>bu-inson</a:t>
            </a:r>
            <a:r>
              <a:rPr lang="en-US" dirty="0"/>
              <a:t> </a:t>
            </a:r>
            <a:r>
              <a:rPr lang="en-US" dirty="0" err="1"/>
              <a:t>miyasidir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boshka</a:t>
            </a:r>
            <a:r>
              <a:rPr lang="en-US" dirty="0"/>
              <a:t> </a:t>
            </a:r>
            <a:r>
              <a:rPr lang="en-US" dirty="0" err="1"/>
              <a:t>yaratiladigan</a:t>
            </a:r>
            <a:r>
              <a:rPr lang="en-US" dirty="0"/>
              <a:t> </a:t>
            </a:r>
            <a:r>
              <a:rPr lang="en-US" dirty="0" err="1"/>
              <a:t>fikrlovchi</a:t>
            </a:r>
            <a:r>
              <a:rPr lang="en-US" dirty="0"/>
              <a:t> </a:t>
            </a:r>
            <a:r>
              <a:rPr lang="en-US" dirty="0" err="1"/>
              <a:t>kurilma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tuzilishini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963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neyrokibernetika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miyasiga</a:t>
            </a:r>
            <a:r>
              <a:rPr lang="en-US" dirty="0"/>
              <a:t> </a:t>
            </a:r>
            <a:r>
              <a:rPr lang="en-US" dirty="0" err="1"/>
              <a:t>uxshash</a:t>
            </a:r>
            <a:r>
              <a:rPr lang="en-US" dirty="0"/>
              <a:t> </a:t>
            </a:r>
            <a:r>
              <a:rPr lang="en-US" dirty="0" err="1"/>
              <a:t>strukturalarni</a:t>
            </a:r>
            <a:r>
              <a:rPr lang="en-US" dirty="0"/>
              <a:t> </a:t>
            </a:r>
            <a:r>
              <a:rPr lang="en-US" dirty="0" err="1"/>
              <a:t>modellashtirishga</a:t>
            </a:r>
            <a:r>
              <a:rPr lang="en-US" dirty="0"/>
              <a:t> </a:t>
            </a:r>
            <a:r>
              <a:rPr lang="en-US" dirty="0" err="1"/>
              <a:t>karatilgan</a:t>
            </a:r>
            <a:r>
              <a:rPr lang="en-US" dirty="0"/>
              <a:t>. </a:t>
            </a:r>
            <a:r>
              <a:rPr lang="en-US" dirty="0" err="1"/>
              <a:t>Fiziologlar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miyasida</a:t>
            </a:r>
            <a:r>
              <a:rPr lang="en-US" dirty="0"/>
              <a:t> </a:t>
            </a:r>
            <a:r>
              <a:rPr lang="en-US" dirty="0" err="1"/>
              <a:t>uzaro</a:t>
            </a:r>
            <a:r>
              <a:rPr lang="en-US" dirty="0"/>
              <a:t> </a:t>
            </a:r>
            <a:r>
              <a:rPr lang="en-US" dirty="0" err="1"/>
              <a:t>boglangan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uzaro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10^21 </a:t>
            </a:r>
            <a:r>
              <a:rPr lang="en-US" dirty="0" err="1"/>
              <a:t>tadan</a:t>
            </a:r>
            <a:r>
              <a:rPr lang="en-US" dirty="0"/>
              <a:t> </a:t>
            </a:r>
            <a:r>
              <a:rPr lang="en-US" dirty="0" err="1"/>
              <a:t>kup</a:t>
            </a:r>
            <a:r>
              <a:rPr lang="en-US" dirty="0"/>
              <a:t> </a:t>
            </a:r>
            <a:r>
              <a:rPr lang="en-US" dirty="0" err="1"/>
              <a:t>nerv</a:t>
            </a:r>
            <a:r>
              <a:rPr lang="en-US" dirty="0"/>
              <a:t> </a:t>
            </a:r>
            <a:r>
              <a:rPr lang="en-US" dirty="0" err="1"/>
              <a:t>tukimalari</a:t>
            </a:r>
            <a:r>
              <a:rPr lang="en-US" dirty="0"/>
              <a:t> - </a:t>
            </a:r>
            <a:r>
              <a:rPr lang="en-US" dirty="0" err="1"/>
              <a:t>neyronlar</a:t>
            </a:r>
            <a:r>
              <a:rPr lang="en-US" dirty="0"/>
              <a:t> </a:t>
            </a:r>
            <a:r>
              <a:rPr lang="en-US" dirty="0" err="1"/>
              <a:t>borligi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aniklangan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neyrokibernetika</a:t>
            </a:r>
            <a:r>
              <a:rPr lang="en-US" dirty="0"/>
              <a:t> </a:t>
            </a:r>
            <a:r>
              <a:rPr lang="en-US" dirty="0" err="1"/>
              <a:t>maksadi</a:t>
            </a:r>
            <a:r>
              <a:rPr lang="en-US" dirty="0"/>
              <a:t> </a:t>
            </a:r>
            <a:r>
              <a:rPr lang="en-US" dirty="0" err="1"/>
              <a:t>neyronlarga</a:t>
            </a:r>
            <a:r>
              <a:rPr lang="en-US" dirty="0"/>
              <a:t> </a:t>
            </a:r>
            <a:r>
              <a:rPr lang="en-US" dirty="0" err="1"/>
              <a:t>uxshash</a:t>
            </a:r>
            <a:r>
              <a:rPr lang="en-US" dirty="0"/>
              <a:t> </a:t>
            </a:r>
            <a:r>
              <a:rPr lang="en-US" dirty="0" err="1"/>
              <a:t>elementlarni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Bu </a:t>
            </a:r>
            <a:r>
              <a:rPr lang="en-US" dirty="0" err="1"/>
              <a:t>birikmalarni</a:t>
            </a:r>
            <a:r>
              <a:rPr lang="en-US" dirty="0"/>
              <a:t> </a:t>
            </a:r>
            <a:r>
              <a:rPr lang="en-US" dirty="0" err="1"/>
              <a:t>neyron</a:t>
            </a:r>
            <a:r>
              <a:rPr lang="en-US" dirty="0"/>
              <a:t> </a:t>
            </a:r>
            <a:r>
              <a:rPr lang="en-US" dirty="0" err="1"/>
              <a:t>tarmoklari</a:t>
            </a:r>
            <a:r>
              <a:rPr lang="en-US" dirty="0"/>
              <a:t> (</a:t>
            </a:r>
            <a:r>
              <a:rPr lang="en-US" dirty="0" err="1"/>
              <a:t>neyroset</a:t>
            </a:r>
            <a:r>
              <a:rPr lang="en-US" dirty="0"/>
              <a:t>) deb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tarmoklar</a:t>
            </a:r>
            <a:r>
              <a:rPr lang="en-US" dirty="0"/>
              <a:t> </a:t>
            </a:r>
            <a:r>
              <a:rPr lang="en-US" dirty="0" err="1"/>
              <a:t>Amerika</a:t>
            </a:r>
            <a:r>
              <a:rPr lang="en-US" dirty="0"/>
              <a:t> </a:t>
            </a:r>
            <a:r>
              <a:rPr lang="en-US" dirty="0" err="1"/>
              <a:t>olimlari</a:t>
            </a:r>
            <a:r>
              <a:rPr lang="en-US" dirty="0"/>
              <a:t> </a:t>
            </a:r>
            <a:r>
              <a:rPr lang="en-US" dirty="0" err="1"/>
              <a:t>G.Rozenblat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Mak-Kamok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50-yillar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kuzini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miya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alokasini</a:t>
            </a:r>
            <a:r>
              <a:rPr lang="en-US" dirty="0"/>
              <a:t> </a:t>
            </a:r>
            <a:r>
              <a:rPr lang="en-US" dirty="0" err="1"/>
              <a:t>modellashga</a:t>
            </a:r>
            <a:r>
              <a:rPr lang="en-US" dirty="0"/>
              <a:t> </a:t>
            </a:r>
            <a:r>
              <a:rPr lang="en-US" dirty="0" err="1"/>
              <a:t>xarakat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yaratgan</a:t>
            </a:r>
            <a:r>
              <a:rPr lang="en-US" dirty="0"/>
              <a:t> </a:t>
            </a:r>
            <a:r>
              <a:rPr lang="en-US" dirty="0" err="1"/>
              <a:t>kurilma</a:t>
            </a:r>
            <a:r>
              <a:rPr lang="en-US" dirty="0"/>
              <a:t> </a:t>
            </a:r>
            <a:r>
              <a:rPr lang="en-US" dirty="0" err="1"/>
              <a:t>perientron</a:t>
            </a:r>
            <a:r>
              <a:rPr lang="en-US" dirty="0"/>
              <a:t> deb </a:t>
            </a:r>
            <a:r>
              <a:rPr lang="en-US" dirty="0" err="1"/>
              <a:t>atalgan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9434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kurilma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kurinishda</a:t>
            </a:r>
            <a:r>
              <a:rPr lang="en-US" dirty="0"/>
              <a:t> </a:t>
            </a:r>
            <a:r>
              <a:rPr lang="en-US" dirty="0" err="1"/>
              <a:t>yezilgan</a:t>
            </a:r>
            <a:r>
              <a:rPr lang="en-US" dirty="0"/>
              <a:t> </a:t>
            </a:r>
            <a:r>
              <a:rPr lang="en-US" dirty="0" err="1"/>
              <a:t>xarflarni</a:t>
            </a:r>
            <a:r>
              <a:rPr lang="en-US" dirty="0"/>
              <a:t> </a:t>
            </a:r>
            <a:r>
              <a:rPr lang="en-US" dirty="0" err="1"/>
              <a:t>ajrata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kurinishini</a:t>
            </a:r>
            <a:r>
              <a:rPr lang="en-US" dirty="0"/>
              <a:t> </a:t>
            </a:r>
            <a:r>
              <a:rPr lang="en-US" dirty="0" err="1"/>
              <a:t>ajrata</a:t>
            </a:r>
            <a:r>
              <a:rPr lang="en-US" dirty="0"/>
              <a:t> </a:t>
            </a:r>
            <a:r>
              <a:rPr lang="en-US" dirty="0" err="1"/>
              <a:t>olmagan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 A,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kurinish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kurilma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xisoblangan.70-80 </a:t>
            </a:r>
            <a:r>
              <a:rPr lang="en-US" dirty="0" err="1"/>
              <a:t>yillarga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yunalishdagi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kamaya</a:t>
            </a:r>
            <a:r>
              <a:rPr lang="en-US" dirty="0"/>
              <a:t> </a:t>
            </a:r>
            <a:r>
              <a:rPr lang="en-US" dirty="0" err="1"/>
              <a:t>boshladi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urinishlar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muvaffakiyatli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mualliflar</a:t>
            </a:r>
            <a:r>
              <a:rPr lang="en-US" dirty="0"/>
              <a:t> </a:t>
            </a:r>
            <a:r>
              <a:rPr lang="en-US" dirty="0" err="1"/>
              <a:t>usha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bulgan</a:t>
            </a:r>
            <a:r>
              <a:rPr lang="en-US" dirty="0"/>
              <a:t> </a:t>
            </a:r>
            <a:r>
              <a:rPr lang="en-US" dirty="0" err="1"/>
              <a:t>EXMlar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past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xotirasi</a:t>
            </a:r>
            <a:r>
              <a:rPr lang="en-US" dirty="0"/>
              <a:t> </a:t>
            </a:r>
            <a:r>
              <a:rPr lang="en-US" dirty="0" err="1"/>
              <a:t>kichikligi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izoxlaganlar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80-yillarga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Yaponiyada</a:t>
            </a:r>
            <a:r>
              <a:rPr lang="en-US" dirty="0"/>
              <a:t> </a:t>
            </a:r>
            <a:r>
              <a:rPr lang="en-US" dirty="0" err="1"/>
              <a:t>bilimlarga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EXM 5-avlod </a:t>
            </a:r>
            <a:r>
              <a:rPr lang="en-US" dirty="0" err="1"/>
              <a:t>bazasida</a:t>
            </a:r>
            <a:r>
              <a:rPr lang="en-US" dirty="0"/>
              <a:t> 6- </a:t>
            </a:r>
            <a:r>
              <a:rPr lang="en-US" dirty="0" err="1"/>
              <a:t>avlod</a:t>
            </a:r>
            <a:r>
              <a:rPr lang="en-US" dirty="0"/>
              <a:t> EXM </a:t>
            </a:r>
            <a:r>
              <a:rPr lang="en-US" dirty="0" err="1"/>
              <a:t>yaratildi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tezlik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kamchiliklari</a:t>
            </a:r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tashlandi</a:t>
            </a:r>
            <a:r>
              <a:rPr lang="en-US" dirty="0"/>
              <a:t>. Bu </a:t>
            </a:r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</a:t>
            </a:r>
            <a:r>
              <a:rPr lang="en-US" dirty="0" err="1"/>
              <a:t>neyrokomp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deb </a:t>
            </a:r>
            <a:r>
              <a:rPr lang="en-US" dirty="0" err="1"/>
              <a:t>ataldi</a:t>
            </a:r>
            <a:r>
              <a:rPr lang="en-US" dirty="0"/>
              <a:t>. Parallel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- </a:t>
            </a:r>
            <a:r>
              <a:rPr lang="en-US" dirty="0" err="1"/>
              <a:t>transp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buldi</a:t>
            </a:r>
            <a:r>
              <a:rPr lang="en-US" dirty="0"/>
              <a:t>. </a:t>
            </a:r>
            <a:r>
              <a:rPr lang="en-US" dirty="0" err="1"/>
              <a:t>Neyrokomp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maksad</a:t>
            </a:r>
            <a:r>
              <a:rPr lang="en-US" dirty="0"/>
              <a:t> </a:t>
            </a:r>
            <a:r>
              <a:rPr lang="en-US" dirty="0" err="1"/>
              <a:t>belgilarni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koldi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0432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Xozirgi</a:t>
            </a:r>
            <a:r>
              <a:rPr lang="en-US" dirty="0"/>
              <a:t> </a:t>
            </a:r>
            <a:r>
              <a:rPr lang="en-US" dirty="0" err="1"/>
              <a:t>davrga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neyron</a:t>
            </a:r>
            <a:r>
              <a:rPr lang="en-US" dirty="0"/>
              <a:t> </a:t>
            </a:r>
            <a:r>
              <a:rPr lang="en-US" dirty="0" err="1"/>
              <a:t>tarmoklarini</a:t>
            </a:r>
            <a:r>
              <a:rPr lang="en-US" dirty="0"/>
              <a:t> </a:t>
            </a:r>
            <a:r>
              <a:rPr lang="en-US" dirty="0" err="1"/>
              <a:t>ajratishning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yunalishi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algoritmlarni</a:t>
            </a:r>
            <a:r>
              <a:rPr lang="en-US" dirty="0"/>
              <a:t> </a:t>
            </a:r>
            <a:r>
              <a:rPr lang="en-US" dirty="0" err="1"/>
              <a:t>bajara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 </a:t>
            </a:r>
            <a:r>
              <a:rPr lang="en-US" dirty="0" err="1"/>
              <a:t>mikrosxemalar</a:t>
            </a:r>
            <a:r>
              <a:rPr lang="en-US" dirty="0"/>
              <a:t> </a:t>
            </a:r>
            <a:r>
              <a:rPr lang="en-US" dirty="0" err="1"/>
              <a:t>birligidan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ishlovchi</a:t>
            </a:r>
            <a:r>
              <a:rPr lang="en-US" dirty="0"/>
              <a:t> </a:t>
            </a:r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yuterlarga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yukoridagi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yunalishni</a:t>
            </a:r>
            <a:r>
              <a:rPr lang="en-US" dirty="0"/>
              <a:t> </a:t>
            </a:r>
            <a:r>
              <a:rPr lang="en-US" dirty="0" err="1"/>
              <a:t>birlashtirish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xisoblash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kismni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sxemalar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kismini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"</a:t>
            </a:r>
            <a:r>
              <a:rPr lang="en-US" dirty="0" err="1"/>
              <a:t>Kora</a:t>
            </a:r>
            <a:r>
              <a:rPr lang="en-US" dirty="0"/>
              <a:t> </a:t>
            </a:r>
            <a:r>
              <a:rPr lang="en-US" dirty="0" err="1"/>
              <a:t>yao’ik</a:t>
            </a:r>
            <a:r>
              <a:rPr lang="en-US" dirty="0"/>
              <a:t>" </a:t>
            </a:r>
            <a:r>
              <a:rPr lang="en-US" dirty="0" err="1"/>
              <a:t>kibernetikasi</a:t>
            </a:r>
            <a:r>
              <a:rPr lang="en-US" dirty="0"/>
              <a:t> </a:t>
            </a:r>
            <a:r>
              <a:rPr lang="en-US" dirty="0" err="1"/>
              <a:t>yunalishi</a:t>
            </a:r>
            <a:r>
              <a:rPr lang="en-US" dirty="0"/>
              <a:t> </a:t>
            </a:r>
            <a:r>
              <a:rPr lang="en-US" dirty="0" err="1"/>
              <a:t>neyrokibernetikaga</a:t>
            </a:r>
            <a:r>
              <a:rPr lang="en-US" dirty="0"/>
              <a:t> </a:t>
            </a:r>
            <a:r>
              <a:rPr lang="en-US" dirty="0" err="1"/>
              <a:t>karama-karshidir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"</a:t>
            </a:r>
            <a:r>
              <a:rPr lang="en-US" dirty="0" err="1"/>
              <a:t>Uylovchi</a:t>
            </a:r>
            <a:r>
              <a:rPr lang="en-US" dirty="0"/>
              <a:t>" </a:t>
            </a:r>
            <a:r>
              <a:rPr lang="en-US" dirty="0" err="1"/>
              <a:t>kurilma</a:t>
            </a:r>
            <a:r>
              <a:rPr lang="en-US" dirty="0"/>
              <a:t> </a:t>
            </a:r>
            <a:r>
              <a:rPr lang="en-US" dirty="0" err="1"/>
              <a:t>kanday</a:t>
            </a:r>
            <a:r>
              <a:rPr lang="en-US" dirty="0"/>
              <a:t> </a:t>
            </a:r>
            <a:r>
              <a:rPr lang="en-US" dirty="0" err="1"/>
              <a:t>kurilgani</a:t>
            </a:r>
            <a:r>
              <a:rPr lang="en-US" dirty="0"/>
              <a:t> </a:t>
            </a:r>
            <a:r>
              <a:rPr lang="en-US" dirty="0" err="1"/>
              <a:t>axamiyatga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Asosiysi</a:t>
            </a:r>
            <a:r>
              <a:rPr lang="en-US" dirty="0"/>
              <a:t>,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ko’rsatmaga</a:t>
            </a:r>
            <a:r>
              <a:rPr lang="en-US" dirty="0"/>
              <a:t> u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miyasidek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kaytarsa</a:t>
            </a:r>
            <a:r>
              <a:rPr lang="en-US" dirty="0"/>
              <a:t> </a:t>
            </a:r>
            <a:r>
              <a:rPr lang="en-US" dirty="0" err="1"/>
              <a:t>yetarli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4154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1963-70 </a:t>
            </a:r>
            <a:r>
              <a:rPr lang="en-US" dirty="0" err="1"/>
              <a:t>yillarga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masalalariga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mantik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kullay</a:t>
            </a:r>
            <a:r>
              <a:rPr lang="en-US" dirty="0"/>
              <a:t> </a:t>
            </a:r>
            <a:r>
              <a:rPr lang="en-US" dirty="0" err="1"/>
              <a:t>boshlashdi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asnoda</a:t>
            </a:r>
            <a:r>
              <a:rPr lang="en-US" dirty="0"/>
              <a:t> 1973 </a:t>
            </a:r>
            <a:r>
              <a:rPr lang="en-US" dirty="0" err="1"/>
              <a:t>yilda</a:t>
            </a:r>
            <a:r>
              <a:rPr lang="en-US" dirty="0"/>
              <a:t> Prolog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yaratildi</a:t>
            </a:r>
            <a:r>
              <a:rPr lang="en-US" dirty="0"/>
              <a:t>. 70-yillar </a:t>
            </a:r>
            <a:r>
              <a:rPr lang="en-US" dirty="0" err="1"/>
              <a:t>urtalarida</a:t>
            </a:r>
            <a:r>
              <a:rPr lang="en-US" dirty="0"/>
              <a:t> </a:t>
            </a:r>
            <a:r>
              <a:rPr lang="en-US" dirty="0" err="1"/>
              <a:t>AKSHda</a:t>
            </a:r>
            <a:r>
              <a:rPr lang="en-US" dirty="0"/>
              <a:t> </a:t>
            </a:r>
            <a:r>
              <a:rPr lang="en-US" dirty="0" err="1"/>
              <a:t>mutaxassis</a:t>
            </a:r>
            <a:r>
              <a:rPr lang="en-US" dirty="0"/>
              <a:t> - </a:t>
            </a:r>
            <a:r>
              <a:rPr lang="en-US" dirty="0" err="1"/>
              <a:t>ekspertlar</a:t>
            </a:r>
            <a:r>
              <a:rPr lang="en-US" dirty="0"/>
              <a:t> </a:t>
            </a:r>
            <a:r>
              <a:rPr lang="en-US" dirty="0" err="1"/>
              <a:t>bilimini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goyasi</a:t>
            </a:r>
            <a:r>
              <a:rPr lang="en-US" dirty="0"/>
              <a:t> </a:t>
            </a:r>
            <a:r>
              <a:rPr lang="en-US" dirty="0" err="1"/>
              <a:t>tugilishi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kullanilishida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turtki</a:t>
            </a:r>
            <a:r>
              <a:rPr lang="en-US" dirty="0"/>
              <a:t> </a:t>
            </a:r>
            <a:r>
              <a:rPr lang="en-US" dirty="0" err="1"/>
              <a:t>buldi</a:t>
            </a:r>
            <a:r>
              <a:rPr lang="en-US" dirty="0"/>
              <a:t>. AKSH da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bilimlarga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buldi</a:t>
            </a:r>
            <a:r>
              <a:rPr lang="en-US" dirty="0"/>
              <a:t>. MUCIN </a:t>
            </a:r>
            <a:r>
              <a:rPr lang="en-US" dirty="0" err="1"/>
              <a:t>va</a:t>
            </a:r>
            <a:r>
              <a:rPr lang="en-US" dirty="0"/>
              <a:t> DENDRAL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meditsina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ximiyada</a:t>
            </a:r>
            <a:r>
              <a:rPr lang="en-US" dirty="0"/>
              <a:t> </a:t>
            </a:r>
            <a:r>
              <a:rPr lang="en-US" dirty="0" err="1"/>
              <a:t>kullaniluvchi</a:t>
            </a:r>
            <a:r>
              <a:rPr lang="en-US" dirty="0"/>
              <a:t>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kullanila</a:t>
            </a:r>
            <a:r>
              <a:rPr lang="en-US" dirty="0"/>
              <a:t> </a:t>
            </a:r>
            <a:r>
              <a:rPr lang="en-US" dirty="0" err="1"/>
              <a:t>boshlandi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725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80-yillar </a:t>
            </a:r>
            <a:r>
              <a:rPr lang="en-US" dirty="0" err="1"/>
              <a:t>urtalaridan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tadbirkorlik</a:t>
            </a:r>
            <a:r>
              <a:rPr lang="en-US" dirty="0"/>
              <a:t> </a:t>
            </a:r>
            <a:r>
              <a:rPr lang="en-US" dirty="0" err="1"/>
              <a:t>mashgulotiga</a:t>
            </a:r>
            <a:r>
              <a:rPr lang="en-US" dirty="0"/>
              <a:t> </a:t>
            </a:r>
            <a:r>
              <a:rPr lang="en-US" dirty="0" err="1"/>
              <a:t>aylana</a:t>
            </a:r>
            <a:r>
              <a:rPr lang="en-US" dirty="0"/>
              <a:t> </a:t>
            </a:r>
            <a:r>
              <a:rPr lang="en-US" dirty="0" err="1"/>
              <a:t>bordi</a:t>
            </a:r>
            <a:r>
              <a:rPr lang="en-US" dirty="0"/>
              <a:t>. </a:t>
            </a:r>
            <a:r>
              <a:rPr lang="en-US" dirty="0" err="1"/>
              <a:t>Uz-uzini</a:t>
            </a:r>
            <a:r>
              <a:rPr lang="en-US" dirty="0"/>
              <a:t> </a:t>
            </a:r>
            <a:r>
              <a:rPr lang="en-US" dirty="0" err="1"/>
              <a:t>ukitish</a:t>
            </a:r>
            <a:r>
              <a:rPr lang="en-US" dirty="0"/>
              <a:t> </a:t>
            </a:r>
            <a:r>
              <a:rPr lang="en-US" dirty="0" err="1"/>
              <a:t>tizimlariga</a:t>
            </a:r>
            <a:r>
              <a:rPr lang="en-US" dirty="0"/>
              <a:t> </a:t>
            </a:r>
            <a:r>
              <a:rPr lang="en-US" dirty="0" err="1"/>
              <a:t>bulgan</a:t>
            </a:r>
            <a:r>
              <a:rPr lang="en-US" dirty="0"/>
              <a:t> </a:t>
            </a:r>
            <a:r>
              <a:rPr lang="en-US" dirty="0" err="1"/>
              <a:t>kizikish</a:t>
            </a:r>
            <a:r>
              <a:rPr lang="en-US" dirty="0"/>
              <a:t> </a:t>
            </a:r>
            <a:r>
              <a:rPr lang="en-US" dirty="0" err="1"/>
              <a:t>kuchaya</a:t>
            </a:r>
            <a:r>
              <a:rPr lang="en-US" dirty="0"/>
              <a:t> </a:t>
            </a:r>
            <a:r>
              <a:rPr lang="en-US" dirty="0" err="1"/>
              <a:t>bordi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yunalishlari</a:t>
            </a:r>
            <a:endParaRPr lang="ru-RU" dirty="0"/>
          </a:p>
          <a:p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intellekt-informatikaning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bulagi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maksadi</a:t>
            </a:r>
            <a:r>
              <a:rPr lang="en-US" dirty="0"/>
              <a:t> </a:t>
            </a:r>
            <a:r>
              <a:rPr lang="en-US" dirty="0" err="1"/>
              <a:t>chegaralangan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EXM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mulokot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intellektual</a:t>
            </a:r>
            <a:r>
              <a:rPr lang="en-US" dirty="0"/>
              <a:t> deb </a:t>
            </a:r>
            <a:r>
              <a:rPr lang="en-US" dirty="0" err="1"/>
              <a:t>xisoblanadigan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tuzishdir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Bilimlarga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takdim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. Bu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yunalishi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yadrosini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r>
              <a:rPr lang="en-US" dirty="0"/>
              <a:t> </a:t>
            </a:r>
            <a:r>
              <a:rPr lang="en-US" dirty="0" err="1"/>
              <a:t>modellari</a:t>
            </a:r>
            <a:r>
              <a:rPr lang="en-US" dirty="0"/>
              <a:t>,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bazalari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boglikdir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71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Ijod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uyinlar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uzida</a:t>
            </a:r>
            <a:r>
              <a:rPr lang="en-US" dirty="0"/>
              <a:t> </a:t>
            </a:r>
            <a:r>
              <a:rPr lang="en-US" dirty="0" err="1"/>
              <a:t>labirint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evristika</a:t>
            </a:r>
            <a:r>
              <a:rPr lang="en-US" dirty="0"/>
              <a:t> </a:t>
            </a:r>
            <a:r>
              <a:rPr lang="en-US" dirty="0" err="1"/>
              <a:t>yotgan</a:t>
            </a:r>
            <a:r>
              <a:rPr lang="en-US" dirty="0"/>
              <a:t> </a:t>
            </a:r>
            <a:r>
              <a:rPr lang="en-US" dirty="0" err="1"/>
              <a:t>shaxmat</a:t>
            </a:r>
            <a:r>
              <a:rPr lang="en-US" dirty="0"/>
              <a:t>, </a:t>
            </a:r>
            <a:r>
              <a:rPr lang="en-US" dirty="0" err="1"/>
              <a:t>shashka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uyin</a:t>
            </a:r>
            <a:r>
              <a:rPr lang="en-US" dirty="0"/>
              <a:t> </a:t>
            </a:r>
            <a:r>
              <a:rPr lang="en-US" dirty="0" err="1"/>
              <a:t>masalalarini</a:t>
            </a:r>
            <a:r>
              <a:rPr lang="en-US" dirty="0"/>
              <a:t> </a:t>
            </a:r>
            <a:r>
              <a:rPr lang="en-US" dirty="0" err="1"/>
              <a:t>mujassamlashtirgan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tilga</a:t>
            </a:r>
            <a:r>
              <a:rPr lang="en-US" dirty="0"/>
              <a:t> </a:t>
            </a:r>
            <a:r>
              <a:rPr lang="en-US" dirty="0" err="1"/>
              <a:t>yakin</a:t>
            </a:r>
            <a:r>
              <a:rPr lang="en-US" dirty="0"/>
              <a:t> </a:t>
            </a:r>
            <a:r>
              <a:rPr lang="en-US" dirty="0" err="1"/>
              <a:t>interfeysni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. 50- </a:t>
            </a:r>
            <a:r>
              <a:rPr lang="en-US" dirty="0" err="1"/>
              <a:t>yillarda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izlanishlarida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yunalishi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urin</a:t>
            </a:r>
            <a:r>
              <a:rPr lang="en-US" dirty="0"/>
              <a:t> </a:t>
            </a:r>
            <a:r>
              <a:rPr lang="en-US" dirty="0" err="1"/>
              <a:t>tutgan</a:t>
            </a:r>
            <a:r>
              <a:rPr lang="en-US" dirty="0"/>
              <a:t>. Bu </a:t>
            </a:r>
            <a:r>
              <a:rPr lang="en-US" dirty="0" err="1"/>
              <a:t>yunalishdagi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ingliz</a:t>
            </a:r>
            <a:r>
              <a:rPr lang="en-US" dirty="0"/>
              <a:t> </a:t>
            </a:r>
            <a:r>
              <a:rPr lang="en-US" dirty="0" err="1"/>
              <a:t>tilidan</a:t>
            </a:r>
            <a:r>
              <a:rPr lang="en-US" dirty="0"/>
              <a:t> </a:t>
            </a:r>
            <a:r>
              <a:rPr lang="en-US" dirty="0" err="1"/>
              <a:t>rus</a:t>
            </a:r>
            <a:r>
              <a:rPr lang="en-US" dirty="0"/>
              <a:t> </a:t>
            </a:r>
            <a:r>
              <a:rPr lang="en-US" dirty="0" err="1"/>
              <a:t>tiliga</a:t>
            </a:r>
            <a:r>
              <a:rPr lang="en-US" dirty="0"/>
              <a:t>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dasturdir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kadam</a:t>
            </a:r>
            <a:r>
              <a:rPr lang="en-US" dirty="0"/>
              <a:t> </a:t>
            </a:r>
            <a:r>
              <a:rPr lang="en-US" dirty="0" err="1"/>
              <a:t>suzma-suz</a:t>
            </a:r>
            <a:r>
              <a:rPr lang="en-US" dirty="0"/>
              <a:t> </a:t>
            </a:r>
            <a:r>
              <a:rPr lang="en-US" dirty="0" err="1"/>
              <a:t>tarjima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, u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chikmadi</a:t>
            </a:r>
            <a:r>
              <a:rPr lang="en-US" dirty="0"/>
              <a:t>. </a:t>
            </a:r>
            <a:r>
              <a:rPr lang="en-US" dirty="0" err="1"/>
              <a:t>Xozirgi</a:t>
            </a:r>
            <a:r>
              <a:rPr lang="en-US" dirty="0"/>
              <a:t>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murakkabrok</a:t>
            </a:r>
            <a:r>
              <a:rPr lang="en-US" dirty="0"/>
              <a:t> model </a:t>
            </a:r>
            <a:r>
              <a:rPr lang="en-US" dirty="0" err="1"/>
              <a:t>ishlatiladi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bloklardan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428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kuyidagi</a:t>
            </a:r>
            <a:r>
              <a:rPr lang="en-US" dirty="0"/>
              <a:t> </a:t>
            </a:r>
            <a:r>
              <a:rPr lang="en-US" dirty="0" err="1"/>
              <a:t>kurinishlarda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ru-RU" dirty="0" err="1"/>
              <a:t>sintaksis</a:t>
            </a:r>
            <a:r>
              <a:rPr lang="ru-RU" dirty="0"/>
              <a:t> </a:t>
            </a:r>
            <a:r>
              <a:rPr lang="ru-RU" dirty="0" err="1"/>
              <a:t>taxlil</a:t>
            </a:r>
            <a:r>
              <a:rPr lang="ru-RU" dirty="0"/>
              <a:t>;</a:t>
            </a:r>
          </a:p>
          <a:p>
            <a:pPr lvl="0"/>
            <a:r>
              <a:rPr lang="en-US" dirty="0" err="1"/>
              <a:t>suzlar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boglanishlarni</a:t>
            </a:r>
            <a:r>
              <a:rPr lang="en-US" dirty="0"/>
              <a:t>, </a:t>
            </a:r>
            <a:r>
              <a:rPr lang="en-US" dirty="0" err="1"/>
              <a:t>grammatika</a:t>
            </a:r>
            <a:r>
              <a:rPr lang="en-US" dirty="0"/>
              <a:t> </a:t>
            </a:r>
            <a:r>
              <a:rPr lang="en-US" dirty="0" err="1"/>
              <a:t>gaplarni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morfologik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- </a:t>
            </a:r>
            <a:r>
              <a:rPr lang="en-US" dirty="0" err="1"/>
              <a:t>matnda</a:t>
            </a:r>
            <a:r>
              <a:rPr lang="en-US" dirty="0"/>
              <a:t> </a:t>
            </a:r>
            <a:r>
              <a:rPr lang="en-US" dirty="0" err="1"/>
              <a:t>suzlarni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progmatik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-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bazasiga</a:t>
            </a:r>
            <a:r>
              <a:rPr lang="en-US" dirty="0"/>
              <a:t> </a:t>
            </a:r>
            <a:r>
              <a:rPr lang="en-US" dirty="0" err="1"/>
              <a:t>asoslanib</a:t>
            </a:r>
            <a:r>
              <a:rPr lang="en-US" dirty="0"/>
              <a:t> </a:t>
            </a:r>
            <a:r>
              <a:rPr lang="en-US" dirty="0" err="1"/>
              <a:t>gapning</a:t>
            </a:r>
            <a:r>
              <a:rPr lang="en-US" dirty="0"/>
              <a:t> </a:t>
            </a:r>
            <a:r>
              <a:rPr lang="en-US" dirty="0" err="1"/>
              <a:t>ma’nosini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atrofda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semantik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-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predmet</a:t>
            </a:r>
            <a:r>
              <a:rPr lang="en-US" dirty="0"/>
              <a:t> </a:t>
            </a:r>
            <a:r>
              <a:rPr lang="en-US" dirty="0" err="1"/>
              <a:t>sohaga</a:t>
            </a:r>
            <a:r>
              <a:rPr lang="en-US" dirty="0"/>
              <a:t> </a:t>
            </a:r>
            <a:r>
              <a:rPr lang="en-US" dirty="0" err="1"/>
              <a:t>yunaltirilganlgan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bazasiga</a:t>
            </a:r>
            <a:r>
              <a:rPr lang="en-US" dirty="0"/>
              <a:t> </a:t>
            </a:r>
            <a:r>
              <a:rPr lang="en-US" dirty="0" err="1"/>
              <a:t>asoslanib</a:t>
            </a:r>
            <a:r>
              <a:rPr lang="en-US" dirty="0"/>
              <a:t>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gapning</a:t>
            </a:r>
            <a:r>
              <a:rPr lang="en-US" dirty="0"/>
              <a:t> </a:t>
            </a:r>
            <a:r>
              <a:rPr lang="en-US" dirty="0" err="1"/>
              <a:t>ma’nosini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929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Kiyofani</a:t>
            </a:r>
            <a:r>
              <a:rPr lang="en-US" dirty="0"/>
              <a:t> </a:t>
            </a:r>
            <a:r>
              <a:rPr lang="en-US" dirty="0" err="1"/>
              <a:t>bilish</a:t>
            </a:r>
            <a:r>
              <a:rPr lang="en-US" dirty="0"/>
              <a:t> (</a:t>
            </a:r>
            <a:r>
              <a:rPr lang="en-US" dirty="0" err="1"/>
              <a:t>raspoznovanie</a:t>
            </a:r>
            <a:r>
              <a:rPr lang="en-US" dirty="0"/>
              <a:t> </a:t>
            </a:r>
            <a:r>
              <a:rPr lang="en-US" dirty="0" err="1"/>
              <a:t>obrazov</a:t>
            </a:r>
            <a:r>
              <a:rPr lang="en-US" dirty="0"/>
              <a:t>).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intellektning</a:t>
            </a:r>
            <a:r>
              <a:rPr lang="en-US" dirty="0"/>
              <a:t> </a:t>
            </a:r>
            <a:r>
              <a:rPr lang="en-US" dirty="0" err="1"/>
              <a:t>traditsion</a:t>
            </a:r>
            <a:r>
              <a:rPr lang="en-US" dirty="0"/>
              <a:t> </a:t>
            </a:r>
            <a:r>
              <a:rPr lang="en-US" dirty="0" err="1"/>
              <a:t>yunalishlaridan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aloxida</a:t>
            </a:r>
            <a:r>
              <a:rPr lang="en-US" dirty="0"/>
              <a:t> </a:t>
            </a:r>
            <a:r>
              <a:rPr lang="en-US" dirty="0" err="1"/>
              <a:t>yunalish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rivojlanishda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urni</a:t>
            </a:r>
            <a:r>
              <a:rPr lang="en-US" dirty="0"/>
              <a:t> bor.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ob’ektga</a:t>
            </a:r>
            <a:r>
              <a:rPr lang="en-US" dirty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matritsasi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kuyilib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kiyofasi</a:t>
            </a:r>
            <a:r>
              <a:rPr lang="en-US" dirty="0"/>
              <a:t> </a:t>
            </a:r>
            <a:r>
              <a:rPr lang="en-US" dirty="0" err="1"/>
              <a:t>bilinadi</a:t>
            </a:r>
            <a:r>
              <a:rPr lang="en-US" dirty="0"/>
              <a:t> (</a:t>
            </a:r>
            <a:r>
              <a:rPr lang="en-US" dirty="0" err="1"/>
              <a:t>urganiladi</a:t>
            </a:r>
            <a:r>
              <a:rPr lang="en-US" dirty="0"/>
              <a:t>). Bu </a:t>
            </a:r>
            <a:r>
              <a:rPr lang="en-US" dirty="0" err="1"/>
              <a:t>yunalish</a:t>
            </a:r>
            <a:r>
              <a:rPr lang="en-US" dirty="0"/>
              <a:t> </a:t>
            </a:r>
            <a:r>
              <a:rPr lang="en-US" dirty="0" err="1"/>
              <a:t>neyrokibernetika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boglangan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arxitekturalari</a:t>
            </a:r>
            <a:r>
              <a:rPr lang="en-US" dirty="0"/>
              <a:t>. Bu </a:t>
            </a:r>
            <a:r>
              <a:rPr lang="en-US" dirty="0" err="1"/>
              <a:t>yunalish</a:t>
            </a:r>
            <a:r>
              <a:rPr lang="en-US" dirty="0"/>
              <a:t> </a:t>
            </a:r>
            <a:r>
              <a:rPr lang="en-US" dirty="0" err="1"/>
              <a:t>simvolli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mantikiy</a:t>
            </a:r>
            <a:r>
              <a:rPr lang="en-US" dirty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kayta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yunaltirilgan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apparat</a:t>
            </a:r>
            <a:r>
              <a:rPr lang="en-US" dirty="0"/>
              <a:t> </a:t>
            </a:r>
            <a:r>
              <a:rPr lang="en-US" dirty="0" err="1"/>
              <a:t>yechimlari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arxitekturalarni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chikish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shugullanadi</a:t>
            </a:r>
            <a:r>
              <a:rPr lang="en-US" dirty="0"/>
              <a:t>. </a:t>
            </a:r>
            <a:r>
              <a:rPr lang="en-US" dirty="0" err="1"/>
              <a:t>Komp</a:t>
            </a:r>
            <a:r>
              <a:rPr lang="ru-RU" dirty="0"/>
              <a:t>ь</a:t>
            </a:r>
            <a:r>
              <a:rPr lang="en-US" dirty="0" err="1"/>
              <a:t>yuterlarning</a:t>
            </a:r>
            <a:r>
              <a:rPr lang="en-US" dirty="0"/>
              <a:t> 5 </a:t>
            </a:r>
            <a:r>
              <a:rPr lang="en-US" dirty="0" err="1"/>
              <a:t>va</a:t>
            </a:r>
            <a:r>
              <a:rPr lang="en-US" dirty="0"/>
              <a:t> 6 </a:t>
            </a:r>
            <a:r>
              <a:rPr lang="en-US" dirty="0" err="1"/>
              <a:t>avlodlari</a:t>
            </a:r>
            <a:r>
              <a:rPr lang="en-US" dirty="0"/>
              <a:t> </a:t>
            </a:r>
            <a:r>
              <a:rPr lang="en-US" dirty="0" err="1"/>
              <a:t>yaratilmokda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robotlar</a:t>
            </a:r>
            <a:r>
              <a:rPr lang="en-US" dirty="0"/>
              <a:t>. </a:t>
            </a:r>
            <a:r>
              <a:rPr lang="en-US" dirty="0" err="1"/>
              <a:t>Robotlar</a:t>
            </a:r>
            <a:r>
              <a:rPr lang="en-US" dirty="0"/>
              <a:t> -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mexnatini</a:t>
            </a:r>
            <a:r>
              <a:rPr lang="en-US" dirty="0"/>
              <a:t> </a:t>
            </a:r>
            <a:r>
              <a:rPr lang="en-US" dirty="0" err="1"/>
              <a:t>avtomatlashtiruvchi</a:t>
            </a:r>
            <a:r>
              <a:rPr lang="en-US" dirty="0"/>
              <a:t> </a:t>
            </a:r>
            <a:r>
              <a:rPr lang="en-US" dirty="0" err="1"/>
              <a:t>elektromexanik</a:t>
            </a:r>
            <a:r>
              <a:rPr lang="en-US" dirty="0"/>
              <a:t> </a:t>
            </a:r>
            <a:r>
              <a:rPr lang="en-US" dirty="0" err="1"/>
              <a:t>kurilmalardir</a:t>
            </a:r>
            <a:r>
              <a:rPr lang="en-US" dirty="0"/>
              <a:t>. </a:t>
            </a:r>
            <a:r>
              <a:rPr lang="en-US" dirty="0" err="1"/>
              <a:t>Robotlarni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fikri</a:t>
            </a:r>
            <a:r>
              <a:rPr lang="en-US" dirty="0"/>
              <a:t> </a:t>
            </a:r>
            <a:r>
              <a:rPr lang="en-US" dirty="0" err="1"/>
              <a:t>kadimiy</a:t>
            </a:r>
            <a:r>
              <a:rPr lang="en-US" dirty="0"/>
              <a:t> </a:t>
            </a:r>
            <a:r>
              <a:rPr lang="en-US" dirty="0" err="1"/>
              <a:t>bulib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Robot </a:t>
            </a:r>
            <a:r>
              <a:rPr lang="en-US" dirty="0" err="1"/>
              <a:t>suzi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20 - </a:t>
            </a:r>
            <a:r>
              <a:rPr lang="en-US" dirty="0" err="1"/>
              <a:t>yillarda</a:t>
            </a:r>
            <a:r>
              <a:rPr lang="en-US" dirty="0"/>
              <a:t> </a:t>
            </a:r>
            <a:r>
              <a:rPr lang="en-US" dirty="0" err="1"/>
              <a:t>chex</a:t>
            </a:r>
            <a:r>
              <a:rPr lang="en-US" dirty="0"/>
              <a:t> </a:t>
            </a:r>
            <a:r>
              <a:rPr lang="en-US" dirty="0" err="1"/>
              <a:t>yezuvchisi</a:t>
            </a:r>
            <a:r>
              <a:rPr lang="en-US" dirty="0"/>
              <a:t> </a:t>
            </a:r>
            <a:r>
              <a:rPr lang="en-US" dirty="0" err="1"/>
              <a:t>Karel</a:t>
            </a:r>
            <a:r>
              <a:rPr lang="en-US" dirty="0"/>
              <a:t> </a:t>
            </a:r>
            <a:r>
              <a:rPr lang="en-US" dirty="0" err="1"/>
              <a:t>CHapek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etilgan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robotlar</a:t>
            </a:r>
            <a:r>
              <a:rPr lang="en-US" dirty="0"/>
              <a:t> </a:t>
            </a:r>
            <a:r>
              <a:rPr lang="en-US" dirty="0" err="1"/>
              <a:t>yasalishidan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xozirgacha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avlodi</a:t>
            </a:r>
            <a:r>
              <a:rPr lang="en-US" dirty="0"/>
              <a:t> </a:t>
            </a:r>
            <a:r>
              <a:rPr lang="en-US" dirty="0" err="1"/>
              <a:t>almashdi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1353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Uz-uzini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robotlar</a:t>
            </a:r>
            <a:r>
              <a:rPr lang="en-US" dirty="0"/>
              <a:t>. Bu robot  </a:t>
            </a:r>
            <a:r>
              <a:rPr lang="en-US" dirty="0" err="1"/>
              <a:t>texnikasining</a:t>
            </a:r>
            <a:r>
              <a:rPr lang="en-US" dirty="0"/>
              <a:t> </a:t>
            </a:r>
            <a:r>
              <a:rPr lang="en-US" dirty="0" err="1"/>
              <a:t>rivojlanishida</a:t>
            </a:r>
            <a:r>
              <a:rPr lang="en-US" dirty="0"/>
              <a:t>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pirovard</a:t>
            </a:r>
            <a:r>
              <a:rPr lang="en-US" dirty="0"/>
              <a:t> </a:t>
            </a:r>
            <a:r>
              <a:rPr lang="en-US" dirty="0" err="1"/>
              <a:t>maksaddir</a:t>
            </a:r>
            <a:r>
              <a:rPr lang="en-US" dirty="0"/>
              <a:t>.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robotlar</a:t>
            </a:r>
            <a:r>
              <a:rPr lang="en-US" dirty="0"/>
              <a:t> </a:t>
            </a:r>
            <a:r>
              <a:rPr lang="en-US" dirty="0" err="1"/>
              <a:t>yaratishdagi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muammo</a:t>
            </a:r>
            <a:r>
              <a:rPr lang="en-US" dirty="0"/>
              <a:t> -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kurish</a:t>
            </a:r>
            <a:r>
              <a:rPr lang="en-US" dirty="0"/>
              <a:t> </a:t>
            </a:r>
            <a:r>
              <a:rPr lang="en-US" dirty="0" err="1"/>
              <a:t>kobiliyatini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muammosidir</a:t>
            </a:r>
            <a:r>
              <a:rPr lang="en-US" dirty="0"/>
              <a:t>. </a:t>
            </a:r>
            <a:r>
              <a:rPr lang="en-US" dirty="0" err="1"/>
              <a:t>Xozirgi</a:t>
            </a:r>
            <a:r>
              <a:rPr lang="en-US" dirty="0"/>
              <a:t> </a:t>
            </a:r>
            <a:r>
              <a:rPr lang="en-US" dirty="0" err="1"/>
              <a:t>vaktda</a:t>
            </a:r>
            <a:r>
              <a:rPr lang="en-US" dirty="0"/>
              <a:t> </a:t>
            </a:r>
            <a:r>
              <a:rPr lang="en-US" dirty="0" err="1"/>
              <a:t>jaxonda</a:t>
            </a:r>
            <a:r>
              <a:rPr lang="en-US" dirty="0"/>
              <a:t> </a:t>
            </a:r>
            <a:r>
              <a:rPr lang="en-US" dirty="0" err="1"/>
              <a:t>yiliga</a:t>
            </a:r>
            <a:r>
              <a:rPr lang="en-US" dirty="0"/>
              <a:t> 60 </a:t>
            </a:r>
            <a:r>
              <a:rPr lang="en-US" dirty="0" err="1"/>
              <a:t>mingdan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robotlar</a:t>
            </a:r>
            <a:r>
              <a:rPr lang="en-US" dirty="0"/>
              <a:t> </a:t>
            </a:r>
            <a:r>
              <a:rPr lang="en-US" dirty="0" err="1"/>
              <a:t>yaratilmokda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Ukitish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</a:t>
            </a:r>
            <a:r>
              <a:rPr lang="en-US" dirty="0"/>
              <a:t> - </a:t>
            </a:r>
            <a:r>
              <a:rPr lang="en-US" dirty="0" err="1"/>
              <a:t>uzini</a:t>
            </a:r>
            <a:r>
              <a:rPr lang="en-US" dirty="0"/>
              <a:t> </a:t>
            </a:r>
            <a:r>
              <a:rPr lang="en-US" dirty="0" err="1"/>
              <a:t>ukitish</a:t>
            </a:r>
            <a:r>
              <a:rPr lang="en-US" dirty="0"/>
              <a:t>. Bu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intellektning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rivojlanaetgan</a:t>
            </a:r>
            <a:r>
              <a:rPr lang="en-US" dirty="0"/>
              <a:t> </a:t>
            </a:r>
            <a:r>
              <a:rPr lang="en-US" dirty="0" err="1"/>
              <a:t>bulimlaridan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U </a:t>
            </a:r>
            <a:r>
              <a:rPr lang="en-US" dirty="0" err="1"/>
              <a:t>uzida</a:t>
            </a:r>
            <a:r>
              <a:rPr lang="en-US" dirty="0"/>
              <a:t> </a:t>
            </a:r>
            <a:r>
              <a:rPr lang="en-US" dirty="0" err="1"/>
              <a:t>taxlil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yigish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tuplashga</a:t>
            </a:r>
            <a:r>
              <a:rPr lang="en-US" dirty="0"/>
              <a:t> </a:t>
            </a:r>
            <a:r>
              <a:rPr lang="en-US" dirty="0" err="1"/>
              <a:t>yunaltirilgan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, </a:t>
            </a:r>
            <a:r>
              <a:rPr lang="en-US" dirty="0" err="1"/>
              <a:t>algoritmlar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modellarni</a:t>
            </a:r>
            <a:r>
              <a:rPr lang="en-US" dirty="0"/>
              <a:t> </a:t>
            </a:r>
            <a:r>
              <a:rPr lang="en-US" dirty="0" err="1"/>
              <a:t>mujassamlashtiradi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misollar</a:t>
            </a:r>
            <a:r>
              <a:rPr lang="en-US" dirty="0"/>
              <a:t> </a:t>
            </a:r>
            <a:r>
              <a:rPr lang="en-US" dirty="0" err="1"/>
              <a:t>yerdamida</a:t>
            </a:r>
            <a:r>
              <a:rPr lang="en-US" dirty="0"/>
              <a:t> </a:t>
            </a:r>
            <a:r>
              <a:rPr lang="en-US" dirty="0" err="1"/>
              <a:t>ukitish</a:t>
            </a:r>
            <a:r>
              <a:rPr lang="en-US" dirty="0"/>
              <a:t>, </a:t>
            </a:r>
            <a:r>
              <a:rPr lang="en-US" dirty="0" err="1"/>
              <a:t>belgilarni</a:t>
            </a:r>
            <a:r>
              <a:rPr lang="en-US" dirty="0"/>
              <a:t> </a:t>
            </a:r>
            <a:r>
              <a:rPr lang="en-US" dirty="0" err="1"/>
              <a:t>bilishning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yunalishlaridan</a:t>
            </a:r>
            <a:r>
              <a:rPr lang="en-US" dirty="0"/>
              <a:t> </a:t>
            </a:r>
            <a:r>
              <a:rPr lang="en-US" dirty="0" err="1"/>
              <a:t>xam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7295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rivojlanishining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bosqichlarini</a:t>
            </a:r>
            <a:r>
              <a:rPr lang="en-US" dirty="0"/>
              <a:t> </a:t>
            </a:r>
            <a:r>
              <a:rPr lang="en-US" dirty="0" err="1"/>
              <a:t>ko’rib</a:t>
            </a:r>
            <a:r>
              <a:rPr lang="en-US" dirty="0"/>
              <a:t> </a:t>
            </a:r>
            <a:r>
              <a:rPr lang="en-US" dirty="0" err="1"/>
              <a:t>chiqishimiz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b="1" dirty="0"/>
          </a:p>
          <a:p>
            <a:pPr lvl="0"/>
            <a:r>
              <a:rPr lang="en-US" dirty="0"/>
              <a:t>XX </a:t>
            </a:r>
            <a:r>
              <a:rPr lang="en-US" dirty="0" err="1"/>
              <a:t>asrning</a:t>
            </a:r>
            <a:r>
              <a:rPr lang="en-US" dirty="0"/>
              <a:t> 70 </a:t>
            </a:r>
            <a:r>
              <a:rPr lang="en-US" dirty="0" err="1"/>
              <a:t>yillari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izlash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universal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qurishda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xarakterlanadi</a:t>
            </a:r>
            <a:r>
              <a:rPr lang="en-US" dirty="0"/>
              <a:t>.</a:t>
            </a:r>
            <a:endParaRPr lang="ru-RU" b="1" dirty="0"/>
          </a:p>
          <a:p>
            <a:pPr lvl="0"/>
            <a:r>
              <a:rPr lang="en-US" dirty="0"/>
              <a:t>XX </a:t>
            </a:r>
            <a:r>
              <a:rPr lang="en-US" dirty="0" err="1"/>
              <a:t>asrning</a:t>
            </a:r>
            <a:r>
              <a:rPr lang="en-US" dirty="0"/>
              <a:t> 80 </a:t>
            </a:r>
            <a:r>
              <a:rPr lang="en-US" dirty="0" err="1"/>
              <a:t>yillari</a:t>
            </a:r>
            <a:r>
              <a:rPr lang="en-US" dirty="0"/>
              <a:t> </a:t>
            </a:r>
            <a:r>
              <a:rPr lang="en-US" dirty="0" err="1"/>
              <a:t>axborotlarni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izlashga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dasturlarga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qidirish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xarakterlanadi</a:t>
            </a:r>
            <a:r>
              <a:rPr lang="en-US" dirty="0"/>
              <a:t>.</a:t>
            </a:r>
            <a:endParaRPr lang="ru-RU" b="1" dirty="0"/>
          </a:p>
          <a:p>
            <a:pPr lvl="0"/>
            <a:r>
              <a:rPr lang="en-US" dirty="0"/>
              <a:t>XX </a:t>
            </a:r>
            <a:r>
              <a:rPr lang="en-US" dirty="0" err="1"/>
              <a:t>asrning</a:t>
            </a:r>
            <a:r>
              <a:rPr lang="en-US" dirty="0"/>
              <a:t> 90 </a:t>
            </a:r>
            <a:r>
              <a:rPr lang="en-US" dirty="0" err="1"/>
              <a:t>yillari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fan </a:t>
            </a:r>
            <a:r>
              <a:rPr lang="en-US" dirty="0" err="1"/>
              <a:t>sohalari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xajmli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bilimlarni</a:t>
            </a:r>
            <a:r>
              <a:rPr lang="en-US" dirty="0"/>
              <a:t> </a:t>
            </a:r>
            <a:r>
              <a:rPr lang="en-US" dirty="0" err="1"/>
              <a:t>qo’llanishi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xarakterlanadi</a:t>
            </a:r>
            <a:r>
              <a:rPr lang="en-US" dirty="0"/>
              <a:t>.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8619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XX </a:t>
            </a:r>
            <a:r>
              <a:rPr lang="ru-RU" dirty="0" err="1"/>
              <a:t>asrning</a:t>
            </a:r>
            <a:r>
              <a:rPr lang="ru-RU" dirty="0"/>
              <a:t> 90-yillari </a:t>
            </a:r>
            <a:r>
              <a:rPr lang="ru-RU" dirty="0" err="1"/>
              <a:t>boshlarida</a:t>
            </a:r>
            <a:r>
              <a:rPr lang="ru-RU" dirty="0"/>
              <a:t> </a:t>
            </a:r>
            <a:r>
              <a:rPr lang="ru-RU" dirty="0" err="1"/>
              <a:t>butunlay</a:t>
            </a:r>
            <a:r>
              <a:rPr lang="ru-RU" dirty="0"/>
              <a:t> </a:t>
            </a:r>
            <a:r>
              <a:rPr lang="ru-RU" dirty="0" err="1"/>
              <a:t>yangi</a:t>
            </a:r>
            <a:r>
              <a:rPr lang="ru-RU" dirty="0"/>
              <a:t> </a:t>
            </a:r>
            <a:r>
              <a:rPr lang="ru-RU" dirty="0" err="1"/>
              <a:t>kontseptsiya</a:t>
            </a:r>
            <a:r>
              <a:rPr lang="ru-RU" dirty="0"/>
              <a:t> </a:t>
            </a:r>
            <a:r>
              <a:rPr lang="ru-RU" dirty="0" err="1"/>
              <a:t>qabul</a:t>
            </a:r>
            <a:r>
              <a:rPr lang="ru-RU" dirty="0"/>
              <a:t> </a:t>
            </a:r>
            <a:r>
              <a:rPr lang="ru-RU" dirty="0" err="1"/>
              <a:t>qilindi</a:t>
            </a:r>
            <a:r>
              <a:rPr lang="ru-RU" dirty="0"/>
              <a:t>. </a:t>
            </a:r>
            <a:r>
              <a:rPr lang="ru-RU" dirty="0" err="1"/>
              <a:t>Intelektual</a:t>
            </a:r>
            <a:r>
              <a:rPr lang="ru-RU" dirty="0"/>
              <a:t> </a:t>
            </a:r>
            <a:r>
              <a:rPr lang="ru-RU" dirty="0" err="1"/>
              <a:t>dasturni</a:t>
            </a:r>
            <a:r>
              <a:rPr lang="ru-RU" dirty="0"/>
              <a:t> </a:t>
            </a:r>
            <a:r>
              <a:rPr lang="ru-RU" dirty="0" err="1"/>
              <a:t>tuzish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, </a:t>
            </a:r>
            <a:r>
              <a:rPr lang="ru-RU" dirty="0" err="1"/>
              <a:t>izlanish</a:t>
            </a:r>
            <a:r>
              <a:rPr lang="ru-RU" dirty="0"/>
              <a:t> </a:t>
            </a:r>
            <a:r>
              <a:rPr lang="ru-RU" dirty="0" err="1"/>
              <a:t>fan</a:t>
            </a:r>
            <a:r>
              <a:rPr lang="ru-RU" dirty="0"/>
              <a:t> </a:t>
            </a:r>
            <a:r>
              <a:rPr lang="ru-RU" dirty="0" err="1"/>
              <a:t>sohasining</a:t>
            </a:r>
            <a:r>
              <a:rPr lang="ru-RU" dirty="0"/>
              <a:t> </a:t>
            </a:r>
            <a:r>
              <a:rPr lang="ru-RU" dirty="0" err="1"/>
              <a:t>yuqori</a:t>
            </a:r>
            <a:r>
              <a:rPr lang="ru-RU" dirty="0"/>
              <a:t> </a:t>
            </a:r>
            <a:r>
              <a:rPr lang="ru-RU" dirty="0" err="1"/>
              <a:t>sifatli</a:t>
            </a:r>
            <a:r>
              <a:rPr lang="ru-RU" dirty="0"/>
              <a:t> </a:t>
            </a:r>
            <a:r>
              <a:rPr lang="ru-RU" dirty="0" err="1"/>
              <a:t>maxsus</a:t>
            </a:r>
            <a:r>
              <a:rPr lang="ru-RU" dirty="0"/>
              <a:t> </a:t>
            </a:r>
            <a:r>
              <a:rPr lang="ru-RU" dirty="0" err="1"/>
              <a:t>bilimlari</a:t>
            </a:r>
            <a:r>
              <a:rPr lang="ru-RU" dirty="0"/>
              <a:t> </a:t>
            </a:r>
            <a:r>
              <a:rPr lang="ru-RU" dirty="0" err="1"/>
              <a:t>bilan</a:t>
            </a:r>
            <a:r>
              <a:rPr lang="ru-RU" dirty="0"/>
              <a:t> </a:t>
            </a:r>
            <a:r>
              <a:rPr lang="ru-RU" dirty="0" err="1"/>
              <a:t>ta’minlash</a:t>
            </a:r>
            <a:r>
              <a:rPr lang="ru-RU" dirty="0"/>
              <a:t> </a:t>
            </a:r>
            <a:r>
              <a:rPr lang="ru-RU" dirty="0" err="1"/>
              <a:t>kerak</a:t>
            </a:r>
            <a:r>
              <a:rPr lang="ru-RU" dirty="0"/>
              <a:t>. </a:t>
            </a:r>
            <a:r>
              <a:rPr lang="ru-RU" dirty="0" err="1"/>
              <a:t>SHuning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loyixalashtirilayotgan</a:t>
            </a:r>
            <a:r>
              <a:rPr lang="ru-RU" dirty="0"/>
              <a:t> SI </a:t>
            </a:r>
            <a:r>
              <a:rPr lang="ru-RU" dirty="0" err="1"/>
              <a:t>tizimi</a:t>
            </a:r>
            <a:r>
              <a:rPr lang="ru-RU" dirty="0"/>
              <a:t> </a:t>
            </a:r>
            <a:r>
              <a:rPr lang="ru-RU" dirty="0" err="1"/>
              <a:t>yuqori</a:t>
            </a:r>
            <a:r>
              <a:rPr lang="ru-RU" dirty="0"/>
              <a:t> </a:t>
            </a:r>
            <a:r>
              <a:rPr lang="ru-RU" dirty="0" err="1"/>
              <a:t>bosqisdagi</a:t>
            </a:r>
            <a:r>
              <a:rPr lang="ru-RU" dirty="0"/>
              <a:t> </a:t>
            </a:r>
            <a:r>
              <a:rPr lang="ru-RU" dirty="0" err="1"/>
              <a:t>bilimlari</a:t>
            </a:r>
            <a:r>
              <a:rPr lang="ru-RU" dirty="0"/>
              <a:t> </a:t>
            </a:r>
            <a:r>
              <a:rPr lang="ru-RU" dirty="0" err="1"/>
              <a:t>bazasiga</a:t>
            </a:r>
            <a:r>
              <a:rPr lang="ru-RU" dirty="0"/>
              <a:t> </a:t>
            </a:r>
            <a:r>
              <a:rPr lang="ru-RU" dirty="0" err="1"/>
              <a:t>ega</a:t>
            </a:r>
            <a:r>
              <a:rPr lang="ru-RU" dirty="0"/>
              <a:t> </a:t>
            </a:r>
            <a:r>
              <a:rPr lang="ru-RU" dirty="0" err="1"/>
              <a:t>bo’lishi</a:t>
            </a:r>
            <a:r>
              <a:rPr lang="ru-RU" dirty="0"/>
              <a:t> </a:t>
            </a:r>
            <a:r>
              <a:rPr lang="ru-RU" dirty="0" err="1"/>
              <a:t>kerak</a:t>
            </a:r>
            <a:r>
              <a:rPr lang="ru-RU" dirty="0"/>
              <a:t>. </a:t>
            </a:r>
            <a:r>
              <a:rPr lang="ru-RU" dirty="0" err="1"/>
              <a:t>Hozirgi</a:t>
            </a:r>
            <a:r>
              <a:rPr lang="ru-RU" dirty="0"/>
              <a:t> </a:t>
            </a:r>
            <a:r>
              <a:rPr lang="ru-RU" dirty="0" err="1"/>
              <a:t>vaqtda</a:t>
            </a:r>
            <a:r>
              <a:rPr lang="ru-RU" dirty="0"/>
              <a:t> </a:t>
            </a:r>
            <a:r>
              <a:rPr lang="ru-RU" dirty="0" err="1"/>
              <a:t>eng</a:t>
            </a:r>
            <a:r>
              <a:rPr lang="ru-RU" dirty="0"/>
              <a:t> </a:t>
            </a:r>
            <a:r>
              <a:rPr lang="ru-RU" dirty="0" err="1"/>
              <a:t>ko’p</a:t>
            </a:r>
            <a:r>
              <a:rPr lang="ru-RU" dirty="0"/>
              <a:t> </a:t>
            </a:r>
            <a:r>
              <a:rPr lang="ru-RU" dirty="0" err="1"/>
              <a:t>tarqalgan</a:t>
            </a:r>
            <a:r>
              <a:rPr lang="ru-RU" dirty="0"/>
              <a:t> </a:t>
            </a:r>
            <a:r>
              <a:rPr lang="ru-RU" dirty="0" err="1"/>
              <a:t>kontseptsiya</a:t>
            </a:r>
            <a:r>
              <a:rPr lang="ru-RU" dirty="0"/>
              <a:t> </a:t>
            </a:r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ekspert</a:t>
            </a:r>
            <a:r>
              <a:rPr lang="ru-RU" dirty="0"/>
              <a:t> </a:t>
            </a:r>
            <a:r>
              <a:rPr lang="ru-RU" dirty="0" err="1"/>
              <a:t>tizimlarini</a:t>
            </a:r>
            <a:r>
              <a:rPr lang="ru-RU" dirty="0"/>
              <a:t> (ET) </a:t>
            </a:r>
            <a:r>
              <a:rPr lang="ru-RU" dirty="0" err="1"/>
              <a:t>loyixalashtirishdir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650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Sun‘iy</a:t>
            </a:r>
            <a:r>
              <a:rPr lang="en-US" b="1" dirty="0"/>
              <a:t> </a:t>
            </a:r>
            <a:r>
              <a:rPr lang="en-US" b="1" dirty="0" err="1"/>
              <a:t>intellekt</a:t>
            </a:r>
            <a:r>
              <a:rPr lang="en-US" b="1" dirty="0"/>
              <a:t> </a:t>
            </a:r>
            <a:r>
              <a:rPr lang="en-US" b="1" dirty="0" err="1"/>
              <a:t>haqida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masalasi</a:t>
            </a:r>
            <a:r>
              <a:rPr lang="en-US" dirty="0"/>
              <a:t> </a:t>
            </a:r>
            <a:r>
              <a:rPr lang="en-US" dirty="0" err="1"/>
              <a:t>insoniyat</a:t>
            </a:r>
            <a:r>
              <a:rPr lang="en-US" dirty="0"/>
              <a:t> </a:t>
            </a:r>
            <a:r>
              <a:rPr lang="en-US" dirty="0" err="1"/>
              <a:t>aqlini</a:t>
            </a:r>
            <a:r>
              <a:rPr lang="en-US" dirty="0"/>
              <a:t> </a:t>
            </a:r>
            <a:r>
              <a:rPr lang="en-US" dirty="0" err="1"/>
              <a:t>alakachonlar</a:t>
            </a:r>
            <a:r>
              <a:rPr lang="en-US" dirty="0"/>
              <a:t> </a:t>
            </a:r>
            <a:r>
              <a:rPr lang="en-US" dirty="0" err="1"/>
              <a:t>egallab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.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okimida</a:t>
            </a:r>
            <a:r>
              <a:rPr lang="en-US" dirty="0"/>
              <a:t> masala </a:t>
            </a:r>
            <a:r>
              <a:rPr lang="en-US" dirty="0" err="1"/>
              <a:t>xal</a:t>
            </a:r>
            <a:r>
              <a:rPr lang="en-US" dirty="0"/>
              <a:t> </a:t>
            </a:r>
            <a:r>
              <a:rPr lang="en-US" dirty="0" err="1"/>
              <a:t>qilinganga</a:t>
            </a:r>
            <a:r>
              <a:rPr lang="en-US" dirty="0"/>
              <a:t> </a:t>
            </a:r>
            <a:r>
              <a:rPr lang="en-US" dirty="0" err="1"/>
              <a:t>uxshaydi</a:t>
            </a:r>
            <a:r>
              <a:rPr lang="en-US" dirty="0"/>
              <a:t>. </a:t>
            </a:r>
            <a:r>
              <a:rPr lang="en-US" dirty="0" err="1"/>
              <a:t>Hattoki</a:t>
            </a:r>
            <a:r>
              <a:rPr lang="en-US" dirty="0"/>
              <a:t> </a:t>
            </a:r>
            <a:r>
              <a:rPr lang="en-US" dirty="0" err="1"/>
              <a:t>xatosiz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bajaradigan</a:t>
            </a:r>
            <a:r>
              <a:rPr lang="en-US" dirty="0"/>
              <a:t>, </a:t>
            </a:r>
            <a:r>
              <a:rPr lang="en-US" dirty="0" err="1"/>
              <a:t>shaxmat</a:t>
            </a:r>
            <a:r>
              <a:rPr lang="en-US" dirty="0"/>
              <a:t> </a:t>
            </a:r>
            <a:r>
              <a:rPr lang="en-US" dirty="0" err="1"/>
              <a:t>uynaydigan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spektrlarning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analizini</a:t>
            </a:r>
            <a:r>
              <a:rPr lang="en-US" dirty="0"/>
              <a:t> </a:t>
            </a:r>
            <a:r>
              <a:rPr lang="en-US" dirty="0" err="1"/>
              <a:t>bajaradigan</a:t>
            </a:r>
            <a:r>
              <a:rPr lang="en-US" dirty="0"/>
              <a:t> </a:t>
            </a:r>
            <a:r>
              <a:rPr lang="en-US" dirty="0" err="1"/>
              <a:t>kompyuterlar</a:t>
            </a:r>
            <a:r>
              <a:rPr lang="en-US" dirty="0"/>
              <a:t> </a:t>
            </a:r>
            <a:r>
              <a:rPr lang="en-US" dirty="0" err="1"/>
              <a:t>insonga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beradigan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asboblardan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intelektiga</a:t>
            </a:r>
            <a:r>
              <a:rPr lang="en-US" dirty="0"/>
              <a:t> </a:t>
            </a:r>
            <a:r>
              <a:rPr lang="en-US" dirty="0" err="1"/>
              <a:t>yaqinlasha</a:t>
            </a:r>
            <a:r>
              <a:rPr lang="en-US" dirty="0"/>
              <a:t> </a:t>
            </a:r>
            <a:r>
              <a:rPr lang="en-US" dirty="0" err="1"/>
              <a:t>olmadi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sohasidagi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yo’nalishi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ishlarning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yo’nalishiga</a:t>
            </a:r>
            <a:r>
              <a:rPr lang="en-US" dirty="0"/>
              <a:t> </a:t>
            </a:r>
            <a:r>
              <a:rPr lang="en-US" dirty="0" err="1"/>
              <a:t>bo’linishi</a:t>
            </a:r>
            <a:r>
              <a:rPr lang="en-US" dirty="0"/>
              <a:t>,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tizimlarni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masalasida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nuqtai</a:t>
            </a:r>
            <a:r>
              <a:rPr lang="en-US" dirty="0"/>
              <a:t> </a:t>
            </a:r>
            <a:r>
              <a:rPr lang="en-US" dirty="0" err="1"/>
              <a:t>nazar</a:t>
            </a:r>
            <a:r>
              <a:rPr lang="en-US" dirty="0"/>
              <a:t> </a:t>
            </a:r>
            <a:r>
              <a:rPr lang="en-US" dirty="0" err="1"/>
              <a:t>mavjuddir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23776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err="1"/>
              <a:t>Avvalo</a:t>
            </a:r>
            <a:r>
              <a:rPr lang="en-US" dirty="0"/>
              <a:t> </a:t>
            </a:r>
            <a:r>
              <a:rPr lang="en-US" dirty="0" err="1"/>
              <a:t>natija</a:t>
            </a:r>
            <a:r>
              <a:rPr lang="en-US" dirty="0"/>
              <a:t> </a:t>
            </a:r>
            <a:r>
              <a:rPr lang="en-US" dirty="0" err="1"/>
              <a:t>muhimdir</a:t>
            </a:r>
            <a:r>
              <a:rPr lang="en-US" dirty="0"/>
              <a:t>, </a:t>
            </a:r>
            <a:r>
              <a:rPr lang="en-US" dirty="0" err="1"/>
              <a:t>ya‘ni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tabiy</a:t>
            </a:r>
            <a:r>
              <a:rPr lang="en-US" dirty="0"/>
              <a:t> </a:t>
            </a:r>
            <a:r>
              <a:rPr lang="en-US" dirty="0" err="1"/>
              <a:t>intelektual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mayillarining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kelishuvi</a:t>
            </a:r>
            <a:r>
              <a:rPr lang="en-US" dirty="0"/>
              <a:t>,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chiquvchi</a:t>
            </a:r>
            <a:r>
              <a:rPr lang="en-US" dirty="0"/>
              <a:t> </a:t>
            </a:r>
            <a:r>
              <a:rPr lang="en-US" dirty="0" err="1"/>
              <a:t>nusxa</a:t>
            </a:r>
            <a:r>
              <a:rPr lang="en-US" dirty="0"/>
              <a:t> </a:t>
            </a:r>
            <a:r>
              <a:rPr lang="en-US" dirty="0" err="1"/>
              <a:t>kuo’chirmasligi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hattoki</a:t>
            </a:r>
            <a:r>
              <a:rPr lang="en-US" dirty="0"/>
              <a:t> </a:t>
            </a:r>
            <a:r>
              <a:rPr lang="en-US" dirty="0" err="1"/>
              <a:t>tabiy</a:t>
            </a:r>
            <a:r>
              <a:rPr lang="en-US" dirty="0"/>
              <a:t> </a:t>
            </a:r>
            <a:r>
              <a:rPr lang="en-US" dirty="0" err="1"/>
              <a:t>tirik</a:t>
            </a:r>
            <a:r>
              <a:rPr lang="en-US" dirty="0"/>
              <a:t> </a:t>
            </a:r>
            <a:r>
              <a:rPr lang="en-US" dirty="0" err="1"/>
              <a:t>analoglarning</a:t>
            </a:r>
            <a:r>
              <a:rPr lang="en-US" dirty="0"/>
              <a:t> </a:t>
            </a:r>
            <a:r>
              <a:rPr lang="en-US" dirty="0" err="1"/>
              <a:t>maylini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mexanizmlarga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e‘tiborga</a:t>
            </a:r>
            <a:r>
              <a:rPr lang="en-US" dirty="0"/>
              <a:t> </a:t>
            </a:r>
            <a:r>
              <a:rPr lang="en-US" dirty="0" err="1"/>
              <a:t>olmasligi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insoning</a:t>
            </a:r>
            <a:r>
              <a:rPr lang="en-US" dirty="0"/>
              <a:t> </a:t>
            </a:r>
            <a:r>
              <a:rPr lang="en-US" dirty="0" err="1"/>
              <a:t>aqliy</a:t>
            </a:r>
            <a:r>
              <a:rPr lang="en-US" dirty="0"/>
              <a:t> </a:t>
            </a:r>
            <a:r>
              <a:rPr lang="en-US" dirty="0" err="1"/>
              <a:t>mayillarni</a:t>
            </a:r>
            <a:r>
              <a:rPr lang="en-US" dirty="0"/>
              <a:t> </a:t>
            </a:r>
            <a:r>
              <a:rPr lang="en-US" dirty="0" err="1"/>
              <a:t>shaqillantiruvchi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ma‘lumotlar</a:t>
            </a:r>
            <a:r>
              <a:rPr lang="en-US" dirty="0"/>
              <a:t> </a:t>
            </a:r>
            <a:r>
              <a:rPr lang="en-US" dirty="0" err="1"/>
              <a:t>taxlili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tabiy</a:t>
            </a:r>
            <a:r>
              <a:rPr lang="en-US" dirty="0"/>
              <a:t> </a:t>
            </a:r>
            <a:r>
              <a:rPr lang="en-US" dirty="0" err="1"/>
              <a:t>fikirlash</a:t>
            </a:r>
            <a:r>
              <a:rPr lang="en-US" dirty="0"/>
              <a:t> </a:t>
            </a:r>
            <a:r>
              <a:rPr lang="en-US" dirty="0" err="1"/>
              <a:t>mexanizmlarinio’rganish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intelektni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nimagaki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ko’rilishlar</a:t>
            </a:r>
            <a:r>
              <a:rPr lang="en-US" dirty="0"/>
              <a:t> </a:t>
            </a:r>
            <a:r>
              <a:rPr lang="en-US" dirty="0" err="1"/>
              <a:t>avvalo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tamoyillarni</a:t>
            </a:r>
            <a:r>
              <a:rPr lang="en-US" dirty="0"/>
              <a:t> </a:t>
            </a:r>
            <a:r>
              <a:rPr lang="en-US" dirty="0" err="1"/>
              <a:t>kabo’l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biologik</a:t>
            </a:r>
            <a:r>
              <a:rPr lang="en-US" dirty="0"/>
              <a:t> </a:t>
            </a:r>
            <a:r>
              <a:rPr lang="en-US" dirty="0" err="1"/>
              <a:t>ob‘ektlarni</a:t>
            </a:r>
            <a:r>
              <a:rPr lang="en-US" dirty="0"/>
              <a:t> </a:t>
            </a:r>
            <a:r>
              <a:rPr lang="en-US" dirty="0" err="1"/>
              <a:t>vazifalashning</a:t>
            </a:r>
            <a:r>
              <a:rPr lang="en-US" dirty="0"/>
              <a:t> </a:t>
            </a:r>
            <a:r>
              <a:rPr lang="en-US" dirty="0" err="1"/>
              <a:t>konkret</a:t>
            </a:r>
            <a:r>
              <a:rPr lang="en-US" dirty="0"/>
              <a:t> </a:t>
            </a:r>
            <a:r>
              <a:rPr lang="en-US" dirty="0" err="1"/>
              <a:t>xususiyatlarida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4751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yo’nalish</a:t>
            </a:r>
            <a:r>
              <a:rPr lang="en-US" dirty="0"/>
              <a:t> </a:t>
            </a:r>
            <a:r>
              <a:rPr lang="en-US" dirty="0" err="1"/>
              <a:t>insonni</a:t>
            </a:r>
            <a:r>
              <a:rPr lang="en-US" dirty="0"/>
              <a:t>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faoliyatining</a:t>
            </a:r>
            <a:r>
              <a:rPr lang="en-US" dirty="0"/>
              <a:t> </a:t>
            </a:r>
            <a:r>
              <a:rPr lang="en-US" dirty="0" err="1"/>
              <a:t>maxsulotlarini</a:t>
            </a:r>
            <a:r>
              <a:rPr lang="en-US" dirty="0"/>
              <a:t> </a:t>
            </a:r>
            <a:r>
              <a:rPr lang="en-US" dirty="0" err="1"/>
              <a:t>ko’rib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tarkibini</a:t>
            </a:r>
            <a:r>
              <a:rPr lang="en-US" dirty="0"/>
              <a:t> </a:t>
            </a:r>
            <a:r>
              <a:rPr lang="en-US" dirty="0" err="1"/>
              <a:t>intelektual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ko’rinigshlarini</a:t>
            </a:r>
            <a:r>
              <a:rPr lang="en-US" dirty="0"/>
              <a:t>, </a:t>
            </a:r>
            <a:r>
              <a:rPr lang="en-US" dirty="0" err="1"/>
              <a:t>masalalarini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, </a:t>
            </a:r>
            <a:r>
              <a:rPr lang="en-US" dirty="0" err="1"/>
              <a:t>teoremalarni</a:t>
            </a:r>
            <a:r>
              <a:rPr lang="en-US" dirty="0"/>
              <a:t> </a:t>
            </a:r>
            <a:r>
              <a:rPr lang="en-US" dirty="0" err="1"/>
              <a:t>dalillari</a:t>
            </a:r>
            <a:r>
              <a:rPr lang="en-US" dirty="0"/>
              <a:t>, </a:t>
            </a:r>
            <a:r>
              <a:rPr lang="en-US" dirty="0" err="1"/>
              <a:t>uyinlarini</a:t>
            </a:r>
            <a:r>
              <a:rPr lang="en-US" dirty="0"/>
              <a:t> </a:t>
            </a:r>
            <a:r>
              <a:rPr lang="en-US" dirty="0" err="1"/>
              <a:t>ajratib</a:t>
            </a:r>
            <a:r>
              <a:rPr lang="en-US" dirty="0"/>
              <a:t> </a:t>
            </a:r>
            <a:r>
              <a:rPr lang="en-US" dirty="0" err="1"/>
              <a:t>o’rgandi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maxsulotlarni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, </a:t>
            </a:r>
            <a:r>
              <a:rPr lang="en-US" dirty="0" err="1"/>
              <a:t>ya‘ni</a:t>
            </a:r>
            <a:r>
              <a:rPr lang="en-US" dirty="0"/>
              <a:t> EHM </a:t>
            </a:r>
            <a:r>
              <a:rPr lang="en-US" dirty="0" err="1"/>
              <a:t>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intilishadi</a:t>
            </a:r>
            <a:r>
              <a:rPr lang="en-US" dirty="0"/>
              <a:t>. Agar </a:t>
            </a:r>
            <a:r>
              <a:rPr lang="en-US" dirty="0" err="1"/>
              <a:t>EHMni</a:t>
            </a:r>
            <a:r>
              <a:rPr lang="en-US" dirty="0"/>
              <a:t> </a:t>
            </a:r>
            <a:r>
              <a:rPr lang="en-US" dirty="0" err="1"/>
              <a:t>konkret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muvoffaqiyatli</a:t>
            </a:r>
            <a:r>
              <a:rPr lang="en-US" dirty="0"/>
              <a:t> </a:t>
            </a:r>
            <a:r>
              <a:rPr lang="en-US" dirty="0" err="1"/>
              <a:t>yechadigan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udalansa</a:t>
            </a:r>
            <a:r>
              <a:rPr lang="en-US" dirty="0"/>
              <a:t>, </a:t>
            </a:r>
            <a:r>
              <a:rPr lang="en-US" dirty="0" err="1"/>
              <a:t>intelektual</a:t>
            </a:r>
            <a:r>
              <a:rPr lang="en-US" dirty="0"/>
              <a:t>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avtomatlashtirilgan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5449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yo’nalishi</a:t>
            </a:r>
            <a:r>
              <a:rPr lang="en-US" dirty="0"/>
              <a:t> </a:t>
            </a:r>
            <a:r>
              <a:rPr lang="en-US" dirty="0" err="1"/>
              <a:t>muvoffaqiyati</a:t>
            </a:r>
            <a:r>
              <a:rPr lang="en-US" dirty="0"/>
              <a:t> EHM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,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fani</a:t>
            </a:r>
            <a:r>
              <a:rPr lang="en-US" dirty="0"/>
              <a:t> deb </a:t>
            </a:r>
            <a:r>
              <a:rPr lang="en-US" dirty="0" err="1"/>
              <a:t>ataladigan</a:t>
            </a:r>
            <a:r>
              <a:rPr lang="en-US" dirty="0"/>
              <a:t> </a:t>
            </a:r>
            <a:r>
              <a:rPr lang="en-US" dirty="0" err="1"/>
              <a:t>ilmiy-texnik</a:t>
            </a:r>
            <a:r>
              <a:rPr lang="en-US" dirty="0"/>
              <a:t> </a:t>
            </a:r>
            <a:r>
              <a:rPr lang="en-US" dirty="0" err="1"/>
              <a:t>tadqiqotlarning</a:t>
            </a:r>
            <a:r>
              <a:rPr lang="en-US" dirty="0"/>
              <a:t> </a:t>
            </a:r>
            <a:r>
              <a:rPr lang="en-US" dirty="0" err="1"/>
              <a:t>kompleksi</a:t>
            </a:r>
            <a:r>
              <a:rPr lang="en-US" dirty="0"/>
              <a:t>  </a:t>
            </a:r>
            <a:r>
              <a:rPr lang="en-US" dirty="0" err="1"/>
              <a:t>rivoji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bog’liqdir</a:t>
            </a:r>
            <a:r>
              <a:rPr lang="en-US" dirty="0"/>
              <a:t>.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intelektning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yo’nalishi</a:t>
            </a:r>
            <a:r>
              <a:rPr lang="en-US" dirty="0"/>
              <a:t>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neyrofiziologik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psixologik</a:t>
            </a:r>
            <a:r>
              <a:rPr lang="en-US" dirty="0"/>
              <a:t> </a:t>
            </a:r>
            <a:r>
              <a:rPr lang="en-US" dirty="0" err="1"/>
              <a:t>mexanizmlari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ma‘lumotlarni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kengrok</a:t>
            </a:r>
            <a:r>
              <a:rPr lang="en-US" dirty="0"/>
              <a:t> </a:t>
            </a:r>
            <a:r>
              <a:rPr lang="en-US" dirty="0" err="1"/>
              <a:t>planda</a:t>
            </a:r>
            <a:r>
              <a:rPr lang="en-US" dirty="0"/>
              <a:t> </a:t>
            </a:r>
            <a:r>
              <a:rPr lang="en-US" dirty="0" err="1"/>
              <a:t>insonning</a:t>
            </a:r>
            <a:r>
              <a:rPr lang="en-US" dirty="0"/>
              <a:t> </a:t>
            </a:r>
            <a:r>
              <a:rPr lang="en-US" dirty="0" err="1"/>
              <a:t>aqliy</a:t>
            </a:r>
            <a:r>
              <a:rPr lang="en-US" dirty="0"/>
              <a:t> </a:t>
            </a:r>
            <a:r>
              <a:rPr lang="en-US" dirty="0" err="1"/>
              <a:t>mayli</a:t>
            </a:r>
            <a:r>
              <a:rPr lang="en-US" dirty="0"/>
              <a:t> </a:t>
            </a:r>
            <a:r>
              <a:rPr lang="en-US" dirty="0" err="1"/>
              <a:t>karab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chiqaruvchilar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mexanizmlarni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qurilmalar</a:t>
            </a:r>
            <a:r>
              <a:rPr lang="en-US" dirty="0"/>
              <a:t> </a:t>
            </a:r>
            <a:r>
              <a:rPr lang="en-US" dirty="0" err="1"/>
              <a:t>yordami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chiqishga</a:t>
            </a:r>
            <a:r>
              <a:rPr lang="en-US" dirty="0"/>
              <a:t> </a:t>
            </a:r>
            <a:r>
              <a:rPr lang="en-US" dirty="0" err="1"/>
              <a:t>intilishadi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mayllari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mayillari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ma‘lum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,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chegaralarga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kelishadi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insoniy</a:t>
            </a:r>
            <a:r>
              <a:rPr lang="en-US" dirty="0"/>
              <a:t>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avtomatlashtirilgan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Intelektual</a:t>
            </a:r>
            <a:r>
              <a:rPr lang="en-US" dirty="0"/>
              <a:t> </a:t>
            </a:r>
            <a:r>
              <a:rPr lang="en-US" dirty="0" err="1"/>
              <a:t>robortlarning</a:t>
            </a:r>
            <a:r>
              <a:rPr lang="en-US" dirty="0"/>
              <a:t> </a:t>
            </a:r>
            <a:r>
              <a:rPr lang="en-US" dirty="0" err="1"/>
              <a:t>yaratilishi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muammolarni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misoldir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254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intellektda</a:t>
            </a:r>
            <a:r>
              <a:rPr lang="en-US" dirty="0"/>
              <a:t> 1 </a:t>
            </a:r>
            <a:r>
              <a:rPr lang="en-US" dirty="0" err="1"/>
              <a:t>avlod</a:t>
            </a:r>
            <a:r>
              <a:rPr lang="en-US" dirty="0"/>
              <a:t> </a:t>
            </a:r>
            <a:r>
              <a:rPr lang="en-US" dirty="0" err="1"/>
              <a:t>EHMlari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vaktning</a:t>
            </a:r>
            <a:r>
              <a:rPr lang="en-US" dirty="0"/>
              <a:t> </a:t>
            </a:r>
            <a:r>
              <a:rPr lang="en-US" dirty="0" err="1"/>
              <a:t>o’zida</a:t>
            </a:r>
            <a:r>
              <a:rPr lang="en-US" dirty="0"/>
              <a:t> </a:t>
            </a:r>
            <a:r>
              <a:rPr lang="en-US" dirty="0" err="1"/>
              <a:t>boshkotirmalarni</a:t>
            </a:r>
            <a:r>
              <a:rPr lang="en-US" dirty="0"/>
              <a:t> </a:t>
            </a:r>
            <a:r>
              <a:rPr lang="en-US" dirty="0" err="1"/>
              <a:t>yechadigan</a:t>
            </a:r>
            <a:r>
              <a:rPr lang="en-US" dirty="0"/>
              <a:t>,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uyinlarni</a:t>
            </a:r>
            <a:r>
              <a:rPr lang="en-US" dirty="0"/>
              <a:t> </a:t>
            </a:r>
            <a:r>
              <a:rPr lang="en-US" dirty="0" err="1"/>
              <a:t>uynaydigan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teoremalarni</a:t>
            </a:r>
            <a:r>
              <a:rPr lang="en-US" dirty="0"/>
              <a:t> </a:t>
            </a:r>
            <a:r>
              <a:rPr lang="en-US" dirty="0" err="1"/>
              <a:t>isbotlaydigan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boshlandi</a:t>
            </a:r>
            <a:r>
              <a:rPr lang="en-US" dirty="0"/>
              <a:t>. </a:t>
            </a:r>
            <a:r>
              <a:rPr lang="en-US" dirty="0" err="1"/>
              <a:t>Rejalashtiruvchi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,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yuruvchi</a:t>
            </a:r>
            <a:r>
              <a:rPr lang="en-US" dirty="0"/>
              <a:t> </a:t>
            </a:r>
            <a:r>
              <a:rPr lang="en-US" dirty="0" err="1"/>
              <a:t>robort-apparat</a:t>
            </a:r>
            <a:r>
              <a:rPr lang="en-US" dirty="0"/>
              <a:t> </a:t>
            </a:r>
            <a:r>
              <a:rPr lang="en-US" dirty="0" err="1"/>
              <a:t>xarakatlarini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STRIPS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hisoblandi</a:t>
            </a:r>
            <a:r>
              <a:rPr lang="en-US" dirty="0"/>
              <a:t>. Bu robot </a:t>
            </a:r>
            <a:r>
              <a:rPr lang="en-US" dirty="0" err="1"/>
              <a:t>xonalarda</a:t>
            </a:r>
            <a:r>
              <a:rPr lang="en-US" dirty="0"/>
              <a:t> </a:t>
            </a:r>
            <a:r>
              <a:rPr lang="en-US" dirty="0" err="1"/>
              <a:t>xarakatlanishi</a:t>
            </a:r>
            <a:r>
              <a:rPr lang="en-US" dirty="0"/>
              <a:t>,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ob‘ektga</a:t>
            </a:r>
            <a:r>
              <a:rPr lang="en-US" dirty="0"/>
              <a:t> </a:t>
            </a:r>
            <a:r>
              <a:rPr lang="en-US" dirty="0" err="1"/>
              <a:t>yaqinlanishi</a:t>
            </a:r>
            <a:r>
              <a:rPr lang="en-US" dirty="0"/>
              <a:t>, </a:t>
            </a:r>
            <a:r>
              <a:rPr lang="en-US" dirty="0" err="1"/>
              <a:t>ularga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eshiklar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utish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Mashinani</a:t>
            </a:r>
            <a:r>
              <a:rPr lang="en-US" dirty="0"/>
              <a:t> </a:t>
            </a:r>
            <a:r>
              <a:rPr lang="en-US" dirty="0" err="1"/>
              <a:t>intelekt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tadqiqotlardan</a:t>
            </a:r>
            <a:r>
              <a:rPr lang="en-US" dirty="0"/>
              <a:t> </a:t>
            </a:r>
            <a:r>
              <a:rPr lang="en-US" dirty="0" err="1"/>
              <a:t>obrazlarni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muommosiga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e‘tibor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Robototexnikada</a:t>
            </a:r>
            <a:r>
              <a:rPr lang="en-US" dirty="0"/>
              <a:t> </a:t>
            </a:r>
            <a:r>
              <a:rPr lang="en-US" dirty="0" err="1"/>
              <a:t>ko’rinishli</a:t>
            </a:r>
            <a:r>
              <a:rPr lang="en-US" dirty="0"/>
              <a:t> </a:t>
            </a:r>
            <a:r>
              <a:rPr lang="en-US" dirty="0" err="1"/>
              <a:t>obrazlarni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ko’proq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18058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Bu </a:t>
            </a:r>
            <a:r>
              <a:rPr lang="en-US" dirty="0" err="1"/>
              <a:t>usullarni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oshiruvchi</a:t>
            </a:r>
            <a:r>
              <a:rPr lang="en-US" dirty="0"/>
              <a:t> </a:t>
            </a:r>
            <a:r>
              <a:rPr lang="en-US" dirty="0" err="1"/>
              <a:t>algoritmlar</a:t>
            </a:r>
            <a:r>
              <a:rPr lang="en-US" dirty="0"/>
              <a:t>, </a:t>
            </a:r>
            <a:r>
              <a:rPr lang="en-US" dirty="0" err="1"/>
              <a:t>mashinani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, </a:t>
            </a:r>
            <a:r>
              <a:rPr lang="en-US" dirty="0" err="1"/>
              <a:t>vidiokamera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manbai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yechadigan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vazifalarni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sinifga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; </a:t>
            </a:r>
            <a:r>
              <a:rPr lang="en-US" b="1" dirty="0" err="1"/>
              <a:t>Inspektsiya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identifikatsiya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Inspektsiya</a:t>
            </a:r>
            <a:r>
              <a:rPr lang="en-US" dirty="0" err="1"/>
              <a:t>ning</a:t>
            </a:r>
            <a:r>
              <a:rPr lang="en-US" b="1" dirty="0"/>
              <a:t> </a:t>
            </a:r>
            <a:r>
              <a:rPr lang="en-US" dirty="0" err="1"/>
              <a:t>vazifasi</a:t>
            </a:r>
            <a:r>
              <a:rPr lang="en-US" dirty="0"/>
              <a:t> </a:t>
            </a:r>
            <a:r>
              <a:rPr lang="en-US" dirty="0" err="1"/>
              <a:t>ob‘ektlar</a:t>
            </a:r>
            <a:r>
              <a:rPr lang="en-US" dirty="0"/>
              <a:t> </a:t>
            </a:r>
            <a:r>
              <a:rPr lang="en-US" dirty="0" err="1"/>
              <a:t>mavjudligini</a:t>
            </a:r>
            <a:r>
              <a:rPr lang="en-US" dirty="0"/>
              <a:t> </a:t>
            </a:r>
            <a:r>
              <a:rPr lang="en-US" dirty="0" err="1"/>
              <a:t>tekshirish</a:t>
            </a:r>
            <a:r>
              <a:rPr lang="en-US" dirty="0"/>
              <a:t>, </a:t>
            </a:r>
            <a:r>
              <a:rPr lang="en-US" dirty="0" err="1"/>
              <a:t>nuqsonlarni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boshqarishdan</a:t>
            </a:r>
            <a:r>
              <a:rPr lang="en-US" dirty="0"/>
              <a:t> </a:t>
            </a:r>
            <a:r>
              <a:rPr lang="en-US" dirty="0" err="1"/>
              <a:t>iboratdir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Idetifikatsiya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</a:t>
            </a:r>
            <a:r>
              <a:rPr lang="en-US" dirty="0" err="1"/>
              <a:t>ma‘lum</a:t>
            </a:r>
            <a:r>
              <a:rPr lang="en-US" dirty="0"/>
              <a:t> </a:t>
            </a:r>
            <a:r>
              <a:rPr lang="en-US" dirty="0" err="1"/>
              <a:t>ob‘ektlarning</a:t>
            </a:r>
            <a:r>
              <a:rPr lang="en-US" dirty="0"/>
              <a:t> </a:t>
            </a:r>
            <a:r>
              <a:rPr lang="en-US" dirty="0" err="1"/>
              <a:t>pozitsiyasining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, </a:t>
            </a:r>
            <a:r>
              <a:rPr lang="en-US" dirty="0" err="1"/>
              <a:t>bo’lak</a:t>
            </a:r>
            <a:r>
              <a:rPr lang="en-US" dirty="0"/>
              <a:t> </a:t>
            </a:r>
            <a:r>
              <a:rPr lang="en-US" dirty="0" err="1"/>
              <a:t>ob‘ektlarning</a:t>
            </a:r>
            <a:r>
              <a:rPr lang="en-US" dirty="0"/>
              <a:t> </a:t>
            </a:r>
            <a:r>
              <a:rPr lang="en-US" dirty="0" err="1"/>
              <a:t>bir-biriga</a:t>
            </a:r>
            <a:r>
              <a:rPr lang="en-US" dirty="0"/>
              <a:t> </a:t>
            </a:r>
            <a:r>
              <a:rPr lang="en-US" dirty="0" err="1"/>
              <a:t>yaqinlashayotgan</a:t>
            </a:r>
            <a:r>
              <a:rPr lang="en-US" dirty="0"/>
              <a:t> – </a:t>
            </a:r>
            <a:r>
              <a:rPr lang="en-US" dirty="0" err="1"/>
              <a:t>bekitilayotgan</a:t>
            </a:r>
            <a:r>
              <a:rPr lang="en-US" dirty="0"/>
              <a:t> </a:t>
            </a:r>
            <a:r>
              <a:rPr lang="en-US" dirty="0" err="1"/>
              <a:t>xollarda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, </a:t>
            </a:r>
            <a:r>
              <a:rPr lang="en-US" dirty="0" err="1"/>
              <a:t>uxshash</a:t>
            </a:r>
            <a:r>
              <a:rPr lang="en-US" dirty="0"/>
              <a:t> </a:t>
            </a:r>
            <a:r>
              <a:rPr lang="en-US" dirty="0" err="1"/>
              <a:t>ob‘ektlarni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r>
              <a:rPr lang="en-US" dirty="0" err="1"/>
              <a:t>Taxminan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30% </a:t>
            </a:r>
            <a:r>
              <a:rPr lang="en-US" dirty="0" err="1"/>
              <a:t>ob‘ektlarining</a:t>
            </a:r>
            <a:r>
              <a:rPr lang="en-US" dirty="0"/>
              <a:t> </a:t>
            </a:r>
            <a:r>
              <a:rPr lang="en-US" dirty="0" err="1"/>
              <a:t>identifikatsiyasi</a:t>
            </a:r>
            <a:r>
              <a:rPr lang="en-US" dirty="0"/>
              <a:t> </a:t>
            </a:r>
            <a:r>
              <a:rPr lang="en-US" dirty="0" err="1"/>
              <a:t>uchundir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1680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130648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Sun‘iy</a:t>
            </a:r>
            <a:r>
              <a:rPr lang="en-US" b="1" dirty="0"/>
              <a:t> </a:t>
            </a:r>
            <a:r>
              <a:rPr lang="en-US" b="1" dirty="0" err="1"/>
              <a:t>intellekt</a:t>
            </a:r>
            <a:r>
              <a:rPr lang="en-US" b="1" dirty="0"/>
              <a:t> </a:t>
            </a:r>
            <a:r>
              <a:rPr lang="en-US" b="1" dirty="0" err="1"/>
              <a:t>sohadagi</a:t>
            </a:r>
            <a:r>
              <a:rPr lang="en-US" b="1" dirty="0"/>
              <a:t> </a:t>
            </a:r>
            <a:r>
              <a:rPr lang="en-US" b="1" dirty="0" err="1"/>
              <a:t>tadqiqotlar</a:t>
            </a:r>
            <a:r>
              <a:rPr lang="en-US" b="1" dirty="0"/>
              <a:t> </a:t>
            </a:r>
            <a:r>
              <a:rPr lang="en-US" b="1" dirty="0" err="1"/>
              <a:t>yo’nalishi</a:t>
            </a:r>
            <a:r>
              <a:rPr lang="en-US" b="1" dirty="0"/>
              <a:t> </a:t>
            </a:r>
            <a:r>
              <a:rPr lang="en-US" b="1" dirty="0" err="1"/>
              <a:t>haqida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102968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Mashinali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saxnalarni</a:t>
            </a:r>
            <a:r>
              <a:rPr lang="en-US" dirty="0"/>
              <a:t> </a:t>
            </a:r>
            <a:r>
              <a:rPr lang="en-US" dirty="0" err="1"/>
              <a:t>topib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«</a:t>
            </a:r>
            <a:r>
              <a:rPr lang="en-US" dirty="0" err="1"/>
              <a:t>Tushinish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» </a:t>
            </a:r>
            <a:r>
              <a:rPr lang="en-US" dirty="0" err="1"/>
              <a:t>fazoda</a:t>
            </a:r>
            <a:r>
              <a:rPr lang="en-US" dirty="0"/>
              <a:t> </a:t>
            </a:r>
            <a:r>
              <a:rPr lang="en-US" dirty="0" err="1"/>
              <a:t>erkin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o’lchamli</a:t>
            </a:r>
            <a:r>
              <a:rPr lang="en-US" dirty="0"/>
              <a:t> </a:t>
            </a:r>
            <a:r>
              <a:rPr lang="en-US" dirty="0" err="1"/>
              <a:t>ko’plab</a:t>
            </a:r>
            <a:r>
              <a:rPr lang="en-US" dirty="0"/>
              <a:t> </a:t>
            </a:r>
            <a:r>
              <a:rPr lang="en-US" dirty="0" err="1"/>
              <a:t>ob‘ektlarni</a:t>
            </a:r>
            <a:r>
              <a:rPr lang="en-US" dirty="0"/>
              <a:t> ham </a:t>
            </a:r>
            <a:r>
              <a:rPr lang="en-US" dirty="0" err="1"/>
              <a:t>qo’shgancha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rivojlanmoqda</a:t>
            </a:r>
            <a:r>
              <a:rPr lang="en-US" dirty="0"/>
              <a:t>. </a:t>
            </a:r>
            <a:r>
              <a:rPr lang="en-US" dirty="0" err="1"/>
              <a:t>Tonib</a:t>
            </a:r>
            <a:r>
              <a:rPr lang="en-US" dirty="0"/>
              <a:t> </a:t>
            </a:r>
            <a:r>
              <a:rPr lang="en-US" dirty="0" err="1"/>
              <a:t>olishda</a:t>
            </a:r>
            <a:r>
              <a:rPr lang="en-US" dirty="0"/>
              <a:t> </a:t>
            </a:r>
            <a:r>
              <a:rPr lang="en-US" dirty="0" err="1"/>
              <a:t>soyalarning</a:t>
            </a:r>
            <a:r>
              <a:rPr lang="en-US" dirty="0"/>
              <a:t> </a:t>
            </a:r>
            <a:r>
              <a:rPr lang="en-US" dirty="0" err="1"/>
              <a:t>joylashuvi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konfiguratsiyasi</a:t>
            </a:r>
            <a:r>
              <a:rPr lang="en-US" dirty="0"/>
              <a:t>, </a:t>
            </a:r>
            <a:r>
              <a:rPr lang="en-US" dirty="0" err="1"/>
              <a:t>polutonlar</a:t>
            </a:r>
            <a:r>
              <a:rPr lang="en-US" dirty="0"/>
              <a:t>, </a:t>
            </a:r>
            <a:r>
              <a:rPr lang="en-US" dirty="0" err="1"/>
              <a:t>ob‘ektning</a:t>
            </a:r>
            <a:r>
              <a:rPr lang="en-US" dirty="0"/>
              <a:t> </a:t>
            </a:r>
            <a:r>
              <a:rPr lang="en-US" dirty="0" err="1"/>
              <a:t>teketurli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axborotlardan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dirty="0" err="1"/>
              <a:t>Ko’rinishli</a:t>
            </a:r>
            <a:r>
              <a:rPr lang="en-US" dirty="0"/>
              <a:t> </a:t>
            </a:r>
            <a:r>
              <a:rPr lang="en-US" dirty="0" err="1"/>
              <a:t>axborotlardan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rabota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tizimlarda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 ham </a:t>
            </a:r>
            <a:r>
              <a:rPr lang="en-US" dirty="0" err="1"/>
              <a:t>foydalaniladi</a:t>
            </a:r>
            <a:r>
              <a:rPr lang="en-US" dirty="0"/>
              <a:t>: </a:t>
            </a:r>
            <a:r>
              <a:rPr lang="en-US" b="1" dirty="0" err="1"/>
              <a:t>taktil</a:t>
            </a:r>
            <a:r>
              <a:rPr lang="en-US" dirty="0"/>
              <a:t> (</a:t>
            </a:r>
            <a:r>
              <a:rPr lang="en-US" dirty="0" err="1"/>
              <a:t>yaqinlashuv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), </a:t>
            </a:r>
            <a:r>
              <a:rPr lang="en-US" b="1" dirty="0" err="1"/>
              <a:t>proksimit</a:t>
            </a:r>
            <a:r>
              <a:rPr lang="en-US" dirty="0"/>
              <a:t> (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) </a:t>
            </a:r>
            <a:r>
              <a:rPr lang="en-US" b="1" dirty="0" err="1"/>
              <a:t>pozitsion</a:t>
            </a:r>
            <a:r>
              <a:rPr lang="en-US" dirty="0"/>
              <a:t> (</a:t>
            </a:r>
            <a:r>
              <a:rPr lang="en-US" dirty="0" err="1"/>
              <a:t>joylashuv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)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momentli</a:t>
            </a:r>
            <a:r>
              <a:rPr lang="en-US" dirty="0"/>
              <a:t>.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dachiqlar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manbai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: </a:t>
            </a:r>
            <a:r>
              <a:rPr lang="en-US" dirty="0" err="1"/>
              <a:t>Masofani</a:t>
            </a:r>
            <a:r>
              <a:rPr lang="en-US" dirty="0"/>
              <a:t> </a:t>
            </a:r>
            <a:r>
              <a:rPr lang="en-US" dirty="0" err="1"/>
              <a:t>o’lchovi</a:t>
            </a:r>
            <a:r>
              <a:rPr lang="en-US" dirty="0"/>
              <a:t>, </a:t>
            </a:r>
            <a:r>
              <a:rPr lang="en-US" dirty="0" err="1"/>
              <a:t>soyani</a:t>
            </a:r>
            <a:r>
              <a:rPr lang="en-US" dirty="0"/>
              <a:t> </a:t>
            </a:r>
            <a:r>
              <a:rPr lang="en-US" dirty="0" err="1"/>
              <a:t>o’lchovi</a:t>
            </a:r>
            <a:r>
              <a:rPr lang="en-US" dirty="0"/>
              <a:t>, </a:t>
            </a:r>
            <a:r>
              <a:rPr lang="en-US" dirty="0" err="1"/>
              <a:t>ultira</a:t>
            </a:r>
            <a:r>
              <a:rPr lang="en-US" dirty="0"/>
              <a:t> </a:t>
            </a:r>
            <a:r>
              <a:rPr lang="en-US" dirty="0" err="1"/>
              <a:t>tovushli</a:t>
            </a:r>
            <a:r>
              <a:rPr lang="en-US" dirty="0"/>
              <a:t> </a:t>
            </a:r>
            <a:r>
              <a:rPr lang="en-US" dirty="0" err="1"/>
              <a:t>lakatirlar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46223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Bu </a:t>
            </a:r>
            <a:r>
              <a:rPr lang="en-US" dirty="0" err="1"/>
              <a:t>tizimlarda</a:t>
            </a:r>
            <a:r>
              <a:rPr lang="en-US" dirty="0"/>
              <a:t>, </a:t>
            </a:r>
            <a:r>
              <a:rPr lang="en-US" dirty="0" err="1"/>
              <a:t>ya‘ni</a:t>
            </a:r>
            <a:r>
              <a:rPr lang="en-US" dirty="0"/>
              <a:t> </a:t>
            </a:r>
            <a:r>
              <a:rPr lang="en-US" dirty="0" err="1"/>
              <a:t>robirtlarning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axvoli</a:t>
            </a:r>
            <a:r>
              <a:rPr lang="en-US" dirty="0"/>
              <a:t> </a:t>
            </a:r>
            <a:r>
              <a:rPr lang="en-US" dirty="0" err="1"/>
              <a:t>modulining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holatini</a:t>
            </a:r>
            <a:r>
              <a:rPr lang="en-US" dirty="0"/>
              <a:t> </a:t>
            </a:r>
            <a:r>
              <a:rPr lang="en-US" dirty="0" err="1"/>
              <a:t>ko’ruvchi</a:t>
            </a:r>
            <a:r>
              <a:rPr lang="en-US" dirty="0"/>
              <a:t> </a:t>
            </a:r>
            <a:r>
              <a:rPr lang="en-US" dirty="0" err="1"/>
              <a:t>modullar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ishlanadi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tizimlarning</a:t>
            </a:r>
            <a:r>
              <a:rPr lang="en-US" dirty="0"/>
              <a:t> </a:t>
            </a:r>
            <a:r>
              <a:rPr lang="en-US" dirty="0" err="1"/>
              <a:t>ayrimlari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ulchash</a:t>
            </a:r>
            <a:r>
              <a:rPr lang="en-US" dirty="0"/>
              <a:t> </a:t>
            </a:r>
            <a:r>
              <a:rPr lang="en-US" dirty="0" err="1"/>
              <a:t>tabiatiga</a:t>
            </a:r>
            <a:r>
              <a:rPr lang="en-US" dirty="0"/>
              <a:t> </a:t>
            </a:r>
            <a:r>
              <a:rPr lang="en-US" dirty="0" err="1"/>
              <a:t>egadir</a:t>
            </a:r>
            <a:r>
              <a:rPr lang="en-US" dirty="0"/>
              <a:t>, </a:t>
            </a:r>
            <a:r>
              <a:rPr lang="en-US" dirty="0" err="1"/>
              <a:t>boshqalari</a:t>
            </a:r>
            <a:r>
              <a:rPr lang="en-US" dirty="0"/>
              <a:t> </a:t>
            </a:r>
            <a:r>
              <a:rPr lang="en-US" dirty="0" err="1"/>
              <a:t>obrazlarni</a:t>
            </a:r>
            <a:r>
              <a:rPr lang="en-US" dirty="0"/>
              <a:t> </a:t>
            </a:r>
            <a:r>
              <a:rPr lang="en-US" dirty="0" err="1"/>
              <a:t>tanib</a:t>
            </a:r>
            <a:r>
              <a:rPr lang="en-US" dirty="0"/>
              <a:t> </a:t>
            </a:r>
            <a:r>
              <a:rPr lang="en-US" dirty="0" err="1"/>
              <a:t>olishning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intllekt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un </a:t>
            </a:r>
            <a:r>
              <a:rPr lang="en-US" dirty="0" err="1"/>
              <a:t>yillikda</a:t>
            </a:r>
            <a:r>
              <a:rPr lang="en-US" dirty="0"/>
              <a:t> </a:t>
            </a:r>
            <a:r>
              <a:rPr lang="en-US" dirty="0" err="1"/>
              <a:t>tadqiqotlar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–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injeneriyasi</a:t>
            </a:r>
            <a:r>
              <a:rPr lang="en-US" dirty="0"/>
              <a:t> </a:t>
            </a:r>
            <a:r>
              <a:rPr lang="en-US" dirty="0" err="1"/>
              <a:t>shaqillandi</a:t>
            </a:r>
            <a:r>
              <a:rPr lang="en-US" dirty="0"/>
              <a:t>. Bu </a:t>
            </a:r>
            <a:r>
              <a:rPr lang="en-US" dirty="0" err="1"/>
              <a:t>yo’nalishning</a:t>
            </a:r>
            <a:r>
              <a:rPr lang="en-US" dirty="0"/>
              <a:t> </a:t>
            </a:r>
            <a:r>
              <a:rPr lang="en-US" dirty="0" err="1"/>
              <a:t>vazifasiga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–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qiyin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, </a:t>
            </a:r>
            <a:r>
              <a:rPr lang="en-US" dirty="0" err="1"/>
              <a:t>topshiriqlarni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bilimlarda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kiritishdan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dasturlarini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tadkik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Ekspert</a:t>
            </a:r>
            <a:r>
              <a:rPr lang="en-US" dirty="0"/>
              <a:t> </a:t>
            </a:r>
            <a:r>
              <a:rPr lang="en-US" dirty="0" err="1"/>
              <a:t>tizimlarini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ahamiyati</a:t>
            </a:r>
            <a:r>
              <a:rPr lang="en-US" dirty="0"/>
              <a:t> </a:t>
            </a:r>
            <a:r>
              <a:rPr lang="en-US" dirty="0" err="1"/>
              <a:t>sun‘iy</a:t>
            </a:r>
            <a:r>
              <a:rPr lang="en-US" dirty="0"/>
              <a:t> </a:t>
            </a:r>
            <a:r>
              <a:rPr lang="en-US" dirty="0" err="1"/>
              <a:t>intllekt</a:t>
            </a:r>
            <a:r>
              <a:rPr lang="en-US" dirty="0"/>
              <a:t> </a:t>
            </a:r>
            <a:r>
              <a:rPr lang="en-US" dirty="0" err="1"/>
              <a:t>tizimiga</a:t>
            </a:r>
            <a:r>
              <a:rPr lang="en-US" dirty="0"/>
              <a:t>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jarayonlargina</a:t>
            </a:r>
            <a:r>
              <a:rPr lang="en-US" dirty="0"/>
              <a:t> </a:t>
            </a:r>
            <a:r>
              <a:rPr lang="en-US" dirty="0" err="1"/>
              <a:t>bajarmay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kidiruv</a:t>
            </a:r>
            <a:r>
              <a:rPr lang="en-US" dirty="0"/>
              <a:t> </a:t>
            </a:r>
            <a:r>
              <a:rPr lang="en-US" dirty="0" err="1"/>
              <a:t>meteprotsedurasi</a:t>
            </a:r>
            <a:r>
              <a:rPr lang="en-US" dirty="0"/>
              <a:t> </a:t>
            </a:r>
            <a:r>
              <a:rPr lang="en-US" dirty="0" err="1"/>
              <a:t>generatsiya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konkrent</a:t>
            </a:r>
            <a:r>
              <a:rPr lang="en-US" dirty="0"/>
              <a:t> </a:t>
            </a:r>
            <a:r>
              <a:rPr lang="en-US" dirty="0" err="1"/>
              <a:t>topshiriqlarni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jarayonlarida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282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qadamimizda</a:t>
            </a:r>
            <a:r>
              <a:rPr lang="en-US" dirty="0"/>
              <a:t> </a:t>
            </a:r>
            <a:r>
              <a:rPr lang="en-US" dirty="0" err="1"/>
              <a:t>uchraydi</a:t>
            </a:r>
            <a:r>
              <a:rPr lang="en-US" dirty="0"/>
              <a:t>. </a:t>
            </a:r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smartfondan</a:t>
            </a:r>
            <a:r>
              <a:rPr lang="en-US" dirty="0"/>
              <a:t> </a:t>
            </a:r>
            <a:r>
              <a:rPr lang="en-US" dirty="0" err="1"/>
              <a:t>tortib</a:t>
            </a:r>
            <a:r>
              <a:rPr lang="en-US" dirty="0"/>
              <a:t> </a:t>
            </a:r>
            <a:r>
              <a:rPr lang="en-US" dirty="0" err="1"/>
              <a:t>avtomobilgacha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ta’minlanmoqda</a:t>
            </a:r>
            <a:r>
              <a:rPr lang="en-US" dirty="0"/>
              <a:t>. </a:t>
            </a:r>
            <a:r>
              <a:rPr lang="en-US" dirty="0" err="1"/>
              <a:t>Ko’plab</a:t>
            </a:r>
            <a:r>
              <a:rPr lang="en-US" dirty="0"/>
              <a:t> </a:t>
            </a:r>
            <a:r>
              <a:rPr lang="en-US" dirty="0" err="1"/>
              <a:t>jahonga</a:t>
            </a:r>
            <a:r>
              <a:rPr lang="en-US" dirty="0"/>
              <a:t> </a:t>
            </a:r>
            <a:r>
              <a:rPr lang="en-US" dirty="0" err="1"/>
              <a:t>taniqli</a:t>
            </a:r>
            <a:r>
              <a:rPr lang="en-US" dirty="0"/>
              <a:t> </a:t>
            </a:r>
            <a:r>
              <a:rPr lang="en-US" dirty="0" err="1"/>
              <a:t>kompaniyalar</a:t>
            </a:r>
            <a:r>
              <a:rPr lang="en-US" dirty="0"/>
              <a:t> “</a:t>
            </a:r>
            <a:r>
              <a:rPr lang="en-US" dirty="0" err="1"/>
              <a:t>aqlli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”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yo’lida</a:t>
            </a:r>
            <a:r>
              <a:rPr lang="en-US" dirty="0"/>
              <a:t> </a:t>
            </a:r>
            <a:r>
              <a:rPr lang="en-US" dirty="0" err="1"/>
              <a:t>izlanayotibdi</a:t>
            </a:r>
            <a:r>
              <a:rPr lang="en-US" dirty="0"/>
              <a:t>.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intellekt</a:t>
            </a:r>
            <a:r>
              <a:rPr lang="en-US" dirty="0"/>
              <a:t> </a:t>
            </a:r>
            <a:r>
              <a:rPr lang="en-US" dirty="0" err="1"/>
              <a:t>yaratayotgan</a:t>
            </a:r>
            <a:r>
              <a:rPr lang="en-US" dirty="0"/>
              <a:t> </a:t>
            </a:r>
            <a:r>
              <a:rPr lang="en-US" dirty="0" err="1"/>
              <a:t>kompaniyani</a:t>
            </a:r>
            <a:r>
              <a:rPr lang="en-US" dirty="0"/>
              <a:t> </a:t>
            </a:r>
            <a:r>
              <a:rPr lang="en-US" dirty="0" err="1"/>
              <a:t>e’tiboringizga</a:t>
            </a:r>
            <a:r>
              <a:rPr lang="en-US" dirty="0"/>
              <a:t> </a:t>
            </a:r>
            <a:r>
              <a:rPr lang="en-US" dirty="0" err="1"/>
              <a:t>havola</a:t>
            </a:r>
            <a:r>
              <a:rPr lang="en-US" dirty="0"/>
              <a:t> </a:t>
            </a:r>
            <a:r>
              <a:rPr lang="en-US" dirty="0" err="1"/>
              <a:t>etamiz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62393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88" t="26728" r="4333" b="35455"/>
          <a:stretch/>
        </p:blipFill>
        <p:spPr bwMode="auto">
          <a:xfrm>
            <a:off x="179512" y="1484784"/>
            <a:ext cx="8748464" cy="3990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2121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53" t="35455" r="6250" b="19455"/>
          <a:stretch/>
        </p:blipFill>
        <p:spPr bwMode="auto">
          <a:xfrm>
            <a:off x="20782" y="1484784"/>
            <a:ext cx="8836470" cy="51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7568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14" t="23818" r="1775" b="24182"/>
          <a:stretch/>
        </p:blipFill>
        <p:spPr bwMode="auto">
          <a:xfrm>
            <a:off x="539552" y="1196752"/>
            <a:ext cx="8208912" cy="4932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462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88" t="26000" r="2628" b="30727"/>
          <a:stretch/>
        </p:blipFill>
        <p:spPr bwMode="auto">
          <a:xfrm>
            <a:off x="251520" y="2077647"/>
            <a:ext cx="8717992" cy="439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2542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71" t="23479" r="1917" b="28157"/>
          <a:stretch/>
        </p:blipFill>
        <p:spPr bwMode="auto">
          <a:xfrm>
            <a:off x="251520" y="1892067"/>
            <a:ext cx="8637984" cy="46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02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1241</TotalTime>
  <Words>1911</Words>
  <Application>Microsoft Office PowerPoint</Application>
  <PresentationFormat>Экран (4:3)</PresentationFormat>
  <Paragraphs>64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unesco</vt:lpstr>
      <vt:lpstr>Intellektual  axborot tizimlari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Sun‘iy intellekt haqida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Sun‘iy intellekt sohadagi tadqiqotlar yo’nalishi haqida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43</cp:revision>
  <dcterms:created xsi:type="dcterms:W3CDTF">2018-09-19T13:21:03Z</dcterms:created>
  <dcterms:modified xsi:type="dcterms:W3CDTF">2018-11-05T07:43:27Z</dcterms:modified>
</cp:coreProperties>
</file>