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22" r:id="rId22"/>
    <p:sldId id="323" r:id="rId23"/>
    <p:sldId id="324" r:id="rId24"/>
    <p:sldId id="325" r:id="rId25"/>
    <p:sldId id="326" r:id="rId26"/>
    <p:sldId id="327" r:id="rId27"/>
    <p:sldId id="328" r:id="rId28"/>
    <p:sldId id="329" r:id="rId29"/>
    <p:sldId id="330" r:id="rId30"/>
    <p:sldId id="331" r:id="rId31"/>
    <p:sldId id="332" r:id="rId32"/>
    <p:sldId id="333" r:id="rId33"/>
    <p:sldId id="334"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14.11.2018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14.11.2018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14.11.2018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14.11.2018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14.11.2018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16</a:t>
            </a:r>
            <a:r>
              <a:rPr lang="en-US" dirty="0" smtClean="0"/>
              <a:t>-mavzu</a:t>
            </a:r>
            <a:endParaRPr lang="ru-RU" dirty="0"/>
          </a:p>
        </p:txBody>
      </p:sp>
      <p:sp>
        <p:nvSpPr>
          <p:cNvPr id="2" name="Заголовок 1"/>
          <p:cNvSpPr>
            <a:spLocks noGrp="1"/>
          </p:cNvSpPr>
          <p:nvPr>
            <p:ph type="ctrTitle"/>
          </p:nvPr>
        </p:nvSpPr>
        <p:spPr/>
        <p:txBody>
          <a:bodyPr/>
          <a:lstStyle/>
          <a:p>
            <a:r>
              <a:rPr lang="uz-Cyrl-UZ" b="1" dirty="0"/>
              <a:t>Ekspert tizimlari</a:t>
            </a:r>
            <a:endParaRPr lang="ru-RU" dirty="0"/>
          </a:p>
        </p:txBody>
      </p:sp>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a:bodyPr>
          <a:lstStyle/>
          <a:p>
            <a:pPr lvl="0"/>
            <a:r>
              <a:rPr lang="uz-Cyrl-UZ" dirty="0"/>
              <a:t>Ekspert tizimlari sun’iy intellektning asosiy ilovalaridan biri.  Ekspert tizimlarining bilimlar bazasi. </a:t>
            </a:r>
            <a:endParaRPr lang="ru-RU" dirty="0"/>
          </a:p>
          <a:p>
            <a:pPr lvl="0"/>
            <a:r>
              <a:rPr lang="uz-Cyrl-UZ" dirty="0"/>
              <a:t>Ekspert tizimining strukturasi va modullari. Bilimlar interpretatori. </a:t>
            </a:r>
            <a:endParaRPr lang="ru-RU" dirty="0"/>
          </a:p>
          <a:p>
            <a:r>
              <a:rPr lang="uz-Cyrl-UZ" dirty="0"/>
              <a:t>Ekspert tizimining asosiy komponentalari. Ekspert tizimlarining qo‘llash sohalari masallarini formalizatsiya qilish, modellarni yaratish va ularni ifoda etish</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234477"/>
          </a:xfrm>
        </p:spPr>
        <p:txBody>
          <a:bodyPr>
            <a:normAutofit fontScale="90000"/>
          </a:bodyPr>
          <a:lstStyle/>
          <a:p>
            <a:r>
              <a:rPr lang="uz-Cyrl-UZ" dirty="0"/>
              <a:t>Ekspert tizimlari sun’iy intellektning asosiy ilovalaridan biri</a:t>
            </a:r>
            <a:endParaRPr lang="ru-RU" dirty="0"/>
          </a:p>
        </p:txBody>
      </p:sp>
      <p:sp>
        <p:nvSpPr>
          <p:cNvPr id="3" name="Объект 2"/>
          <p:cNvSpPr>
            <a:spLocks noGrp="1"/>
          </p:cNvSpPr>
          <p:nvPr>
            <p:ph sz="quarter" idx="1"/>
          </p:nvPr>
        </p:nvSpPr>
        <p:spPr>
          <a:xfrm>
            <a:off x="914400" y="1844824"/>
            <a:ext cx="7772400" cy="4174976"/>
          </a:xfrm>
        </p:spPr>
        <p:txBody>
          <a:bodyPr/>
          <a:lstStyle/>
          <a:p>
            <a:r>
              <a:rPr lang="uz-Cyrl-UZ" dirty="0"/>
              <a:t>Zamonaviy jamiyatda tobora o’sib borayotgan axborot okimi, axborot tеxnologiyalarining turli-tumanligi, kompyutеrda еchiladigan masalalarning murakkablashuvi ushbu tеxnologiyalardan foydalanuvchining zldiga bir avtor vazifalarni kadi. Kеrakli varintlarni tanlash va karor kabul kilish ishlarini insondan EXMga utkazish masalasi yuzaga kеladi. Bu vazifani еchish yullardan biri — bu ekspеrt tizimlarini yaratish va foydalanish sanaladi. </a:t>
            </a:r>
            <a:endParaRPr lang="ru-RU" dirty="0"/>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Ekspеrt uzidan kеlib chikib sharoitni taxlil etadi va nis6atan foydali axborotni aniklab oladi, chorasiz yullardan voz kеchgan xolda avror kabul kilishning eng makbul yo’llarini vujudga kеltiradi. </a:t>
            </a:r>
            <a:endParaRPr lang="ru-RU" dirty="0"/>
          </a:p>
          <a:p>
            <a:r>
              <a:rPr lang="uz-Cyrl-UZ" dirty="0"/>
              <a:t>Ekspеrt tizimida ma'lum bir prеdmеt soxasini ifodalaydigan bilimlar bazasidan foydalaniladi. </a:t>
            </a:r>
            <a:endParaRPr lang="ru-RU" dirty="0"/>
          </a:p>
          <a:p>
            <a:r>
              <a:rPr lang="uz-Cyrl-UZ" dirty="0"/>
              <a:t>Ekspеrt tizimi — bu ayrim mavzu soxalarida bilimlarni tuplash va kallash, uyushtirish usullari xamda vositalari majmuidir. Ekspеrt tizimi mutaxassislarning yukori sifatli tajribasiga suyangan xolda karorni tanlash chogida mukobil variantlar kupligi uchun yanada yukori samaraga erishadi. Stratеgiyani tuzish paytida yangi omillarni baxolab, ularning ta'sirini taxvil etadi. </a:t>
            </a:r>
            <a:endParaRPr lang="ru-RU" dirty="0"/>
          </a:p>
        </p:txBody>
      </p:sp>
    </p:spTree>
    <p:extLst>
      <p:ext uri="{BB962C8B-B14F-4D97-AF65-F5344CB8AC3E}">
        <p14:creationId xmlns:p14="http://schemas.microsoft.com/office/powerpoint/2010/main" val="220001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Ekspеrt tizimlari sun'iy intеllеktdan foydalanishga asoslangan. </a:t>
            </a:r>
            <a:endParaRPr lang="ru-RU" dirty="0"/>
          </a:p>
          <a:p>
            <a:r>
              <a:rPr lang="uz-Cyrl-UZ" dirty="0"/>
              <a:t>Sui'iy intеllеkt dеganda aktsiy xatti-xarakatlarga nisbatan kompyutеr tizimining kobiliyati tushuniladi. Kupincha bunda inson fikrlashi bilan boglik kobiliyat anglanadi. </a:t>
            </a:r>
            <a:endParaRPr lang="ru-RU" dirty="0"/>
          </a:p>
          <a:p>
            <a:r>
              <a:rPr lang="uz-Cyrl-UZ" dirty="0"/>
              <a:t>Ekspеrt tizimlarini axborot tizimlari sinfi sifatida kurib chikish mumkin. U foydalanuvchining roziligidan katiy nazar ma'lumotlarni taxlil va taxrir eta oluvchi, karorni taxlil etib kabul kiladigan, taxliliy-tasnifiy vazifalarni bajara oladigan ma'lumotlar va bilimlar bazasiga ega. Jumladan, ekspеrt tizimlari kеladigan axborotlarni gurularga bo’lib tashlay olеdi, xulosa chikaradi, idеntifikatsiyalaydi, tashxis kuyadi, bashoratlashga urgatadi, sharxlab bеradi va xokazo. </a:t>
            </a:r>
            <a:endParaRPr lang="ru-RU" dirty="0"/>
          </a:p>
        </p:txBody>
      </p:sp>
    </p:spTree>
    <p:extLst>
      <p:ext uri="{BB962C8B-B14F-4D97-AF65-F5344CB8AC3E}">
        <p14:creationId xmlns:p14="http://schemas.microsoft.com/office/powerpoint/2010/main" val="978063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Ekspеrt tizimining boshkl axborot tizimlaridan afzalliklari kuyidagicha: </a:t>
            </a:r>
            <a:endParaRPr lang="ru-RU" dirty="0"/>
          </a:p>
          <a:p>
            <a:r>
              <a:rPr lang="uz-Cyrl-UZ" dirty="0"/>
              <a:t>• yanin davrlargacha EXMda еchish v;iyin yoki umuman еchib bulmaydigan dеb sanaluvchi murakkab masalalarning yanti sinfini еchish, optimallashtirish va (yoki) baxosini olish imkoniyati; </a:t>
            </a:r>
            <a:endParaRPr lang="ru-RU" dirty="0"/>
          </a:p>
          <a:p>
            <a:r>
              <a:rPr lang="uz-Cyrl-UZ" dirty="0"/>
              <a:t>• dasturchi bulmagan foydalanuvchiga (eng oxiridagi foydalanuvchilar) uz tilida suxbat yuritish va kompyutеrdan samarali foydalanish uchun axborotni vizualizatsiyalash usullarini ko’llash imkoniyatini ta' minlash; </a:t>
            </a:r>
            <a:endParaRPr lang="ru-RU" dirty="0"/>
          </a:p>
          <a:p>
            <a:r>
              <a:rPr lang="uz-Cyrl-UZ" dirty="0"/>
              <a:t>• yanada ishonchli va malakali xulosa chikarish yoki karor kabul kilish uchun ekspеrt tizimini mustakil urganish, bilimlardan foydalanish koidalari, ma'lumotlar, bilimlarning tuplanishi;</a:t>
            </a:r>
            <a:endParaRPr lang="ru-RU" dirty="0"/>
          </a:p>
        </p:txBody>
      </p:sp>
    </p:spTree>
    <p:extLst>
      <p:ext uri="{BB962C8B-B14F-4D97-AF65-F5344CB8AC3E}">
        <p14:creationId xmlns:p14="http://schemas.microsoft.com/office/powerpoint/2010/main" val="4280142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 foydalanuvchi axborot -o’lidigi tufayli yoki axborotning xaddan ziyod rang-barangligi, yoki gatto kompyutеr yordamida xam odatdagi karorni kabul kilishning chuzilib kеtilishi tufayli еcha olmaydigan savollar yoki muammolarni xal etish; </a:t>
            </a:r>
            <a:endParaRPr lang="ru-RU" dirty="0"/>
          </a:p>
          <a:p>
            <a:r>
              <a:rPr lang="uz-Cyrl-UZ" dirty="0"/>
              <a:t>• takomillashgan asboblar va ushbu tizimdagi foydalanuvchi mutaxassisning shaxsiy tajribasidan foydalanish xisobiga yakka tartibdagi ixtisoslashgan ekspеrt tizimlarini yaratish imkoniyati; </a:t>
            </a:r>
            <a:endParaRPr lang="ru-RU" dirty="0"/>
          </a:p>
          <a:p>
            <a:r>
              <a:rPr lang="uz-Cyrl-UZ" dirty="0"/>
              <a:t>• ekspеrt tizimining asosi karor kabul kilish jarayonini shakllantirish maksadida tuzilgan bilimlar majmui (bilimlar bazasi) sanaladi. </a:t>
            </a:r>
            <a:endParaRPr lang="ru-RU" dirty="0"/>
          </a:p>
        </p:txBody>
      </p:sp>
    </p:spTree>
    <p:extLst>
      <p:ext uri="{BB962C8B-B14F-4D97-AF65-F5344CB8AC3E}">
        <p14:creationId xmlns:p14="http://schemas.microsoft.com/office/powerpoint/2010/main" val="1577103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Bilimlar bazasi — bu ayrim prеdmеt soxalari murakkab vazifalar еchimini topish uchun taxlil va xulosalarni yuzaga kеltiruvchi modеl, koida, omillar (ma'lumotlar) majmuidir.   Axborot ta'minotining aloxida yaxlit strukturasi kurinishida yakkol kuzga tashlangan va tashkil etilgan prеdmеt soxasi xakidagi bilim boshka bilim turlaridan, masalan, umumiy bilimdan ajralib turadi. Bilimlar bazasi asosiy ekspеrt tizimi sanaladi. Bilimlar fikrlash va vazifalarni xal etish usuliga imkon bеruvchi anik kurinishda ifodalanadi va karor kabul kilishni soddalashtirishga kumaklashadi. </a:t>
            </a:r>
            <a:endParaRPr lang="ru-RU" dirty="0"/>
          </a:p>
        </p:txBody>
      </p:sp>
    </p:spTree>
    <p:extLst>
      <p:ext uri="{BB962C8B-B14F-4D97-AF65-F5344CB8AC3E}">
        <p14:creationId xmlns:p14="http://schemas.microsoft.com/office/powerpoint/2010/main" val="3270112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Ekspеrt tizimining asosligini ta'minlovchi bilimlar bazasi tashkilotning bulinmalaridagi mutaxassislar bilimini, tajribasini uzida mujassamlashtiradi va institutsional bilimlarni (ixtisoslashganlar majmuini, yangilanayotgan stratеgiyalar, karorlar uslublari) ifodalaydi. </a:t>
            </a:r>
            <a:endParaRPr lang="ru-RU" dirty="0"/>
          </a:p>
          <a:p>
            <a:r>
              <a:rPr lang="uz-Cyrl-UZ" dirty="0"/>
              <a:t>Bilim va koidalarni turli aspеktlarda kurib chikish mumkin: </a:t>
            </a:r>
            <a:endParaRPr lang="ru-RU" dirty="0"/>
          </a:p>
          <a:p>
            <a:r>
              <a:rPr lang="uz-Cyrl-UZ" dirty="0"/>
              <a:t>• chukur va azaki; </a:t>
            </a:r>
            <a:endParaRPr lang="ru-RU" dirty="0"/>
          </a:p>
          <a:p>
            <a:r>
              <a:rPr lang="uz-Cyrl-UZ" dirty="0"/>
              <a:t>• sifat va mikdoriy; </a:t>
            </a:r>
            <a:endParaRPr lang="ru-RU" dirty="0"/>
          </a:p>
          <a:p>
            <a:r>
              <a:rPr lang="uz-Cyrl-UZ" dirty="0"/>
              <a:t>• taxminiy(noanik va anik; </a:t>
            </a:r>
            <a:endParaRPr lang="ru-RU" dirty="0"/>
          </a:p>
          <a:p>
            <a:r>
              <a:rPr lang="uz-Cyrl-UZ" dirty="0"/>
              <a:t>•  muayyan va umumiy; </a:t>
            </a:r>
            <a:endParaRPr lang="ru-RU" dirty="0"/>
          </a:p>
          <a:p>
            <a:r>
              <a:rPr lang="uz-Cyrl-UZ" dirty="0"/>
              <a:t>• tavsifiy va kursatma (yul-yurik bеruvchi. Foydalanuvchilar bilim bazasini samarali boshkarui karorlarini olish uchun ko’llashlari mumkin.</a:t>
            </a:r>
            <a:endParaRPr lang="ru-RU" dirty="0"/>
          </a:p>
        </p:txBody>
      </p:sp>
    </p:spTree>
    <p:extLst>
      <p:ext uri="{BB962C8B-B14F-4D97-AF65-F5344CB8AC3E}">
        <p14:creationId xmlns:p14="http://schemas.microsoft.com/office/powerpoint/2010/main" val="1812053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r>
              <a:rPr lang="en-US" dirty="0" err="1"/>
              <a:t>Mantikiy</a:t>
            </a:r>
            <a:r>
              <a:rPr lang="en-US" dirty="0"/>
              <a:t> </a:t>
            </a:r>
            <a:r>
              <a:rPr lang="en-US" dirty="0" err="1"/>
              <a:t>xulosalar</a:t>
            </a:r>
            <a:r>
              <a:rPr lang="en-US" dirty="0"/>
              <a:t> </a:t>
            </a:r>
            <a:r>
              <a:rPr lang="en-US" dirty="0" err="1"/>
              <a:t>bloki</a:t>
            </a:r>
            <a:r>
              <a:rPr lang="en-US" dirty="0"/>
              <a:t> </a:t>
            </a:r>
            <a:r>
              <a:rPr lang="en-US" dirty="0" err="1"/>
              <a:t>koidalarni</a:t>
            </a:r>
            <a:r>
              <a:rPr lang="en-US" dirty="0"/>
              <a:t> </a:t>
            </a:r>
            <a:r>
              <a:rPr lang="en-US" dirty="0" err="1"/>
              <a:t>faktlar</a:t>
            </a:r>
            <a:r>
              <a:rPr lang="en-US" dirty="0"/>
              <a:t> </a:t>
            </a:r>
            <a:r>
              <a:rPr lang="en-US" dirty="0" err="1"/>
              <a:t>bilan</a:t>
            </a:r>
            <a:r>
              <a:rPr lang="en-US" dirty="0"/>
              <a:t> </a:t>
            </a:r>
            <a:r>
              <a:rPr lang="en-US" dirty="0" err="1"/>
              <a:t>kiyoslagan</a:t>
            </a:r>
            <a:r>
              <a:rPr lang="en-US" dirty="0"/>
              <a:t> </a:t>
            </a:r>
            <a:r>
              <a:rPr lang="en-US" dirty="0" err="1"/>
              <a:t>xolda</a:t>
            </a:r>
            <a:r>
              <a:rPr lang="en-US" dirty="0"/>
              <a:t> </a:t>
            </a:r>
            <a:r>
              <a:rPr lang="en-US" dirty="0" err="1"/>
              <a:t>xulosalar</a:t>
            </a:r>
            <a:r>
              <a:rPr lang="en-US" dirty="0"/>
              <a:t> </a:t>
            </a:r>
            <a:r>
              <a:rPr lang="en-US" dirty="0" err="1"/>
              <a:t>mantik;ini</a:t>
            </a:r>
            <a:r>
              <a:rPr lang="en-US" dirty="0"/>
              <a:t> </a:t>
            </a:r>
            <a:r>
              <a:rPr lang="en-US" dirty="0" err="1"/>
              <a:t>yuzaga</a:t>
            </a:r>
            <a:r>
              <a:rPr lang="en-US" dirty="0"/>
              <a:t> k</a:t>
            </a:r>
            <a:r>
              <a:rPr lang="ru-RU" dirty="0"/>
              <a:t>е</a:t>
            </a:r>
            <a:r>
              <a:rPr lang="en-US" dirty="0" err="1"/>
              <a:t>ltiradi</a:t>
            </a:r>
            <a:r>
              <a:rPr lang="en-US" dirty="0"/>
              <a:t>. </a:t>
            </a:r>
            <a:r>
              <a:rPr lang="en-US" dirty="0" err="1"/>
              <a:t>Unchalik</a:t>
            </a:r>
            <a:r>
              <a:rPr lang="en-US" dirty="0"/>
              <a:t> </a:t>
            </a:r>
            <a:r>
              <a:rPr lang="en-US" dirty="0" err="1"/>
              <a:t>ishonchli</a:t>
            </a:r>
            <a:r>
              <a:rPr lang="en-US" dirty="0"/>
              <a:t> </a:t>
            </a:r>
            <a:r>
              <a:rPr lang="en-US" dirty="0" err="1"/>
              <a:t>bulmagan</a:t>
            </a:r>
            <a:r>
              <a:rPr lang="en-US" dirty="0"/>
              <a:t> </a:t>
            </a:r>
            <a:r>
              <a:rPr lang="en-US" dirty="0" err="1"/>
              <a:t>ma'lumotlar</a:t>
            </a:r>
            <a:r>
              <a:rPr lang="en-US" dirty="0"/>
              <a:t> </a:t>
            </a:r>
            <a:r>
              <a:rPr lang="en-US" dirty="0" err="1"/>
              <a:t>bilan</a:t>
            </a:r>
            <a:r>
              <a:rPr lang="en-US" dirty="0"/>
              <a:t> </a:t>
            </a:r>
            <a:r>
              <a:rPr lang="en-US" dirty="0" err="1"/>
              <a:t>ishlash</a:t>
            </a:r>
            <a:r>
              <a:rPr lang="en-US" dirty="0"/>
              <a:t> </a:t>
            </a:r>
            <a:r>
              <a:rPr lang="en-US" dirty="0" err="1"/>
              <a:t>chogida</a:t>
            </a:r>
            <a:r>
              <a:rPr lang="en-US" dirty="0"/>
              <a:t> </a:t>
            </a:r>
            <a:r>
              <a:rPr lang="en-US" dirty="0" err="1"/>
              <a:t>noanik</a:t>
            </a:r>
            <a:r>
              <a:rPr lang="en-US" dirty="0"/>
              <a:t> </a:t>
            </a:r>
            <a:r>
              <a:rPr lang="en-US" dirty="0" err="1"/>
              <a:t>mantii</a:t>
            </a:r>
            <a:r>
              <a:rPr lang="en-US" dirty="0"/>
              <a:t>, </a:t>
            </a:r>
            <a:r>
              <a:rPr lang="en-US" dirty="0" err="1"/>
              <a:t>zaif</a:t>
            </a:r>
            <a:r>
              <a:rPr lang="en-US" dirty="0"/>
              <a:t> </a:t>
            </a:r>
            <a:r>
              <a:rPr lang="en-US" dirty="0" err="1"/>
              <a:t>ishonch</a:t>
            </a:r>
            <a:r>
              <a:rPr lang="en-US" dirty="0"/>
              <a:t> </a:t>
            </a:r>
            <a:r>
              <a:rPr lang="en-US" dirty="0" err="1"/>
              <a:t>yuzaga</a:t>
            </a:r>
            <a:r>
              <a:rPr lang="en-US" dirty="0"/>
              <a:t> k</a:t>
            </a:r>
            <a:r>
              <a:rPr lang="ru-RU" dirty="0"/>
              <a:t>е</a:t>
            </a:r>
            <a:r>
              <a:rPr lang="en-US" dirty="0" err="1"/>
              <a:t>ladi</a:t>
            </a:r>
            <a:r>
              <a:rPr lang="en-US" dirty="0"/>
              <a:t>. </a:t>
            </a:r>
            <a:endParaRPr lang="ru-RU" dirty="0"/>
          </a:p>
          <a:p>
            <a:r>
              <a:rPr lang="en-US" dirty="0" err="1"/>
              <a:t>Tushuntirish</a:t>
            </a:r>
            <a:r>
              <a:rPr lang="en-US" dirty="0"/>
              <a:t> (</a:t>
            </a:r>
            <a:r>
              <a:rPr lang="en-US" dirty="0" err="1"/>
              <a:t>izoxlash</a:t>
            </a:r>
            <a:r>
              <a:rPr lang="en-US" dirty="0"/>
              <a:t>) </a:t>
            </a:r>
            <a:r>
              <a:rPr lang="en-US" dirty="0" err="1"/>
              <a:t>bloki</a:t>
            </a:r>
            <a:r>
              <a:rPr lang="en-US" dirty="0"/>
              <a:t> </a:t>
            </a:r>
            <a:r>
              <a:rPr lang="en-US" dirty="0" err="1"/>
              <a:t>foydalanuvchining</a:t>
            </a:r>
            <a:r>
              <a:rPr lang="en-US" dirty="0"/>
              <a:t> t</a:t>
            </a:r>
            <a:r>
              <a:rPr lang="ru-RU" dirty="0"/>
              <a:t>е</a:t>
            </a:r>
            <a:r>
              <a:rPr lang="en-US" dirty="0" err="1"/>
              <a:t>xnologiyada</a:t>
            </a:r>
            <a:r>
              <a:rPr lang="en-US" dirty="0"/>
              <a:t> </a:t>
            </a:r>
            <a:r>
              <a:rPr lang="en-US" dirty="0" err="1"/>
              <a:t>bilimlar</a:t>
            </a:r>
            <a:r>
              <a:rPr lang="en-US" dirty="0"/>
              <a:t> </a:t>
            </a:r>
            <a:r>
              <a:rPr lang="en-US" dirty="0" err="1"/>
              <a:t>bazasidan</a:t>
            </a:r>
            <a:r>
              <a:rPr lang="en-US" dirty="0"/>
              <a:t> </a:t>
            </a:r>
            <a:r>
              <a:rPr lang="en-US" dirty="0" err="1"/>
              <a:t>foydalanish</a:t>
            </a:r>
            <a:r>
              <a:rPr lang="en-US" dirty="0"/>
              <a:t> k</a:t>
            </a:r>
            <a:r>
              <a:rPr lang="ru-RU" dirty="0"/>
              <a:t>е</a:t>
            </a:r>
            <a:r>
              <a:rPr lang="en-US" dirty="0" err="1"/>
              <a:t>tma</a:t>
            </a:r>
            <a:r>
              <a:rPr lang="en-US" dirty="0"/>
              <a:t>-k</a:t>
            </a:r>
            <a:r>
              <a:rPr lang="ru-RU" dirty="0"/>
              <a:t>е</a:t>
            </a:r>
            <a:r>
              <a:rPr lang="en-US" dirty="0" err="1"/>
              <a:t>tligini</a:t>
            </a:r>
            <a:r>
              <a:rPr lang="en-US" dirty="0"/>
              <a:t> </a:t>
            </a:r>
            <a:r>
              <a:rPr lang="en-US" dirty="0" err="1"/>
              <a:t>aks</a:t>
            </a:r>
            <a:r>
              <a:rPr lang="en-US" dirty="0"/>
              <a:t> </a:t>
            </a:r>
            <a:r>
              <a:rPr lang="en-US" dirty="0" err="1"/>
              <a:t>ettiradi</a:t>
            </a:r>
            <a:r>
              <a:rPr lang="en-US" dirty="0"/>
              <a:t> </a:t>
            </a:r>
            <a:r>
              <a:rPr lang="en-US" dirty="0" err="1"/>
              <a:t>va</a:t>
            </a:r>
            <a:r>
              <a:rPr lang="en-US" dirty="0"/>
              <a:t> «</a:t>
            </a:r>
            <a:r>
              <a:rPr lang="en-US" dirty="0" err="1"/>
              <a:t>nima</a:t>
            </a:r>
            <a:r>
              <a:rPr lang="en-US" dirty="0"/>
              <a:t> </a:t>
            </a:r>
            <a:r>
              <a:rPr lang="en-US" dirty="0" err="1"/>
              <a:t>uchunq</a:t>
            </a:r>
            <a:r>
              <a:rPr lang="en-US" dirty="0"/>
              <a:t>» d</a:t>
            </a:r>
            <a:r>
              <a:rPr lang="ru-RU" dirty="0"/>
              <a:t>е</a:t>
            </a:r>
            <a:r>
              <a:rPr lang="en-US" dirty="0" err="1"/>
              <a:t>gan</a:t>
            </a:r>
            <a:r>
              <a:rPr lang="en-US" dirty="0"/>
              <a:t> </a:t>
            </a:r>
            <a:r>
              <a:rPr lang="en-US" dirty="0" err="1"/>
              <a:t>savolga</a:t>
            </a:r>
            <a:r>
              <a:rPr lang="en-US" dirty="0"/>
              <a:t> </a:t>
            </a:r>
            <a:r>
              <a:rPr lang="en-US" dirty="0" err="1"/>
              <a:t>javob</a:t>
            </a:r>
            <a:r>
              <a:rPr lang="en-US" dirty="0"/>
              <a:t> b</a:t>
            </a:r>
            <a:r>
              <a:rPr lang="ru-RU" dirty="0"/>
              <a:t>е</a:t>
            </a:r>
            <a:r>
              <a:rPr lang="en-US" dirty="0" err="1"/>
              <a:t>ruvchi</a:t>
            </a:r>
            <a:r>
              <a:rPr lang="en-US" dirty="0"/>
              <a:t> </a:t>
            </a:r>
            <a:r>
              <a:rPr lang="en-US" dirty="0" err="1"/>
              <a:t>xulosaga</a:t>
            </a:r>
            <a:r>
              <a:rPr lang="en-US" dirty="0"/>
              <a:t> k</a:t>
            </a:r>
            <a:r>
              <a:rPr lang="ru-RU" dirty="0"/>
              <a:t>е</a:t>
            </a:r>
            <a:r>
              <a:rPr lang="en-US" dirty="0" err="1"/>
              <a:t>ladi</a:t>
            </a:r>
            <a:r>
              <a:rPr lang="en-US" dirty="0"/>
              <a:t>. </a:t>
            </a:r>
            <a:endParaRPr lang="ru-RU" dirty="0"/>
          </a:p>
          <a:p>
            <a:r>
              <a:rPr lang="en-US" dirty="0" err="1"/>
              <a:t>Xozirgi</a:t>
            </a:r>
            <a:r>
              <a:rPr lang="en-US" dirty="0"/>
              <a:t> </a:t>
            </a:r>
            <a:r>
              <a:rPr lang="en-US" dirty="0" err="1"/>
              <a:t>vaqtda</a:t>
            </a:r>
            <a:r>
              <a:rPr lang="en-US" dirty="0"/>
              <a:t> </a:t>
            </a:r>
            <a:r>
              <a:rPr lang="en-US" dirty="0" err="1"/>
              <a:t>bilimlar</a:t>
            </a:r>
            <a:r>
              <a:rPr lang="en-US" dirty="0"/>
              <a:t> </a:t>
            </a:r>
            <a:r>
              <a:rPr lang="en-US" dirty="0" err="1"/>
              <a:t>bazasining</a:t>
            </a:r>
            <a:r>
              <a:rPr lang="en-US" dirty="0"/>
              <a:t> </a:t>
            </a:r>
            <a:r>
              <a:rPr lang="en-US" dirty="0" err="1"/>
              <a:t>joroy</a:t>
            </a:r>
            <a:r>
              <a:rPr lang="en-US" dirty="0"/>
              <a:t> </a:t>
            </a:r>
            <a:r>
              <a:rPr lang="en-US" dirty="0" err="1"/>
              <a:t>etilishi</a:t>
            </a:r>
            <a:r>
              <a:rPr lang="en-US" dirty="0"/>
              <a:t> </a:t>
            </a:r>
            <a:r>
              <a:rPr lang="en-US" dirty="0" err="1"/>
              <a:t>kasbiy</a:t>
            </a:r>
            <a:r>
              <a:rPr lang="en-US" dirty="0"/>
              <a:t> </a:t>
            </a:r>
            <a:r>
              <a:rPr lang="en-US" dirty="0" err="1"/>
              <a:t>bilimlarning</a:t>
            </a:r>
            <a:r>
              <a:rPr lang="en-US" dirty="0"/>
              <a:t> t</a:t>
            </a:r>
            <a:r>
              <a:rPr lang="en-GB" dirty="0"/>
              <a:t>o’</a:t>
            </a:r>
            <a:r>
              <a:rPr lang="en-US" dirty="0" err="1"/>
              <a:t>planish</a:t>
            </a:r>
            <a:r>
              <a:rPr lang="en-US" dirty="0"/>
              <a:t> </a:t>
            </a:r>
            <a:r>
              <a:rPr lang="en-US" dirty="0" err="1"/>
              <a:t>sur'ati</a:t>
            </a:r>
            <a:r>
              <a:rPr lang="en-US" dirty="0"/>
              <a:t> </a:t>
            </a:r>
            <a:r>
              <a:rPr lang="en-US" dirty="0" err="1"/>
              <a:t>bilan</a:t>
            </a:r>
            <a:r>
              <a:rPr lang="en-US" dirty="0"/>
              <a:t> b</a:t>
            </a:r>
            <a:r>
              <a:rPr lang="ru-RU" dirty="0"/>
              <a:t>е</a:t>
            </a:r>
            <a:r>
              <a:rPr lang="en-US" dirty="0" err="1"/>
              <a:t>lgilanadi</a:t>
            </a:r>
            <a:r>
              <a:rPr lang="en-US" dirty="0"/>
              <a:t>. </a:t>
            </a:r>
            <a:endParaRPr lang="ru-RU" dirty="0"/>
          </a:p>
        </p:txBody>
      </p:sp>
    </p:spTree>
    <p:extLst>
      <p:ext uri="{BB962C8B-B14F-4D97-AF65-F5344CB8AC3E}">
        <p14:creationId xmlns:p14="http://schemas.microsoft.com/office/powerpoint/2010/main" val="157288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Kasbiy</a:t>
            </a:r>
            <a:r>
              <a:rPr lang="en-US" dirty="0"/>
              <a:t> </a:t>
            </a:r>
            <a:r>
              <a:rPr lang="en-US" dirty="0" err="1"/>
              <a:t>faoliyatning</a:t>
            </a:r>
            <a:r>
              <a:rPr lang="en-US" dirty="0"/>
              <a:t> </a:t>
            </a:r>
            <a:r>
              <a:rPr lang="en-US" dirty="0" err="1"/>
              <a:t>shakllantiruvchi</a:t>
            </a:r>
            <a:r>
              <a:rPr lang="en-US" dirty="0"/>
              <a:t>, </a:t>
            </a:r>
            <a:r>
              <a:rPr lang="en-US" dirty="0" err="1"/>
              <a:t>ya'ni</a:t>
            </a:r>
            <a:r>
              <a:rPr lang="en-US" dirty="0"/>
              <a:t> EXM </a:t>
            </a:r>
            <a:r>
              <a:rPr lang="en-US" dirty="0" err="1"/>
              <a:t>bazasida</a:t>
            </a:r>
            <a:r>
              <a:rPr lang="en-US" dirty="0"/>
              <a:t> </a:t>
            </a:r>
            <a:r>
              <a:rPr lang="en-US" dirty="0" err="1"/>
              <a:t>avtomatlashtiradigan</a:t>
            </a:r>
            <a:r>
              <a:rPr lang="en-US" dirty="0"/>
              <a:t> </a:t>
            </a:r>
            <a:r>
              <a:rPr lang="en-US" dirty="0" err="1"/>
              <a:t>kismi</a:t>
            </a:r>
            <a:r>
              <a:rPr lang="en-US" dirty="0"/>
              <a:t> — </a:t>
            </a:r>
            <a:r>
              <a:rPr lang="en-US" dirty="0" err="1"/>
              <a:t>bu</a:t>
            </a:r>
            <a:r>
              <a:rPr lang="en-US" dirty="0"/>
              <a:t> </a:t>
            </a:r>
            <a:r>
              <a:rPr lang="en-US" dirty="0" err="1"/>
              <a:t>inson</a:t>
            </a:r>
            <a:r>
              <a:rPr lang="en-US" dirty="0"/>
              <a:t> </a:t>
            </a:r>
            <a:r>
              <a:rPr lang="en-US" dirty="0" err="1"/>
              <a:t>tomonidan</a:t>
            </a:r>
            <a:r>
              <a:rPr lang="en-US" dirty="0"/>
              <a:t> </a:t>
            </a:r>
            <a:r>
              <a:rPr lang="en-US" dirty="0" err="1"/>
              <a:t>tuplangan</a:t>
            </a:r>
            <a:r>
              <a:rPr lang="en-US" dirty="0"/>
              <a:t> </a:t>
            </a:r>
            <a:r>
              <a:rPr lang="en-US" dirty="0" err="1"/>
              <a:t>bilimlarning</a:t>
            </a:r>
            <a:r>
              <a:rPr lang="en-US" dirty="0"/>
              <a:t> </a:t>
            </a:r>
            <a:r>
              <a:rPr lang="en-US" dirty="0" err="1"/>
              <a:t>uncha</a:t>
            </a:r>
            <a:r>
              <a:rPr lang="en-US" dirty="0"/>
              <a:t> </a:t>
            </a:r>
            <a:r>
              <a:rPr lang="en-US" dirty="0" err="1"/>
              <a:t>katta</a:t>
            </a:r>
            <a:r>
              <a:rPr lang="en-US" dirty="0"/>
              <a:t> </a:t>
            </a:r>
            <a:r>
              <a:rPr lang="en-US" dirty="0" err="1"/>
              <a:t>bulmagan</a:t>
            </a:r>
            <a:r>
              <a:rPr lang="en-US" dirty="0"/>
              <a:t> </a:t>
            </a:r>
            <a:r>
              <a:rPr lang="en-US" dirty="0" err="1"/>
              <a:t>k;ismidir</a:t>
            </a:r>
            <a:r>
              <a:rPr lang="en-US" dirty="0"/>
              <a:t>. </a:t>
            </a:r>
            <a:r>
              <a:rPr lang="en-US" dirty="0" err="1"/>
              <a:t>Tuplangan</a:t>
            </a:r>
            <a:r>
              <a:rPr lang="en-US" dirty="0"/>
              <a:t> </a:t>
            </a:r>
            <a:r>
              <a:rPr lang="en-US" dirty="0" err="1"/>
              <a:t>bilimlarning</a:t>
            </a:r>
            <a:r>
              <a:rPr lang="en-US" dirty="0"/>
              <a:t> </a:t>
            </a:r>
            <a:r>
              <a:rPr lang="en-US" dirty="0" err="1"/>
              <a:t>kattagina</a:t>
            </a:r>
            <a:r>
              <a:rPr lang="en-US" dirty="0"/>
              <a:t> </a:t>
            </a:r>
            <a:r>
              <a:rPr lang="en-US" dirty="0" err="1"/>
              <a:t>katlamini</a:t>
            </a:r>
            <a:r>
              <a:rPr lang="en-US" dirty="0"/>
              <a:t> </a:t>
            </a:r>
            <a:r>
              <a:rPr lang="en-US" dirty="0" err="1"/>
              <a:t>yakka</a:t>
            </a:r>
            <a:r>
              <a:rPr lang="en-US" dirty="0"/>
              <a:t> </a:t>
            </a:r>
            <a:r>
              <a:rPr lang="en-US" dirty="0" err="1"/>
              <a:t>tartibda</a:t>
            </a:r>
            <a:r>
              <a:rPr lang="en-US" dirty="0"/>
              <a:t> </a:t>
            </a:r>
            <a:r>
              <a:rPr lang="en-US" dirty="0" err="1"/>
              <a:t>yigiladigan</a:t>
            </a:r>
            <a:r>
              <a:rPr lang="en-US" dirty="0"/>
              <a:t> </a:t>
            </a:r>
            <a:r>
              <a:rPr lang="en-US" dirty="0" err="1"/>
              <a:t>bilimlar</a:t>
            </a:r>
            <a:r>
              <a:rPr lang="en-US" dirty="0"/>
              <a:t> </a:t>
            </a:r>
            <a:r>
              <a:rPr lang="en-US" dirty="0" err="1"/>
              <a:t>tashkil</a:t>
            </a:r>
            <a:r>
              <a:rPr lang="en-US" dirty="0"/>
              <a:t> </a:t>
            </a:r>
            <a:r>
              <a:rPr lang="en-US" dirty="0" err="1"/>
              <a:t>etadi</a:t>
            </a:r>
            <a:r>
              <a:rPr lang="en-US" dirty="0"/>
              <a:t>. </a:t>
            </a:r>
            <a:endParaRPr lang="ru-RU" dirty="0"/>
          </a:p>
          <a:p>
            <a:r>
              <a:rPr lang="en-US" dirty="0" err="1"/>
              <a:t>Bilimlarni</a:t>
            </a:r>
            <a:r>
              <a:rPr lang="en-US" dirty="0"/>
              <a:t> </a:t>
            </a:r>
            <a:r>
              <a:rPr lang="en-US" dirty="0" err="1"/>
              <a:t>strukturalashtirish</a:t>
            </a:r>
            <a:r>
              <a:rPr lang="en-US" dirty="0"/>
              <a:t> </a:t>
            </a:r>
            <a:r>
              <a:rPr lang="en-US" dirty="0" err="1"/>
              <a:t>yoki</a:t>
            </a:r>
            <a:r>
              <a:rPr lang="en-US" dirty="0"/>
              <a:t> </a:t>
            </a:r>
            <a:r>
              <a:rPr lang="en-US" dirty="0" err="1"/>
              <a:t>rasmiylashtirish</a:t>
            </a:r>
            <a:r>
              <a:rPr lang="en-US" dirty="0"/>
              <a:t> </a:t>
            </a:r>
            <a:r>
              <a:rPr lang="en-US" dirty="0" err="1"/>
              <a:t>bilimlarni</a:t>
            </a:r>
            <a:r>
              <a:rPr lang="en-US" dirty="0"/>
              <a:t> </a:t>
            </a:r>
            <a:r>
              <a:rPr lang="en-US" dirty="0" err="1"/>
              <a:t>takdim</a:t>
            </a:r>
            <a:r>
              <a:rPr lang="en-US" dirty="0"/>
              <a:t> </a:t>
            </a:r>
            <a:r>
              <a:rPr lang="en-US" dirty="0" err="1"/>
              <a:t>etishning</a:t>
            </a:r>
            <a:r>
              <a:rPr lang="en-US" dirty="0"/>
              <a:t> </a:t>
            </a:r>
            <a:r>
              <a:rPr lang="en-US" dirty="0" err="1"/>
              <a:t>turli</a:t>
            </a:r>
            <a:r>
              <a:rPr lang="en-US" dirty="0"/>
              <a:t> </a:t>
            </a:r>
            <a:r>
              <a:rPr lang="en-US" dirty="0" err="1"/>
              <a:t>usullarira</a:t>
            </a:r>
            <a:r>
              <a:rPr lang="en-US" dirty="0"/>
              <a:t> </a:t>
            </a:r>
            <a:r>
              <a:rPr lang="en-US" dirty="0" err="1"/>
              <a:t>asoslangan</a:t>
            </a:r>
            <a:r>
              <a:rPr lang="en-US" dirty="0"/>
              <a:t>. </a:t>
            </a:r>
            <a:r>
              <a:rPr lang="en-US" dirty="0" err="1"/>
              <a:t>Zamonaviy</a:t>
            </a:r>
            <a:r>
              <a:rPr lang="en-US" dirty="0"/>
              <a:t> </a:t>
            </a:r>
            <a:r>
              <a:rPr lang="en-US" dirty="0" err="1"/>
              <a:t>axborot</a:t>
            </a:r>
            <a:r>
              <a:rPr lang="en-US" dirty="0"/>
              <a:t> </a:t>
            </a:r>
            <a:r>
              <a:rPr lang="en-US" dirty="0" err="1"/>
              <a:t>tizimlarida</a:t>
            </a:r>
            <a:r>
              <a:rPr lang="en-US" dirty="0"/>
              <a:t> </a:t>
            </a:r>
            <a:r>
              <a:rPr lang="en-US" dirty="0" err="1"/>
              <a:t>eng</a:t>
            </a:r>
            <a:r>
              <a:rPr lang="en-US" dirty="0"/>
              <a:t> </a:t>
            </a:r>
            <a:r>
              <a:rPr lang="en-US" dirty="0" err="1"/>
              <a:t>kup</a:t>
            </a:r>
            <a:r>
              <a:rPr lang="en-US" dirty="0"/>
              <a:t> </a:t>
            </a:r>
            <a:r>
              <a:rPr lang="en-US" dirty="0" err="1"/>
              <a:t>faktlar</a:t>
            </a:r>
            <a:r>
              <a:rPr lang="en-US" dirty="0"/>
              <a:t> </a:t>
            </a:r>
            <a:r>
              <a:rPr lang="en-US" dirty="0" err="1"/>
              <a:t>va</a:t>
            </a:r>
            <a:r>
              <a:rPr lang="en-US" dirty="0"/>
              <a:t> </a:t>
            </a:r>
            <a:r>
              <a:rPr lang="en-US" dirty="0" err="1"/>
              <a:t>koidalar</a:t>
            </a:r>
            <a:r>
              <a:rPr lang="en-US" dirty="0"/>
              <a:t> </a:t>
            </a:r>
            <a:r>
              <a:rPr lang="en-US" dirty="0" err="1"/>
              <a:t>usulidan</a:t>
            </a:r>
            <a:r>
              <a:rPr lang="en-US" dirty="0"/>
              <a:t> </a:t>
            </a:r>
            <a:r>
              <a:rPr lang="en-US" dirty="0" err="1"/>
              <a:t>foydalaniladi</a:t>
            </a:r>
            <a:r>
              <a:rPr lang="en-US" dirty="0"/>
              <a:t>. </a:t>
            </a:r>
            <a:r>
              <a:rPr lang="en-US" dirty="0" err="1"/>
              <a:t>Ular</a:t>
            </a:r>
            <a:r>
              <a:rPr lang="en-US" dirty="0"/>
              <a:t> </a:t>
            </a:r>
            <a:r>
              <a:rPr lang="en-US" dirty="0" err="1"/>
              <a:t>ayrim</a:t>
            </a:r>
            <a:r>
              <a:rPr lang="en-US" dirty="0"/>
              <a:t> </a:t>
            </a:r>
            <a:r>
              <a:rPr lang="en-US" dirty="0" err="1"/>
              <a:t>pr</a:t>
            </a:r>
            <a:r>
              <a:rPr lang="ru-RU" dirty="0"/>
              <a:t>е</a:t>
            </a:r>
            <a:r>
              <a:rPr lang="en-US" dirty="0" err="1"/>
              <a:t>dm</a:t>
            </a:r>
            <a:r>
              <a:rPr lang="ru-RU" dirty="0"/>
              <a:t>е</a:t>
            </a:r>
            <a:r>
              <a:rPr lang="en-US" dirty="0"/>
              <a:t>t </a:t>
            </a:r>
            <a:r>
              <a:rPr lang="en-US" dirty="0" err="1"/>
              <a:t>soxalaridagi</a:t>
            </a:r>
            <a:r>
              <a:rPr lang="en-US" dirty="0"/>
              <a:t> </a:t>
            </a:r>
            <a:r>
              <a:rPr lang="en-US" dirty="0" err="1"/>
              <a:t>jarayonlarni</a:t>
            </a:r>
            <a:r>
              <a:rPr lang="en-US" dirty="0"/>
              <a:t> </a:t>
            </a:r>
            <a:r>
              <a:rPr lang="en-US" dirty="0" err="1"/>
              <a:t>bayon</a:t>
            </a:r>
            <a:r>
              <a:rPr lang="en-US" dirty="0"/>
              <a:t> </a:t>
            </a:r>
            <a:r>
              <a:rPr lang="en-US" dirty="0" err="1"/>
              <a:t>etishning</a:t>
            </a:r>
            <a:r>
              <a:rPr lang="en-US" dirty="0"/>
              <a:t> </a:t>
            </a:r>
            <a:r>
              <a:rPr lang="en-US" dirty="0" err="1"/>
              <a:t>tabiiy</a:t>
            </a:r>
            <a:r>
              <a:rPr lang="en-US" dirty="0"/>
              <a:t> </a:t>
            </a:r>
            <a:r>
              <a:rPr lang="en-US" dirty="0" err="1"/>
              <a:t>usulini</a:t>
            </a:r>
            <a:r>
              <a:rPr lang="en-US" dirty="0"/>
              <a:t> </a:t>
            </a:r>
            <a:r>
              <a:rPr lang="en-US" dirty="0" err="1"/>
              <a:t>bayon</a:t>
            </a:r>
            <a:r>
              <a:rPr lang="en-US" dirty="0"/>
              <a:t> </a:t>
            </a:r>
            <a:r>
              <a:rPr lang="en-US" dirty="0" err="1"/>
              <a:t>etadi</a:t>
            </a:r>
            <a:r>
              <a:rPr lang="en-US" dirty="0"/>
              <a:t>. </a:t>
            </a:r>
            <a:endParaRPr lang="ru-RU" dirty="0"/>
          </a:p>
        </p:txBody>
      </p:sp>
    </p:spTree>
    <p:extLst>
      <p:ext uri="{BB962C8B-B14F-4D97-AF65-F5344CB8AC3E}">
        <p14:creationId xmlns:p14="http://schemas.microsoft.com/office/powerpoint/2010/main" val="38617805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r>
              <a:rPr lang="en-US" dirty="0" err="1"/>
              <a:t>qoidalar</a:t>
            </a:r>
            <a:r>
              <a:rPr lang="en-US" dirty="0"/>
              <a:t> </a:t>
            </a:r>
            <a:r>
              <a:rPr lang="en-US" dirty="0" err="1"/>
              <a:t>odatda</a:t>
            </a:r>
            <a:r>
              <a:rPr lang="en-US" dirty="0"/>
              <a:t> </a:t>
            </a:r>
            <a:r>
              <a:rPr lang="en-US" dirty="0" err="1"/>
              <a:t>tavsiya</a:t>
            </a:r>
            <a:r>
              <a:rPr lang="en-US" dirty="0"/>
              <a:t>, </a:t>
            </a:r>
            <a:r>
              <a:rPr lang="en-US" dirty="0" err="1"/>
              <a:t>kursatma</a:t>
            </a:r>
            <a:r>
              <a:rPr lang="en-US" dirty="0"/>
              <a:t>, </a:t>
            </a:r>
            <a:r>
              <a:rPr lang="en-US" dirty="0" err="1"/>
              <a:t>strat</a:t>
            </a:r>
            <a:r>
              <a:rPr lang="ru-RU" dirty="0"/>
              <a:t>е</a:t>
            </a:r>
            <a:r>
              <a:rPr lang="en-US" dirty="0" err="1"/>
              <a:t>giyalarni</a:t>
            </a:r>
            <a:r>
              <a:rPr lang="en-US" dirty="0"/>
              <a:t> </a:t>
            </a:r>
            <a:r>
              <a:rPr lang="en-US" dirty="0" err="1"/>
              <a:t>tahim</a:t>
            </a:r>
            <a:r>
              <a:rPr lang="en-US" dirty="0"/>
              <a:t> </a:t>
            </a:r>
            <a:r>
              <a:rPr lang="en-US" dirty="0" err="1"/>
              <a:t>etishning</a:t>
            </a:r>
            <a:r>
              <a:rPr lang="en-US" dirty="0"/>
              <a:t> formal(</a:t>
            </a:r>
            <a:r>
              <a:rPr lang="en-US" dirty="0" err="1"/>
              <a:t>rasmiyatchilik</a:t>
            </a:r>
            <a:r>
              <a:rPr lang="en-US" dirty="0"/>
              <a:t>) </a:t>
            </a:r>
            <a:r>
              <a:rPr lang="en-US" dirty="0" err="1"/>
              <a:t>usulini</a:t>
            </a:r>
            <a:r>
              <a:rPr lang="en-US" dirty="0"/>
              <a:t> </a:t>
            </a:r>
            <a:r>
              <a:rPr lang="en-US" dirty="0" err="1"/>
              <a:t>ta'minlaydi</a:t>
            </a:r>
            <a:r>
              <a:rPr lang="en-US" dirty="0"/>
              <a:t>. </a:t>
            </a:r>
            <a:r>
              <a:rPr lang="en-US" dirty="0" err="1"/>
              <a:t>Ular</a:t>
            </a:r>
            <a:r>
              <a:rPr lang="en-US" dirty="0"/>
              <a:t> agar </a:t>
            </a:r>
            <a:r>
              <a:rPr lang="en-US" dirty="0" err="1"/>
              <a:t>pr</a:t>
            </a:r>
            <a:r>
              <a:rPr lang="ru-RU" dirty="0"/>
              <a:t>е</a:t>
            </a:r>
            <a:r>
              <a:rPr lang="en-US" dirty="0" err="1"/>
              <a:t>dm</a:t>
            </a:r>
            <a:r>
              <a:rPr lang="ru-RU" dirty="0"/>
              <a:t>е</a:t>
            </a:r>
            <a:r>
              <a:rPr lang="en-US" dirty="0"/>
              <a:t>t </a:t>
            </a:r>
            <a:r>
              <a:rPr lang="en-US" dirty="0" err="1"/>
              <a:t>bilimlari</a:t>
            </a:r>
            <a:r>
              <a:rPr lang="en-US" dirty="0"/>
              <a:t> </a:t>
            </a:r>
            <a:r>
              <a:rPr lang="en-US" dirty="0" err="1"/>
              <a:t>biror</a:t>
            </a:r>
            <a:r>
              <a:rPr lang="en-US" dirty="0"/>
              <a:t> </a:t>
            </a:r>
            <a:r>
              <a:rPr lang="en-US" dirty="0" err="1"/>
              <a:t>soxada</a:t>
            </a:r>
            <a:r>
              <a:rPr lang="en-US" dirty="0"/>
              <a:t>- </a:t>
            </a:r>
            <a:r>
              <a:rPr lang="en-US" dirty="0" err="1"/>
              <a:t>gi</a:t>
            </a:r>
            <a:r>
              <a:rPr lang="en-US" dirty="0"/>
              <a:t> </a:t>
            </a:r>
            <a:r>
              <a:rPr lang="en-US" dirty="0" err="1"/>
              <a:t>masalani</a:t>
            </a:r>
            <a:r>
              <a:rPr lang="en-US" dirty="0"/>
              <a:t> </a:t>
            </a:r>
            <a:r>
              <a:rPr lang="ru-RU" dirty="0"/>
              <a:t>е</a:t>
            </a:r>
            <a:r>
              <a:rPr lang="en-US" dirty="0" err="1"/>
              <a:t>chish</a:t>
            </a:r>
            <a:r>
              <a:rPr lang="en-US" dirty="0"/>
              <a:t> </a:t>
            </a:r>
            <a:r>
              <a:rPr lang="en-US" dirty="0" err="1"/>
              <a:t>buyicha</a:t>
            </a:r>
            <a:r>
              <a:rPr lang="en-US" dirty="0"/>
              <a:t> </a:t>
            </a:r>
            <a:r>
              <a:rPr lang="en-US" dirty="0" err="1"/>
              <a:t>tuplangan</a:t>
            </a:r>
            <a:r>
              <a:rPr lang="en-US" dirty="0"/>
              <a:t> </a:t>
            </a:r>
            <a:r>
              <a:rPr lang="en-US" dirty="0" err="1"/>
              <a:t>amaliy</a:t>
            </a:r>
            <a:r>
              <a:rPr lang="en-US" dirty="0"/>
              <a:t> </a:t>
            </a:r>
            <a:r>
              <a:rPr lang="en-US" dirty="0" err="1"/>
              <a:t>tasavvurlardan</a:t>
            </a:r>
            <a:r>
              <a:rPr lang="en-US" dirty="0"/>
              <a:t> </a:t>
            </a:r>
            <a:r>
              <a:rPr lang="en-US" dirty="0" err="1"/>
              <a:t>paydo</a:t>
            </a:r>
            <a:r>
              <a:rPr lang="en-US" dirty="0"/>
              <a:t> </a:t>
            </a:r>
            <a:r>
              <a:rPr lang="en-US" dirty="0" err="1"/>
              <a:t>bulgandagina</a:t>
            </a:r>
            <a:r>
              <a:rPr lang="en-US" dirty="0"/>
              <a:t> t</a:t>
            </a:r>
            <a:r>
              <a:rPr lang="ru-RU" dirty="0"/>
              <a:t>е</a:t>
            </a:r>
            <a:r>
              <a:rPr lang="en-US" dirty="0"/>
              <a:t>tri k</a:t>
            </a:r>
            <a:r>
              <a:rPr lang="ru-RU" dirty="0"/>
              <a:t>е</a:t>
            </a:r>
            <a:r>
              <a:rPr lang="en-US" dirty="0" err="1"/>
              <a:t>ladi</a:t>
            </a:r>
            <a:r>
              <a:rPr lang="en-US" dirty="0"/>
              <a:t>. </a:t>
            </a:r>
            <a:r>
              <a:rPr lang="en-US" dirty="0" err="1"/>
              <a:t>Koidalar</a:t>
            </a:r>
            <a:r>
              <a:rPr lang="en-US" dirty="0"/>
              <a:t> </a:t>
            </a:r>
            <a:r>
              <a:rPr lang="en-US" dirty="0" err="1"/>
              <a:t>kupincha</a:t>
            </a:r>
            <a:r>
              <a:rPr lang="en-US" dirty="0"/>
              <a:t> «Agar bu...» </a:t>
            </a:r>
            <a:r>
              <a:rPr lang="en-US" dirty="0" err="1"/>
              <a:t>xilidagi</a:t>
            </a:r>
            <a:r>
              <a:rPr lang="en-US" dirty="0"/>
              <a:t> </a:t>
            </a:r>
            <a:r>
              <a:rPr lang="en-US" dirty="0" err="1"/>
              <a:t>tasdik</a:t>
            </a:r>
            <a:r>
              <a:rPr lang="en-US" dirty="0"/>
              <a:t> </a:t>
            </a:r>
            <a:r>
              <a:rPr lang="en-US" dirty="0" err="1"/>
              <a:t>kurinishda</a:t>
            </a:r>
            <a:r>
              <a:rPr lang="en-US" dirty="0"/>
              <a:t> </a:t>
            </a:r>
            <a:r>
              <a:rPr lang="en-US" dirty="0" err="1"/>
              <a:t>ifodalanadi</a:t>
            </a:r>
            <a:r>
              <a:rPr lang="en-US" dirty="0"/>
              <a:t>. </a:t>
            </a:r>
            <a:r>
              <a:rPr lang="en-US" dirty="0" err="1"/>
              <a:t>Bilimlar</a:t>
            </a:r>
            <a:r>
              <a:rPr lang="en-US" dirty="0"/>
              <a:t> </a:t>
            </a:r>
            <a:r>
              <a:rPr lang="en-US" dirty="0" err="1"/>
              <a:t>bazasida</a:t>
            </a:r>
            <a:r>
              <a:rPr lang="en-US" dirty="0"/>
              <a:t> </a:t>
            </a:r>
            <a:r>
              <a:rPr lang="en-US" dirty="0" err="1"/>
              <a:t>pr</a:t>
            </a:r>
            <a:r>
              <a:rPr lang="ru-RU" dirty="0"/>
              <a:t>е</a:t>
            </a:r>
            <a:r>
              <a:rPr lang="en-US" dirty="0" err="1"/>
              <a:t>dm</a:t>
            </a:r>
            <a:r>
              <a:rPr lang="ru-RU" dirty="0"/>
              <a:t>е</a:t>
            </a:r>
            <a:r>
              <a:rPr lang="en-US" dirty="0"/>
              <a:t>t </a:t>
            </a:r>
            <a:r>
              <a:rPr lang="en-US" dirty="0" err="1"/>
              <a:t>soxasini</a:t>
            </a:r>
            <a:r>
              <a:rPr lang="en-US" dirty="0"/>
              <a:t> </a:t>
            </a:r>
            <a:r>
              <a:rPr lang="en-US" dirty="0" err="1"/>
              <a:t>bayon</a:t>
            </a:r>
            <a:r>
              <a:rPr lang="en-US" dirty="0"/>
              <a:t> </a:t>
            </a:r>
            <a:r>
              <a:rPr lang="en-US" dirty="0" err="1"/>
              <a:t>etish</a:t>
            </a:r>
            <a:r>
              <a:rPr lang="en-US" dirty="0"/>
              <a:t> </a:t>
            </a:r>
            <a:r>
              <a:rPr lang="en-US" dirty="0" err="1"/>
              <a:t>ma'lumotlarni</a:t>
            </a:r>
            <a:r>
              <a:rPr lang="en-US" dirty="0"/>
              <a:t> </a:t>
            </a:r>
            <a:r>
              <a:rPr lang="en-US" dirty="0" err="1"/>
              <a:t>tashkil</a:t>
            </a:r>
            <a:r>
              <a:rPr lang="en-US" dirty="0"/>
              <a:t> </a:t>
            </a:r>
            <a:r>
              <a:rPr lang="en-US" dirty="0" err="1"/>
              <a:t>etish</a:t>
            </a:r>
            <a:r>
              <a:rPr lang="en-US" dirty="0"/>
              <a:t> </a:t>
            </a:r>
            <a:r>
              <a:rPr lang="en-US" dirty="0" err="1"/>
              <a:t>va</a:t>
            </a:r>
            <a:r>
              <a:rPr lang="en-US" dirty="0"/>
              <a:t> </a:t>
            </a:r>
            <a:r>
              <a:rPr lang="en-US" dirty="0" err="1"/>
              <a:t>tahim</a:t>
            </a:r>
            <a:r>
              <a:rPr lang="en-US" dirty="0"/>
              <a:t> </a:t>
            </a:r>
            <a:r>
              <a:rPr lang="en-US" dirty="0" err="1"/>
              <a:t>etish</a:t>
            </a:r>
            <a:r>
              <a:rPr lang="en-US" dirty="0"/>
              <a:t>, </a:t>
            </a:r>
            <a:r>
              <a:rPr lang="en-US" dirty="0" err="1"/>
              <a:t>vazifalarni</a:t>
            </a:r>
            <a:r>
              <a:rPr lang="en-US" dirty="0"/>
              <a:t> </a:t>
            </a:r>
            <a:r>
              <a:rPr lang="en-US" dirty="0" err="1"/>
              <a:t>shakllantirish</a:t>
            </a:r>
            <a:r>
              <a:rPr lang="en-US" dirty="0"/>
              <a:t>, </a:t>
            </a:r>
            <a:r>
              <a:rPr lang="en-US" dirty="0" err="1"/>
              <a:t>kayta</a:t>
            </a:r>
            <a:r>
              <a:rPr lang="en-US" dirty="0"/>
              <a:t> </a:t>
            </a:r>
            <a:r>
              <a:rPr lang="en-US" dirty="0" err="1"/>
              <a:t>shakllantirish</a:t>
            </a:r>
            <a:r>
              <a:rPr lang="en-US" dirty="0"/>
              <a:t> </a:t>
            </a:r>
            <a:r>
              <a:rPr lang="en-US" dirty="0" err="1"/>
              <a:t>va</a:t>
            </a:r>
            <a:r>
              <a:rPr lang="en-US" dirty="0"/>
              <a:t> </a:t>
            </a:r>
            <a:r>
              <a:rPr lang="ru-RU" dirty="0"/>
              <a:t>е</a:t>
            </a:r>
            <a:r>
              <a:rPr lang="en-US" dirty="0" err="1"/>
              <a:t>chish</a:t>
            </a:r>
            <a:r>
              <a:rPr lang="en-US" dirty="0"/>
              <a:t> </a:t>
            </a:r>
            <a:r>
              <a:rPr lang="en-US" dirty="0" err="1"/>
              <a:t>usullarini</a:t>
            </a:r>
            <a:r>
              <a:rPr lang="en-US" dirty="0"/>
              <a:t> </a:t>
            </a:r>
            <a:r>
              <a:rPr lang="en-US" dirty="0" err="1"/>
              <a:t>ishlab</a:t>
            </a:r>
            <a:r>
              <a:rPr lang="en-US" dirty="0"/>
              <a:t> </a:t>
            </a:r>
            <a:r>
              <a:rPr lang="en-US" dirty="0" err="1"/>
              <a:t>chikishni</a:t>
            </a:r>
            <a:r>
              <a:rPr lang="en-US" dirty="0"/>
              <a:t> </a:t>
            </a:r>
            <a:r>
              <a:rPr lang="en-US" dirty="0" err="1"/>
              <a:t>nazarda</a:t>
            </a:r>
            <a:r>
              <a:rPr lang="en-US" dirty="0"/>
              <a:t> </a:t>
            </a:r>
            <a:r>
              <a:rPr lang="en-US" dirty="0" err="1"/>
              <a:t>tutadi</a:t>
            </a:r>
            <a:r>
              <a:rPr lang="en-US" dirty="0"/>
              <a:t>. </a:t>
            </a:r>
            <a:r>
              <a:rPr lang="en-US" dirty="0" err="1"/>
              <a:t>Pr</a:t>
            </a:r>
            <a:r>
              <a:rPr lang="ru-RU" dirty="0"/>
              <a:t>е</a:t>
            </a:r>
            <a:r>
              <a:rPr lang="en-US" dirty="0" err="1"/>
              <a:t>dm</a:t>
            </a:r>
            <a:r>
              <a:rPr lang="ru-RU" dirty="0"/>
              <a:t>е</a:t>
            </a:r>
            <a:r>
              <a:rPr lang="en-US" dirty="0"/>
              <a:t>t </a:t>
            </a:r>
            <a:r>
              <a:rPr lang="en-US" dirty="0" err="1"/>
              <a:t>soxasi</a:t>
            </a:r>
            <a:r>
              <a:rPr lang="en-US" dirty="0"/>
              <a:t> </a:t>
            </a:r>
            <a:r>
              <a:rPr lang="en-US" dirty="0" err="1"/>
              <a:t>tushunchasi</a:t>
            </a:r>
            <a:r>
              <a:rPr lang="en-US" dirty="0"/>
              <a:t> (</a:t>
            </a:r>
            <a:r>
              <a:rPr lang="en-US" dirty="0" err="1"/>
              <a:t>ob</a:t>
            </a:r>
            <a:r>
              <a:rPr lang="en-US" dirty="0"/>
              <a:t>'</a:t>
            </a:r>
            <a:r>
              <a:rPr lang="ru-RU" dirty="0"/>
              <a:t>е</a:t>
            </a:r>
            <a:r>
              <a:rPr lang="en-US" dirty="0" err="1"/>
              <a:t>ktlari</a:t>
            </a:r>
            <a:r>
              <a:rPr lang="en-US" dirty="0"/>
              <a:t>) </a:t>
            </a:r>
            <a:r>
              <a:rPr lang="en-US" dirty="0" err="1"/>
              <a:t>ramzlar</a:t>
            </a:r>
            <a:r>
              <a:rPr lang="en-US" dirty="0"/>
              <a:t> </a:t>
            </a:r>
            <a:r>
              <a:rPr lang="en-US" dirty="0" err="1"/>
              <a:t>yordamida</a:t>
            </a:r>
            <a:r>
              <a:rPr lang="en-US" dirty="0"/>
              <a:t> </a:t>
            </a:r>
            <a:r>
              <a:rPr lang="en-US" dirty="0" err="1"/>
              <a:t>tasavvur</a:t>
            </a:r>
            <a:r>
              <a:rPr lang="en-US" dirty="0"/>
              <a:t> </a:t>
            </a:r>
            <a:r>
              <a:rPr lang="en-US" dirty="0" err="1"/>
              <a:t>k;ilinadi</a:t>
            </a:r>
            <a:r>
              <a:rPr lang="en-US" dirty="0"/>
              <a:t>. </a:t>
            </a:r>
            <a:endParaRPr lang="ru-RU" dirty="0"/>
          </a:p>
        </p:txBody>
      </p:sp>
    </p:spTree>
    <p:extLst>
      <p:ext uri="{BB962C8B-B14F-4D97-AF65-F5344CB8AC3E}">
        <p14:creationId xmlns:p14="http://schemas.microsoft.com/office/powerpoint/2010/main" val="4202716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Masalan</a:t>
            </a:r>
            <a:r>
              <a:rPr lang="en-US" dirty="0"/>
              <a:t>, </a:t>
            </a:r>
            <a:r>
              <a:rPr lang="en-US" dirty="0" err="1"/>
              <a:t>bu</a:t>
            </a:r>
            <a:r>
              <a:rPr lang="en-US" dirty="0"/>
              <a:t> </a:t>
            </a:r>
            <a:r>
              <a:rPr lang="en-US" dirty="0" err="1"/>
              <a:t>ramz</a:t>
            </a:r>
            <a:r>
              <a:rPr lang="en-US" dirty="0"/>
              <a:t> bank </a:t>
            </a:r>
            <a:r>
              <a:rPr lang="en-US" dirty="0" err="1"/>
              <a:t>tizimi</a:t>
            </a:r>
            <a:r>
              <a:rPr lang="en-US" dirty="0"/>
              <a:t> </a:t>
            </a:r>
            <a:r>
              <a:rPr lang="en-US" dirty="0" err="1"/>
              <a:t>uchun</a:t>
            </a:r>
            <a:r>
              <a:rPr lang="en-US" dirty="0"/>
              <a:t> </a:t>
            </a:r>
            <a:r>
              <a:rPr lang="en-US" dirty="0" err="1"/>
              <a:t>mijoz</a:t>
            </a:r>
            <a:r>
              <a:rPr lang="en-US" dirty="0"/>
              <a:t>, </a:t>
            </a:r>
            <a:r>
              <a:rPr lang="en-US" dirty="0" err="1"/>
              <a:t>jamgarma</a:t>
            </a:r>
            <a:r>
              <a:rPr lang="en-US" dirty="0"/>
              <a:t> </a:t>
            </a:r>
            <a:r>
              <a:rPr lang="en-US" dirty="0" err="1"/>
              <a:t>vositasi</a:t>
            </a:r>
            <a:r>
              <a:rPr lang="en-US" dirty="0"/>
              <a:t>, op</a:t>
            </a:r>
            <a:r>
              <a:rPr lang="ru-RU" dirty="0"/>
              <a:t>е</a:t>
            </a:r>
            <a:r>
              <a:rPr lang="en-US" dirty="0" err="1"/>
              <a:t>ratsiya</a:t>
            </a:r>
            <a:r>
              <a:rPr lang="en-US" dirty="0"/>
              <a:t>, </a:t>
            </a:r>
            <a:r>
              <a:rPr lang="en-US" dirty="0" err="1"/>
              <a:t>vazifa</a:t>
            </a:r>
            <a:r>
              <a:rPr lang="en-US" dirty="0"/>
              <a:t> </a:t>
            </a:r>
            <a:r>
              <a:rPr lang="en-US" dirty="0" err="1"/>
              <a:t>va</a:t>
            </a:r>
            <a:r>
              <a:rPr lang="en-US" dirty="0"/>
              <a:t> </a:t>
            </a:r>
            <a:r>
              <a:rPr lang="en-US" dirty="0" err="1"/>
              <a:t>shu</a:t>
            </a:r>
            <a:r>
              <a:rPr lang="en-US" dirty="0"/>
              <a:t> </a:t>
            </a:r>
            <a:r>
              <a:rPr lang="en-US" dirty="0" err="1"/>
              <a:t>kabilar</a:t>
            </a:r>
            <a:r>
              <a:rPr lang="en-US" dirty="0"/>
              <a:t> </a:t>
            </a:r>
            <a:r>
              <a:rPr lang="en-US" dirty="0" err="1"/>
              <a:t>bulishi</a:t>
            </a:r>
            <a:r>
              <a:rPr lang="en-US" dirty="0"/>
              <a:t> </a:t>
            </a:r>
            <a:r>
              <a:rPr lang="en-US" dirty="0" err="1"/>
              <a:t>mumkin</a:t>
            </a:r>
            <a:r>
              <a:rPr lang="en-US" dirty="0"/>
              <a:t>. </a:t>
            </a:r>
            <a:r>
              <a:rPr lang="en-US" dirty="0" err="1"/>
              <a:t>Tushunchalarni</a:t>
            </a:r>
            <a:r>
              <a:rPr lang="en-US" dirty="0"/>
              <a:t> </a:t>
            </a:r>
            <a:r>
              <a:rPr lang="en-US" dirty="0" err="1"/>
              <a:t>manipulyatsiya</a:t>
            </a:r>
            <a:r>
              <a:rPr lang="en-US" dirty="0"/>
              <a:t> </a:t>
            </a:r>
            <a:r>
              <a:rPr lang="en-US" dirty="0" err="1"/>
              <a:t>kilish</a:t>
            </a:r>
            <a:r>
              <a:rPr lang="en-US" dirty="0"/>
              <a:t> </a:t>
            </a:r>
            <a:r>
              <a:rPr lang="en-US" dirty="0" err="1"/>
              <a:t>uchun</a:t>
            </a:r>
            <a:r>
              <a:rPr lang="en-US" dirty="0"/>
              <a:t> </a:t>
            </a:r>
            <a:r>
              <a:rPr lang="en-US" dirty="0" err="1"/>
              <a:t>munosabatlar</a:t>
            </a:r>
            <a:r>
              <a:rPr lang="en-US" dirty="0"/>
              <a:t> </a:t>
            </a:r>
            <a:r>
              <a:rPr lang="en-US" dirty="0" err="1"/>
              <a:t>aniklanadi</a:t>
            </a:r>
            <a:r>
              <a:rPr lang="en-US" dirty="0"/>
              <a:t>, </a:t>
            </a:r>
            <a:r>
              <a:rPr lang="en-US" dirty="0" err="1"/>
              <a:t>turli</a:t>
            </a:r>
            <a:r>
              <a:rPr lang="en-US" dirty="0"/>
              <a:t> </a:t>
            </a:r>
            <a:r>
              <a:rPr lang="en-US" dirty="0" err="1"/>
              <a:t>strat</a:t>
            </a:r>
            <a:r>
              <a:rPr lang="ru-RU" dirty="0"/>
              <a:t>е</a:t>
            </a:r>
            <a:r>
              <a:rPr lang="en-US" dirty="0" err="1"/>
              <a:t>giyalar</a:t>
            </a:r>
            <a:r>
              <a:rPr lang="en-US" dirty="0"/>
              <a:t> (</a:t>
            </a:r>
            <a:r>
              <a:rPr lang="en-US" dirty="0" err="1"/>
              <a:t>mantii;iy</a:t>
            </a:r>
            <a:r>
              <a:rPr lang="en-US" dirty="0"/>
              <a:t> </a:t>
            </a:r>
            <a:r>
              <a:rPr lang="en-US" dirty="0" err="1"/>
              <a:t>yoki</a:t>
            </a:r>
            <a:r>
              <a:rPr lang="en-US" dirty="0"/>
              <a:t> </a:t>
            </a:r>
            <a:r>
              <a:rPr lang="en-US" dirty="0" err="1"/>
              <a:t>tajriba</a:t>
            </a:r>
            <a:r>
              <a:rPr lang="en-US" dirty="0"/>
              <a:t> </a:t>
            </a:r>
            <a:r>
              <a:rPr lang="en-US" dirty="0" err="1"/>
              <a:t>natijasida</a:t>
            </a:r>
            <a:r>
              <a:rPr lang="en-US" dirty="0"/>
              <a:t> </a:t>
            </a:r>
            <a:r>
              <a:rPr lang="en-US" dirty="0" err="1"/>
              <a:t>olingan</a:t>
            </a:r>
            <a:r>
              <a:rPr lang="en-US" dirty="0"/>
              <a:t>) </a:t>
            </a:r>
            <a:r>
              <a:rPr lang="en-US" dirty="0" err="1"/>
              <a:t>fllaniladi</a:t>
            </a:r>
            <a:r>
              <a:rPr lang="en-US" dirty="0"/>
              <a:t>. </a:t>
            </a:r>
            <a:r>
              <a:rPr lang="en-US" dirty="0" err="1"/>
              <a:t>Bilimlarni</a:t>
            </a:r>
            <a:r>
              <a:rPr lang="en-US" dirty="0"/>
              <a:t> </a:t>
            </a:r>
            <a:r>
              <a:rPr lang="en-US" dirty="0" err="1"/>
              <a:t>takdim</a:t>
            </a:r>
            <a:r>
              <a:rPr lang="en-US" dirty="0"/>
              <a:t> </a:t>
            </a:r>
            <a:r>
              <a:rPr lang="en-US" dirty="0" err="1"/>
              <a:t>etish</a:t>
            </a:r>
            <a:r>
              <a:rPr lang="en-US" dirty="0"/>
              <a:t>, </a:t>
            </a:r>
            <a:r>
              <a:rPr lang="en-US" dirty="0" err="1"/>
              <a:t>ularni</a:t>
            </a:r>
            <a:r>
              <a:rPr lang="en-US" dirty="0"/>
              <a:t> </a:t>
            </a:r>
            <a:r>
              <a:rPr lang="en-US" dirty="0" err="1"/>
              <a:t>tarkiblashtirish</a:t>
            </a:r>
            <a:r>
              <a:rPr lang="en-US" dirty="0"/>
              <a:t> </a:t>
            </a:r>
            <a:r>
              <a:rPr lang="en-US" dirty="0" err="1"/>
              <a:t>tushunchalarni</a:t>
            </a:r>
            <a:r>
              <a:rPr lang="en-US" dirty="0"/>
              <a:t>, </a:t>
            </a:r>
            <a:r>
              <a:rPr lang="en-US" dirty="0" err="1"/>
              <a:t>murakkab</a:t>
            </a:r>
            <a:r>
              <a:rPr lang="en-US" dirty="0"/>
              <a:t>, </a:t>
            </a:r>
            <a:r>
              <a:rPr lang="en-US" dirty="0" err="1"/>
              <a:t>oddiy</a:t>
            </a:r>
            <a:r>
              <a:rPr lang="en-US" dirty="0"/>
              <a:t> </a:t>
            </a:r>
            <a:r>
              <a:rPr lang="en-US" dirty="0" err="1"/>
              <a:t>bulmagan</a:t>
            </a:r>
            <a:r>
              <a:rPr lang="en-US" dirty="0"/>
              <a:t> </a:t>
            </a:r>
            <a:r>
              <a:rPr lang="en-US" dirty="0" err="1"/>
              <a:t>vazifalarni</a:t>
            </a:r>
            <a:r>
              <a:rPr lang="en-US" dirty="0"/>
              <a:t> </a:t>
            </a:r>
            <a:r>
              <a:rPr lang="en-US" dirty="0" err="1"/>
              <a:t>nazarda</a:t>
            </a:r>
            <a:r>
              <a:rPr lang="en-US" dirty="0"/>
              <a:t> </a:t>
            </a:r>
            <a:r>
              <a:rPr lang="en-US" dirty="0" err="1"/>
              <a:t>tutadi</a:t>
            </a:r>
            <a:r>
              <a:rPr lang="en-US" dirty="0"/>
              <a:t>. </a:t>
            </a:r>
            <a:r>
              <a:rPr lang="en-US" dirty="0" err="1"/>
              <a:t>Kuning</a:t>
            </a:r>
            <a:r>
              <a:rPr lang="en-US" dirty="0"/>
              <a:t> </a:t>
            </a:r>
            <a:r>
              <a:rPr lang="en-US" dirty="0" err="1"/>
              <a:t>uchun</a:t>
            </a:r>
            <a:r>
              <a:rPr lang="en-US" dirty="0"/>
              <a:t> </a:t>
            </a:r>
            <a:r>
              <a:rPr lang="en-US" dirty="0" err="1"/>
              <a:t>koidalar</a:t>
            </a:r>
            <a:r>
              <a:rPr lang="en-US" dirty="0"/>
              <a:t> </a:t>
            </a:r>
            <a:r>
              <a:rPr lang="en-US" dirty="0" err="1"/>
              <a:t>xam</a:t>
            </a:r>
            <a:r>
              <a:rPr lang="en-US" dirty="0"/>
              <a:t> </a:t>
            </a:r>
            <a:r>
              <a:rPr lang="en-US" dirty="0" err="1"/>
              <a:t>bilimlar</a:t>
            </a:r>
            <a:r>
              <a:rPr lang="en-US" dirty="0"/>
              <a:t> </a:t>
            </a:r>
            <a:r>
              <a:rPr lang="en-US" dirty="0" err="1"/>
              <a:t>bazasida</a:t>
            </a:r>
            <a:r>
              <a:rPr lang="en-US" dirty="0"/>
              <a:t> </a:t>
            </a:r>
            <a:r>
              <a:rPr lang="en-US" dirty="0" err="1"/>
              <a:t>murakkab</a:t>
            </a:r>
            <a:r>
              <a:rPr lang="en-US" dirty="0"/>
              <a:t> </a:t>
            </a:r>
            <a:r>
              <a:rPr lang="en-US" dirty="0" err="1"/>
              <a:t>yoki</a:t>
            </a:r>
            <a:r>
              <a:rPr lang="en-US" dirty="0"/>
              <a:t> </a:t>
            </a:r>
            <a:r>
              <a:rPr lang="en-US" dirty="0" err="1"/>
              <a:t>kup</a:t>
            </a:r>
            <a:r>
              <a:rPr lang="en-US" dirty="0"/>
              <a:t> </a:t>
            </a:r>
            <a:r>
              <a:rPr lang="en-US" dirty="0" err="1"/>
              <a:t>mikdorda</a:t>
            </a:r>
            <a:r>
              <a:rPr lang="en-US" dirty="0"/>
              <a:t> </a:t>
            </a:r>
            <a:r>
              <a:rPr lang="en-US" dirty="0" err="1"/>
              <a:t>va</a:t>
            </a:r>
            <a:r>
              <a:rPr lang="en-US" dirty="0"/>
              <a:t> </a:t>
            </a:r>
            <a:r>
              <a:rPr lang="en-US" dirty="0" err="1"/>
              <a:t>xajmda</a:t>
            </a:r>
            <a:r>
              <a:rPr lang="en-US" dirty="0"/>
              <a:t> </a:t>
            </a:r>
            <a:r>
              <a:rPr lang="en-US" dirty="0" err="1"/>
              <a:t>buladi</a:t>
            </a:r>
            <a:r>
              <a:rPr lang="en-US" dirty="0"/>
              <a:t>.</a:t>
            </a:r>
            <a:endParaRPr lang="ru-RU" dirty="0"/>
          </a:p>
        </p:txBody>
      </p:sp>
    </p:spTree>
    <p:extLst>
      <p:ext uri="{BB962C8B-B14F-4D97-AF65-F5344CB8AC3E}">
        <p14:creationId xmlns:p14="http://schemas.microsoft.com/office/powerpoint/2010/main" val="2545617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Masalan</a:t>
            </a:r>
            <a:r>
              <a:rPr lang="en-US" dirty="0"/>
              <a:t>, </a:t>
            </a:r>
            <a:r>
              <a:rPr lang="en-US" dirty="0" err="1"/>
              <a:t>bu</a:t>
            </a:r>
            <a:r>
              <a:rPr lang="en-US" dirty="0"/>
              <a:t> </a:t>
            </a:r>
            <a:r>
              <a:rPr lang="en-US" dirty="0" err="1"/>
              <a:t>ramz</a:t>
            </a:r>
            <a:r>
              <a:rPr lang="en-US" dirty="0"/>
              <a:t> bank </a:t>
            </a:r>
            <a:r>
              <a:rPr lang="en-US" dirty="0" err="1"/>
              <a:t>tizimi</a:t>
            </a:r>
            <a:r>
              <a:rPr lang="en-US" dirty="0"/>
              <a:t> </a:t>
            </a:r>
            <a:r>
              <a:rPr lang="en-US" dirty="0" err="1"/>
              <a:t>uchun</a:t>
            </a:r>
            <a:r>
              <a:rPr lang="en-US" dirty="0"/>
              <a:t> </a:t>
            </a:r>
            <a:r>
              <a:rPr lang="en-US" dirty="0" err="1"/>
              <a:t>mijoz</a:t>
            </a:r>
            <a:r>
              <a:rPr lang="en-US" dirty="0"/>
              <a:t>, </a:t>
            </a:r>
            <a:r>
              <a:rPr lang="en-US" dirty="0" err="1"/>
              <a:t>jamgarma</a:t>
            </a:r>
            <a:r>
              <a:rPr lang="en-US" dirty="0"/>
              <a:t> </a:t>
            </a:r>
            <a:r>
              <a:rPr lang="en-US" dirty="0" err="1"/>
              <a:t>vositasi</a:t>
            </a:r>
            <a:r>
              <a:rPr lang="en-US" dirty="0"/>
              <a:t>, op</a:t>
            </a:r>
            <a:r>
              <a:rPr lang="ru-RU" dirty="0"/>
              <a:t>е</a:t>
            </a:r>
            <a:r>
              <a:rPr lang="en-US" dirty="0" err="1"/>
              <a:t>ratsiya</a:t>
            </a:r>
            <a:r>
              <a:rPr lang="en-US" dirty="0"/>
              <a:t>, </a:t>
            </a:r>
            <a:r>
              <a:rPr lang="en-US" dirty="0" err="1"/>
              <a:t>vazifa</a:t>
            </a:r>
            <a:r>
              <a:rPr lang="en-US" dirty="0"/>
              <a:t> </a:t>
            </a:r>
            <a:r>
              <a:rPr lang="en-US" dirty="0" err="1"/>
              <a:t>va</a:t>
            </a:r>
            <a:r>
              <a:rPr lang="en-US" dirty="0"/>
              <a:t> </a:t>
            </a:r>
            <a:r>
              <a:rPr lang="en-US" dirty="0" err="1"/>
              <a:t>shu</a:t>
            </a:r>
            <a:r>
              <a:rPr lang="en-US" dirty="0"/>
              <a:t> </a:t>
            </a:r>
            <a:r>
              <a:rPr lang="en-US" dirty="0" err="1"/>
              <a:t>kabilar</a:t>
            </a:r>
            <a:r>
              <a:rPr lang="en-US" dirty="0"/>
              <a:t> </a:t>
            </a:r>
            <a:r>
              <a:rPr lang="en-US" dirty="0" err="1"/>
              <a:t>bulishi</a:t>
            </a:r>
            <a:r>
              <a:rPr lang="en-US" dirty="0"/>
              <a:t> </a:t>
            </a:r>
            <a:r>
              <a:rPr lang="en-US" dirty="0" err="1"/>
              <a:t>mumkin</a:t>
            </a:r>
            <a:r>
              <a:rPr lang="en-US" dirty="0"/>
              <a:t>. </a:t>
            </a:r>
            <a:r>
              <a:rPr lang="en-US" dirty="0" err="1"/>
              <a:t>Tushunchalarni</a:t>
            </a:r>
            <a:r>
              <a:rPr lang="en-US" dirty="0"/>
              <a:t> </a:t>
            </a:r>
            <a:r>
              <a:rPr lang="en-US" dirty="0" err="1"/>
              <a:t>manipulyatsiya</a:t>
            </a:r>
            <a:r>
              <a:rPr lang="en-US" dirty="0"/>
              <a:t> </a:t>
            </a:r>
            <a:r>
              <a:rPr lang="en-US" dirty="0" err="1"/>
              <a:t>kilish</a:t>
            </a:r>
            <a:r>
              <a:rPr lang="en-US" dirty="0"/>
              <a:t> </a:t>
            </a:r>
            <a:r>
              <a:rPr lang="en-US" dirty="0" err="1"/>
              <a:t>uchun</a:t>
            </a:r>
            <a:r>
              <a:rPr lang="en-US" dirty="0"/>
              <a:t> </a:t>
            </a:r>
            <a:r>
              <a:rPr lang="en-US" dirty="0" err="1"/>
              <a:t>munosabatlar</a:t>
            </a:r>
            <a:r>
              <a:rPr lang="en-US" dirty="0"/>
              <a:t> </a:t>
            </a:r>
            <a:r>
              <a:rPr lang="en-US" dirty="0" err="1"/>
              <a:t>aniklanadi</a:t>
            </a:r>
            <a:r>
              <a:rPr lang="en-US" dirty="0"/>
              <a:t>, </a:t>
            </a:r>
            <a:r>
              <a:rPr lang="en-US" dirty="0" err="1"/>
              <a:t>turli</a:t>
            </a:r>
            <a:r>
              <a:rPr lang="en-US" dirty="0"/>
              <a:t> </a:t>
            </a:r>
            <a:r>
              <a:rPr lang="en-US" dirty="0" err="1"/>
              <a:t>strat</a:t>
            </a:r>
            <a:r>
              <a:rPr lang="ru-RU" dirty="0"/>
              <a:t>е</a:t>
            </a:r>
            <a:r>
              <a:rPr lang="en-US" dirty="0" err="1"/>
              <a:t>giyalar</a:t>
            </a:r>
            <a:r>
              <a:rPr lang="en-US" dirty="0"/>
              <a:t> (</a:t>
            </a:r>
            <a:r>
              <a:rPr lang="en-US" dirty="0" err="1"/>
              <a:t>mantii;iy</a:t>
            </a:r>
            <a:r>
              <a:rPr lang="en-US" dirty="0"/>
              <a:t> </a:t>
            </a:r>
            <a:r>
              <a:rPr lang="en-US" dirty="0" err="1"/>
              <a:t>yoki</a:t>
            </a:r>
            <a:r>
              <a:rPr lang="en-US" dirty="0"/>
              <a:t> </a:t>
            </a:r>
            <a:r>
              <a:rPr lang="en-US" dirty="0" err="1"/>
              <a:t>tajriba</a:t>
            </a:r>
            <a:r>
              <a:rPr lang="en-US" dirty="0"/>
              <a:t> </a:t>
            </a:r>
            <a:r>
              <a:rPr lang="en-US" dirty="0" err="1"/>
              <a:t>natijasida</a:t>
            </a:r>
            <a:r>
              <a:rPr lang="en-US" dirty="0"/>
              <a:t> </a:t>
            </a:r>
            <a:r>
              <a:rPr lang="en-US" dirty="0" err="1"/>
              <a:t>olingan</a:t>
            </a:r>
            <a:r>
              <a:rPr lang="en-US" dirty="0"/>
              <a:t>) </a:t>
            </a:r>
            <a:r>
              <a:rPr lang="en-US" dirty="0" err="1"/>
              <a:t>fllaniladi</a:t>
            </a:r>
            <a:r>
              <a:rPr lang="en-US" dirty="0"/>
              <a:t>. </a:t>
            </a:r>
            <a:r>
              <a:rPr lang="en-US" dirty="0" err="1"/>
              <a:t>Bilimlarni</a:t>
            </a:r>
            <a:r>
              <a:rPr lang="en-US" dirty="0"/>
              <a:t> </a:t>
            </a:r>
            <a:r>
              <a:rPr lang="en-US" dirty="0" err="1"/>
              <a:t>takdim</a:t>
            </a:r>
            <a:r>
              <a:rPr lang="en-US" dirty="0"/>
              <a:t> </a:t>
            </a:r>
            <a:r>
              <a:rPr lang="en-US" dirty="0" err="1"/>
              <a:t>etish</a:t>
            </a:r>
            <a:r>
              <a:rPr lang="en-US" dirty="0"/>
              <a:t>, </a:t>
            </a:r>
            <a:r>
              <a:rPr lang="en-US" dirty="0" err="1"/>
              <a:t>ularni</a:t>
            </a:r>
            <a:r>
              <a:rPr lang="en-US" dirty="0"/>
              <a:t> </a:t>
            </a:r>
            <a:r>
              <a:rPr lang="en-US" dirty="0" err="1"/>
              <a:t>tarkiblashtirish</a:t>
            </a:r>
            <a:r>
              <a:rPr lang="en-US" dirty="0"/>
              <a:t> </a:t>
            </a:r>
            <a:r>
              <a:rPr lang="en-US" dirty="0" err="1"/>
              <a:t>tushunchalarni</a:t>
            </a:r>
            <a:r>
              <a:rPr lang="en-US" dirty="0"/>
              <a:t>, </a:t>
            </a:r>
            <a:r>
              <a:rPr lang="en-US" dirty="0" err="1"/>
              <a:t>murakkab</a:t>
            </a:r>
            <a:r>
              <a:rPr lang="en-US" dirty="0"/>
              <a:t>, </a:t>
            </a:r>
            <a:r>
              <a:rPr lang="en-US" dirty="0" err="1"/>
              <a:t>oddiy</a:t>
            </a:r>
            <a:r>
              <a:rPr lang="en-US" dirty="0"/>
              <a:t> </a:t>
            </a:r>
            <a:r>
              <a:rPr lang="en-US" dirty="0" err="1"/>
              <a:t>bulmagan</a:t>
            </a:r>
            <a:r>
              <a:rPr lang="en-US" dirty="0"/>
              <a:t> </a:t>
            </a:r>
            <a:r>
              <a:rPr lang="en-US" dirty="0" err="1"/>
              <a:t>vazifalarni</a:t>
            </a:r>
            <a:r>
              <a:rPr lang="en-US" dirty="0"/>
              <a:t> </a:t>
            </a:r>
            <a:r>
              <a:rPr lang="en-US" dirty="0" err="1"/>
              <a:t>nazarda</a:t>
            </a:r>
            <a:r>
              <a:rPr lang="en-US" dirty="0"/>
              <a:t> </a:t>
            </a:r>
            <a:r>
              <a:rPr lang="en-US" dirty="0" err="1"/>
              <a:t>tutadi</a:t>
            </a:r>
            <a:r>
              <a:rPr lang="en-US" dirty="0"/>
              <a:t>. </a:t>
            </a:r>
            <a:r>
              <a:rPr lang="en-US" dirty="0" err="1"/>
              <a:t>Kuning</a:t>
            </a:r>
            <a:r>
              <a:rPr lang="en-US" dirty="0"/>
              <a:t> </a:t>
            </a:r>
            <a:r>
              <a:rPr lang="en-US" dirty="0" err="1"/>
              <a:t>uchun</a:t>
            </a:r>
            <a:r>
              <a:rPr lang="en-US" dirty="0"/>
              <a:t> </a:t>
            </a:r>
            <a:r>
              <a:rPr lang="en-US" dirty="0" err="1"/>
              <a:t>koidalar</a:t>
            </a:r>
            <a:r>
              <a:rPr lang="en-US" dirty="0"/>
              <a:t> </a:t>
            </a:r>
            <a:r>
              <a:rPr lang="en-US" dirty="0" err="1"/>
              <a:t>xam</a:t>
            </a:r>
            <a:r>
              <a:rPr lang="en-US" dirty="0"/>
              <a:t> </a:t>
            </a:r>
            <a:r>
              <a:rPr lang="en-US" dirty="0" err="1"/>
              <a:t>bilimlar</a:t>
            </a:r>
            <a:r>
              <a:rPr lang="en-US" dirty="0"/>
              <a:t> </a:t>
            </a:r>
            <a:r>
              <a:rPr lang="en-US" dirty="0" err="1"/>
              <a:t>bazasida</a:t>
            </a:r>
            <a:r>
              <a:rPr lang="en-US" dirty="0"/>
              <a:t> </a:t>
            </a:r>
            <a:r>
              <a:rPr lang="en-US" dirty="0" err="1"/>
              <a:t>murakkab</a:t>
            </a:r>
            <a:r>
              <a:rPr lang="en-US" dirty="0"/>
              <a:t> </a:t>
            </a:r>
            <a:r>
              <a:rPr lang="en-US" dirty="0" err="1"/>
              <a:t>yoki</a:t>
            </a:r>
            <a:r>
              <a:rPr lang="en-US" dirty="0"/>
              <a:t> </a:t>
            </a:r>
            <a:r>
              <a:rPr lang="en-US" dirty="0" err="1"/>
              <a:t>kup</a:t>
            </a:r>
            <a:r>
              <a:rPr lang="en-US" dirty="0"/>
              <a:t> </a:t>
            </a:r>
            <a:r>
              <a:rPr lang="en-US" dirty="0" err="1"/>
              <a:t>mikdorda</a:t>
            </a:r>
            <a:r>
              <a:rPr lang="en-US" dirty="0"/>
              <a:t> </a:t>
            </a:r>
            <a:r>
              <a:rPr lang="en-US" dirty="0" err="1"/>
              <a:t>va</a:t>
            </a:r>
            <a:r>
              <a:rPr lang="en-US" dirty="0"/>
              <a:t> </a:t>
            </a:r>
            <a:r>
              <a:rPr lang="en-US" dirty="0" err="1"/>
              <a:t>xajmda</a:t>
            </a:r>
            <a:r>
              <a:rPr lang="en-US" dirty="0"/>
              <a:t> </a:t>
            </a:r>
            <a:r>
              <a:rPr lang="en-US" dirty="0" err="1"/>
              <a:t>buladi</a:t>
            </a:r>
            <a:r>
              <a:rPr lang="en-US" dirty="0"/>
              <a:t>.</a:t>
            </a:r>
            <a:endParaRPr lang="ru-RU" dirty="0"/>
          </a:p>
        </p:txBody>
      </p:sp>
    </p:spTree>
    <p:extLst>
      <p:ext uri="{BB962C8B-B14F-4D97-AF65-F5344CB8AC3E}">
        <p14:creationId xmlns:p14="http://schemas.microsoft.com/office/powerpoint/2010/main" val="2427936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Eksp</a:t>
            </a:r>
            <a:r>
              <a:rPr lang="ru-RU" dirty="0"/>
              <a:t>е</a:t>
            </a:r>
            <a:r>
              <a:rPr lang="en-US" dirty="0" err="1"/>
              <a:t>rt</a:t>
            </a:r>
            <a:r>
              <a:rPr lang="en-US" dirty="0"/>
              <a:t> </a:t>
            </a:r>
            <a:r>
              <a:rPr lang="en-US" dirty="0" err="1"/>
              <a:t>tizimlari</a:t>
            </a:r>
            <a:r>
              <a:rPr lang="en-US" dirty="0"/>
              <a:t> </a:t>
            </a:r>
            <a:r>
              <a:rPr lang="en-US" dirty="0" err="1"/>
              <a:t>shunday</a:t>
            </a:r>
            <a:r>
              <a:rPr lang="en-US" dirty="0"/>
              <a:t> </a:t>
            </a:r>
            <a:r>
              <a:rPr lang="en-US" dirty="0" err="1"/>
              <a:t>ishlab</a:t>
            </a:r>
            <a:r>
              <a:rPr lang="en-US" dirty="0"/>
              <a:t> </a:t>
            </a:r>
            <a:r>
              <a:rPr lang="en-US" dirty="0" err="1"/>
              <a:t>chik;iladiki</a:t>
            </a:r>
            <a:r>
              <a:rPr lang="en-US" dirty="0"/>
              <a:t>, </a:t>
            </a:r>
            <a:r>
              <a:rPr lang="en-US" dirty="0" err="1"/>
              <a:t>bunda</a:t>
            </a:r>
            <a:r>
              <a:rPr lang="en-US" dirty="0"/>
              <a:t> </a:t>
            </a:r>
            <a:r>
              <a:rPr lang="ru-RU" dirty="0"/>
              <a:t>е</a:t>
            </a:r>
            <a:r>
              <a:rPr lang="en-US" dirty="0" err="1"/>
              <a:t>chim</a:t>
            </a:r>
            <a:r>
              <a:rPr lang="en-US" dirty="0"/>
              <a:t> </a:t>
            </a:r>
            <a:r>
              <a:rPr lang="en-US" dirty="0" err="1"/>
              <a:t>tanlash</a:t>
            </a:r>
            <a:r>
              <a:rPr lang="en-US" dirty="0"/>
              <a:t> </a:t>
            </a:r>
            <a:r>
              <a:rPr lang="en-US" dirty="0" err="1"/>
              <a:t>mantii;ini</a:t>
            </a:r>
            <a:r>
              <a:rPr lang="en-US" dirty="0"/>
              <a:t> </a:t>
            </a:r>
            <a:r>
              <a:rPr lang="en-US" dirty="0" err="1"/>
              <a:t>asoslash</a:t>
            </a:r>
            <a:r>
              <a:rPr lang="en-US" dirty="0"/>
              <a:t> </a:t>
            </a:r>
            <a:r>
              <a:rPr lang="en-US" dirty="0" err="1"/>
              <a:t>va</a:t>
            </a:r>
            <a:r>
              <a:rPr lang="en-US" dirty="0"/>
              <a:t> </a:t>
            </a:r>
            <a:r>
              <a:rPr lang="en-US" dirty="0" err="1"/>
              <a:t>urgatish</a:t>
            </a:r>
            <a:r>
              <a:rPr lang="en-US" dirty="0"/>
              <a:t> </a:t>
            </a:r>
            <a:r>
              <a:rPr lang="en-US" dirty="0" err="1"/>
              <a:t>xisobga</a:t>
            </a:r>
            <a:r>
              <a:rPr lang="en-US" dirty="0"/>
              <a:t> </a:t>
            </a:r>
            <a:r>
              <a:rPr lang="en-US" dirty="0" err="1"/>
              <a:t>olinadi</a:t>
            </a:r>
            <a:r>
              <a:rPr lang="en-US" dirty="0"/>
              <a:t>. </a:t>
            </a:r>
            <a:r>
              <a:rPr lang="en-US" dirty="0" err="1"/>
              <a:t>Kupgina</a:t>
            </a:r>
            <a:r>
              <a:rPr lang="en-US" dirty="0"/>
              <a:t> </a:t>
            </a:r>
            <a:r>
              <a:rPr lang="en-US" dirty="0" err="1"/>
              <a:t>eksp</a:t>
            </a:r>
            <a:r>
              <a:rPr lang="ru-RU" dirty="0"/>
              <a:t>е</a:t>
            </a:r>
            <a:r>
              <a:rPr lang="en-US" dirty="0" err="1"/>
              <a:t>rt</a:t>
            </a:r>
            <a:r>
              <a:rPr lang="en-US" dirty="0"/>
              <a:t> </a:t>
            </a:r>
            <a:r>
              <a:rPr lang="en-US" dirty="0" err="1"/>
              <a:t>tizimlarida</a:t>
            </a:r>
            <a:r>
              <a:rPr lang="en-US" dirty="0"/>
              <a:t> </a:t>
            </a:r>
            <a:r>
              <a:rPr lang="en-US" dirty="0" err="1"/>
              <a:t>tushuntirish</a:t>
            </a:r>
            <a:r>
              <a:rPr lang="en-US" dirty="0"/>
              <a:t> (</a:t>
            </a:r>
            <a:r>
              <a:rPr lang="en-US" dirty="0" err="1"/>
              <a:t>izoxlash</a:t>
            </a:r>
            <a:r>
              <a:rPr lang="en-US" dirty="0"/>
              <a:t>) m</a:t>
            </a:r>
            <a:r>
              <a:rPr lang="ru-RU" dirty="0"/>
              <a:t>е</a:t>
            </a:r>
            <a:r>
              <a:rPr lang="en-US" dirty="0" err="1"/>
              <a:t>xanizmo</a:t>
            </a:r>
            <a:r>
              <a:rPr lang="en-US" dirty="0"/>
              <a:t>` </a:t>
            </a:r>
            <a:r>
              <a:rPr lang="en-US" dirty="0" err="1"/>
              <a:t>buladi</a:t>
            </a:r>
            <a:r>
              <a:rPr lang="en-US" dirty="0"/>
              <a:t>. </a:t>
            </a:r>
            <a:r>
              <a:rPr lang="en-US" dirty="0" err="1"/>
              <a:t>Mazkur</a:t>
            </a:r>
            <a:r>
              <a:rPr lang="en-US" dirty="0"/>
              <a:t> m</a:t>
            </a:r>
            <a:r>
              <a:rPr lang="ru-RU" dirty="0"/>
              <a:t>е</a:t>
            </a:r>
            <a:r>
              <a:rPr lang="en-US" dirty="0" err="1"/>
              <a:t>xanizm</a:t>
            </a:r>
            <a:r>
              <a:rPr lang="en-US" dirty="0"/>
              <a:t> </a:t>
            </a:r>
            <a:r>
              <a:rPr lang="en-US" dirty="0" err="1"/>
              <a:t>kanday</a:t>
            </a:r>
            <a:r>
              <a:rPr lang="en-US" dirty="0"/>
              <a:t> </a:t>
            </a:r>
            <a:r>
              <a:rPr lang="en-US" dirty="0" err="1"/>
              <a:t>k;ilib</a:t>
            </a:r>
            <a:r>
              <a:rPr lang="en-US" dirty="0"/>
              <a:t> </a:t>
            </a:r>
            <a:r>
              <a:rPr lang="en-US" dirty="0" err="1"/>
              <a:t>tizim</a:t>
            </a:r>
            <a:r>
              <a:rPr lang="en-US" dirty="0"/>
              <a:t> </a:t>
            </a:r>
            <a:r>
              <a:rPr lang="en-US" dirty="0" err="1"/>
              <a:t>ushbu</a:t>
            </a:r>
            <a:r>
              <a:rPr lang="en-US" dirty="0"/>
              <a:t> </a:t>
            </a:r>
            <a:r>
              <a:rPr lang="en-US" dirty="0" err="1"/>
              <a:t>kzrorga</a:t>
            </a:r>
            <a:r>
              <a:rPr lang="en-US" dirty="0"/>
              <a:t> k</a:t>
            </a:r>
            <a:r>
              <a:rPr lang="ru-RU" dirty="0"/>
              <a:t>е</a:t>
            </a:r>
            <a:r>
              <a:rPr lang="en-US" dirty="0" err="1"/>
              <a:t>lganini</a:t>
            </a:r>
            <a:r>
              <a:rPr lang="en-US" dirty="0"/>
              <a:t> </a:t>
            </a:r>
            <a:r>
              <a:rPr lang="en-US" dirty="0" err="1"/>
              <a:t>tushuntirish</a:t>
            </a:r>
            <a:r>
              <a:rPr lang="en-US" dirty="0"/>
              <a:t> </a:t>
            </a:r>
            <a:r>
              <a:rPr lang="en-US" dirty="0" err="1"/>
              <a:t>uchun</a:t>
            </a:r>
            <a:r>
              <a:rPr lang="en-US" dirty="0"/>
              <a:t> </a:t>
            </a:r>
            <a:r>
              <a:rPr lang="en-US" dirty="0" err="1"/>
              <a:t>zarur</a:t>
            </a:r>
            <a:r>
              <a:rPr lang="en-US" dirty="0"/>
              <a:t> </a:t>
            </a:r>
            <a:r>
              <a:rPr lang="en-US" dirty="0" err="1"/>
              <a:t>bulgan</a:t>
            </a:r>
            <a:r>
              <a:rPr lang="en-US" dirty="0"/>
              <a:t> </a:t>
            </a:r>
            <a:r>
              <a:rPr lang="en-US" dirty="0" err="1"/>
              <a:t>bilimlardan</a:t>
            </a:r>
            <a:r>
              <a:rPr lang="en-US" dirty="0"/>
              <a:t> </a:t>
            </a:r>
            <a:r>
              <a:rPr lang="en-US" dirty="0" err="1"/>
              <a:t>foydalanadi</a:t>
            </a:r>
            <a:r>
              <a:rPr lang="en-US" dirty="0"/>
              <a:t>. </a:t>
            </a:r>
            <a:r>
              <a:rPr lang="en-US" dirty="0" err="1"/>
              <a:t>Bunda</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kullash</a:t>
            </a:r>
            <a:r>
              <a:rPr lang="en-US" dirty="0"/>
              <a:t>, </a:t>
            </a:r>
            <a:r>
              <a:rPr lang="en-US" dirty="0" err="1"/>
              <a:t>undan</a:t>
            </a:r>
            <a:r>
              <a:rPr lang="en-US" dirty="0"/>
              <a:t> </a:t>
            </a:r>
            <a:r>
              <a:rPr lang="en-US" dirty="0" err="1"/>
              <a:t>foydalanish</a:t>
            </a:r>
            <a:r>
              <a:rPr lang="en-US" dirty="0"/>
              <a:t> </a:t>
            </a:r>
            <a:r>
              <a:rPr lang="en-US" dirty="0" err="1"/>
              <a:t>va</a:t>
            </a:r>
            <a:r>
              <a:rPr lang="en-US" dirty="0"/>
              <a:t> </a:t>
            </a:r>
            <a:r>
              <a:rPr lang="en-US" dirty="0" err="1"/>
              <a:t>xara</a:t>
            </a:r>
            <a:r>
              <a:rPr lang="en-US" dirty="0"/>
              <a:t> </a:t>
            </a:r>
            <a:r>
              <a:rPr lang="en-US" dirty="0" err="1"/>
              <a:t>kat</a:t>
            </a:r>
            <a:r>
              <a:rPr lang="en-US" dirty="0"/>
              <a:t> </a:t>
            </a:r>
            <a:r>
              <a:rPr lang="en-US" dirty="0" err="1"/>
              <a:t>ch</a:t>
            </a:r>
            <a:r>
              <a:rPr lang="ru-RU" dirty="0"/>
              <a:t>е</a:t>
            </a:r>
            <a:r>
              <a:rPr lang="en-US" dirty="0" err="1"/>
              <a:t>garasini</a:t>
            </a:r>
            <a:r>
              <a:rPr lang="en-US" dirty="0"/>
              <a:t> </a:t>
            </a:r>
            <a:r>
              <a:rPr lang="en-US" dirty="0" err="1"/>
              <a:t>aniklash</a:t>
            </a:r>
            <a:r>
              <a:rPr lang="en-US" dirty="0"/>
              <a:t> </a:t>
            </a:r>
            <a:r>
              <a:rPr lang="en-US" dirty="0" err="1"/>
              <a:t>juda</a:t>
            </a:r>
            <a:r>
              <a:rPr lang="en-US" dirty="0"/>
              <a:t> </a:t>
            </a:r>
            <a:r>
              <a:rPr lang="en-US" dirty="0" err="1"/>
              <a:t>muximdirJR</a:t>
            </a:r>
            <a:r>
              <a:rPr lang="en-US" dirty="0"/>
              <a:t>. </a:t>
            </a:r>
            <a:endParaRPr lang="ru-RU" dirty="0"/>
          </a:p>
          <a:p>
            <a:r>
              <a:rPr lang="en-US" dirty="0" err="1"/>
              <a:t>Axborot</a:t>
            </a:r>
            <a:r>
              <a:rPr lang="en-US" dirty="0"/>
              <a:t> t</a:t>
            </a:r>
            <a:r>
              <a:rPr lang="ru-RU" dirty="0"/>
              <a:t>е</a:t>
            </a:r>
            <a:r>
              <a:rPr lang="en-US" dirty="0" err="1"/>
              <a:t>xnologiyasining</a:t>
            </a:r>
            <a:r>
              <a:rPr lang="en-US" dirty="0"/>
              <a:t> </a:t>
            </a:r>
            <a:r>
              <a:rPr lang="en-US" dirty="0" err="1"/>
              <a:t>eksp</a:t>
            </a:r>
            <a:r>
              <a:rPr lang="ru-RU" dirty="0"/>
              <a:t>е</a:t>
            </a:r>
            <a:r>
              <a:rPr lang="en-US" dirty="0" err="1"/>
              <a:t>rt</a:t>
            </a:r>
            <a:r>
              <a:rPr lang="en-US" dirty="0"/>
              <a:t> </a:t>
            </a:r>
            <a:r>
              <a:rPr lang="en-US" dirty="0" err="1"/>
              <a:t>tizimida</a:t>
            </a:r>
            <a:r>
              <a:rPr lang="en-US" dirty="0"/>
              <a:t> </a:t>
            </a:r>
            <a:r>
              <a:rPr lang="en-US" dirty="0" err="1"/>
              <a:t>foydalaniladigan</a:t>
            </a:r>
            <a:r>
              <a:rPr lang="en-US" dirty="0"/>
              <a:t> </a:t>
            </a:r>
            <a:r>
              <a:rPr lang="en-US" dirty="0" err="1"/>
              <a:t>asosiy</a:t>
            </a:r>
            <a:r>
              <a:rPr lang="en-US" dirty="0"/>
              <a:t> </a:t>
            </a:r>
            <a:r>
              <a:rPr lang="en-US" dirty="0" err="1"/>
              <a:t>kompon</a:t>
            </a:r>
            <a:r>
              <a:rPr lang="ru-RU" dirty="0"/>
              <a:t>е</a:t>
            </a:r>
            <a:r>
              <a:rPr lang="en-US" dirty="0" err="1"/>
              <a:t>ntlari</a:t>
            </a:r>
            <a:r>
              <a:rPr lang="en-US" dirty="0"/>
              <a:t> (</a:t>
            </a:r>
            <a:r>
              <a:rPr lang="en-US" dirty="0" err="1"/>
              <a:t>tarkibiy</a:t>
            </a:r>
            <a:r>
              <a:rPr lang="en-US" dirty="0"/>
              <a:t> </a:t>
            </a:r>
            <a:r>
              <a:rPr lang="en-US" dirty="0" err="1"/>
              <a:t>kismlari</a:t>
            </a:r>
            <a:r>
              <a:rPr lang="en-US" dirty="0"/>
              <a:t>) </a:t>
            </a:r>
            <a:r>
              <a:rPr lang="en-US" dirty="0" err="1"/>
              <a:t>kuyidagilar</a:t>
            </a:r>
            <a:r>
              <a:rPr lang="en-US" dirty="0"/>
              <a:t>: </a:t>
            </a:r>
            <a:r>
              <a:rPr lang="en-US" dirty="0" err="1"/>
              <a:t>foydalanuvchining</a:t>
            </a:r>
            <a:r>
              <a:rPr lang="en-US" dirty="0"/>
              <a:t> </a:t>
            </a:r>
            <a:r>
              <a:rPr lang="en-US" dirty="0" err="1"/>
              <a:t>int</a:t>
            </a:r>
            <a:r>
              <a:rPr lang="ru-RU" dirty="0"/>
              <a:t>е</a:t>
            </a:r>
            <a:r>
              <a:rPr lang="en-US" dirty="0" err="1"/>
              <a:t>rf</a:t>
            </a:r>
            <a:r>
              <a:rPr lang="ru-RU" dirty="0"/>
              <a:t>е</a:t>
            </a:r>
            <a:r>
              <a:rPr lang="en-US" dirty="0" err="1"/>
              <a:t>ysi</a:t>
            </a:r>
            <a:r>
              <a:rPr lang="en-US" dirty="0"/>
              <a:t>, </a:t>
            </a:r>
            <a:r>
              <a:rPr lang="en-US" dirty="0" err="1"/>
              <a:t>bilimlar</a:t>
            </a:r>
            <a:r>
              <a:rPr lang="en-US" dirty="0"/>
              <a:t> </a:t>
            </a:r>
            <a:r>
              <a:rPr lang="en-US" dirty="0" err="1"/>
              <a:t>bazasi</a:t>
            </a:r>
            <a:r>
              <a:rPr lang="en-US" dirty="0"/>
              <a:t>, </a:t>
            </a:r>
            <a:r>
              <a:rPr lang="en-US" dirty="0" err="1"/>
              <a:t>int</a:t>
            </a:r>
            <a:r>
              <a:rPr lang="ru-RU" dirty="0"/>
              <a:t>е</a:t>
            </a:r>
            <a:r>
              <a:rPr lang="en-US" dirty="0" err="1"/>
              <a:t>rpr</a:t>
            </a:r>
            <a:r>
              <a:rPr lang="ru-RU" dirty="0"/>
              <a:t>е</a:t>
            </a:r>
            <a:r>
              <a:rPr lang="en-US" dirty="0" err="1"/>
              <a:t>tator</a:t>
            </a:r>
            <a:r>
              <a:rPr lang="en-US" dirty="0"/>
              <a:t>, </a:t>
            </a:r>
            <a:r>
              <a:rPr lang="en-US" dirty="0" err="1"/>
              <a:t>tizimni</a:t>
            </a:r>
            <a:r>
              <a:rPr lang="en-US" dirty="0"/>
              <a:t> </a:t>
            </a:r>
            <a:r>
              <a:rPr lang="en-US" dirty="0" err="1"/>
              <a:t>yaratish</a:t>
            </a:r>
            <a:r>
              <a:rPr lang="en-US" dirty="0"/>
              <a:t> moduli</a:t>
            </a:r>
            <a:endParaRPr lang="ru-RU" dirty="0"/>
          </a:p>
        </p:txBody>
      </p:sp>
    </p:spTree>
    <p:extLst>
      <p:ext uri="{BB962C8B-B14F-4D97-AF65-F5344CB8AC3E}">
        <p14:creationId xmlns:p14="http://schemas.microsoft.com/office/powerpoint/2010/main" val="2476159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Foydalanuvchining</a:t>
            </a:r>
            <a:r>
              <a:rPr lang="en-US" dirty="0"/>
              <a:t> </a:t>
            </a:r>
            <a:r>
              <a:rPr lang="en-US" dirty="0" err="1"/>
              <a:t>int</a:t>
            </a:r>
            <a:r>
              <a:rPr lang="ru-RU" dirty="0"/>
              <a:t>е</a:t>
            </a:r>
            <a:r>
              <a:rPr lang="en-US" dirty="0" err="1"/>
              <a:t>rf</a:t>
            </a:r>
            <a:r>
              <a:rPr lang="ru-RU" dirty="0"/>
              <a:t>е</a:t>
            </a:r>
            <a:r>
              <a:rPr lang="en-US" dirty="0" err="1"/>
              <a:t>ysi</a:t>
            </a:r>
            <a:r>
              <a:rPr lang="en-US" dirty="0"/>
              <a:t>. </a:t>
            </a:r>
            <a:r>
              <a:rPr lang="en-US" dirty="0" err="1"/>
              <a:t>Foydalanuvchi</a:t>
            </a:r>
            <a:r>
              <a:rPr lang="en-US" dirty="0"/>
              <a:t> </a:t>
            </a:r>
            <a:r>
              <a:rPr lang="en-US" dirty="0" err="1"/>
              <a:t>ekyu</a:t>
            </a:r>
            <a:r>
              <a:rPr lang="en-US" dirty="0"/>
              <a:t> p</a:t>
            </a:r>
            <a:r>
              <a:rPr lang="ru-RU" dirty="0"/>
              <a:t>е</a:t>
            </a:r>
            <a:r>
              <a:rPr lang="en-US" dirty="0" err="1"/>
              <a:t>rt</a:t>
            </a:r>
            <a:r>
              <a:rPr lang="en-US" dirty="0"/>
              <a:t> </a:t>
            </a:r>
            <a:r>
              <a:rPr lang="en-US" dirty="0" err="1"/>
              <a:t>tizimiga</a:t>
            </a:r>
            <a:r>
              <a:rPr lang="en-US" dirty="0"/>
              <a:t> </a:t>
            </a:r>
            <a:r>
              <a:rPr lang="en-US" dirty="0" err="1"/>
              <a:t>buyruk</a:t>
            </a:r>
            <a:r>
              <a:rPr lang="en-US" dirty="0"/>
              <a:t> </a:t>
            </a:r>
            <a:r>
              <a:rPr lang="en-US" dirty="0" err="1"/>
              <a:t>va</a:t>
            </a:r>
            <a:r>
              <a:rPr lang="en-US" dirty="0"/>
              <a:t> </a:t>
            </a:r>
            <a:r>
              <a:rPr lang="en-US" dirty="0" err="1"/>
              <a:t>axborot</a:t>
            </a:r>
            <a:r>
              <a:rPr lang="en-US" dirty="0"/>
              <a:t> </a:t>
            </a:r>
            <a:r>
              <a:rPr lang="en-US" dirty="0" err="1"/>
              <a:t>kiritish</a:t>
            </a:r>
            <a:r>
              <a:rPr lang="en-US" dirty="0"/>
              <a:t> </a:t>
            </a:r>
            <a:r>
              <a:rPr lang="en-US" dirty="0" err="1"/>
              <a:t>xamda</a:t>
            </a:r>
            <a:r>
              <a:rPr lang="en-US" dirty="0"/>
              <a:t> </a:t>
            </a:r>
            <a:r>
              <a:rPr lang="en-US" dirty="0" err="1"/>
              <a:t>uning</a:t>
            </a:r>
            <a:r>
              <a:rPr lang="en-US" dirty="0"/>
              <a:t> </a:t>
            </a:r>
            <a:r>
              <a:rPr lang="en-US" dirty="0" err="1"/>
              <a:t>buyrugi</a:t>
            </a:r>
            <a:r>
              <a:rPr lang="en-US" dirty="0"/>
              <a:t> </a:t>
            </a:r>
            <a:r>
              <a:rPr lang="en-US" dirty="0" err="1"/>
              <a:t>orkvli</a:t>
            </a:r>
            <a:r>
              <a:rPr lang="en-US" dirty="0"/>
              <a:t> </a:t>
            </a:r>
            <a:r>
              <a:rPr lang="en-US" dirty="0" err="1"/>
              <a:t>chikadigan</a:t>
            </a:r>
            <a:r>
              <a:rPr lang="en-US" dirty="0"/>
              <a:t> </a:t>
            </a:r>
            <a:r>
              <a:rPr lang="en-US" dirty="0" err="1"/>
              <a:t>axborotni</a:t>
            </a:r>
            <a:r>
              <a:rPr lang="en-US" dirty="0"/>
              <a:t> </a:t>
            </a:r>
            <a:r>
              <a:rPr lang="en-US" dirty="0" err="1"/>
              <a:t>olish</a:t>
            </a:r>
            <a:r>
              <a:rPr lang="en-US" dirty="0"/>
              <a:t> </a:t>
            </a:r>
            <a:r>
              <a:rPr lang="en-US" dirty="0" err="1"/>
              <a:t>uchun</a:t>
            </a:r>
            <a:r>
              <a:rPr lang="en-US" dirty="0"/>
              <a:t> </a:t>
            </a:r>
            <a:r>
              <a:rPr lang="en-US" dirty="0" err="1"/>
              <a:t>foy</a:t>
            </a:r>
            <a:r>
              <a:rPr lang="en-US" dirty="0"/>
              <a:t>- </a:t>
            </a:r>
            <a:r>
              <a:rPr lang="en-US" dirty="0" err="1"/>
              <a:t>dalaniladi</a:t>
            </a:r>
            <a:r>
              <a:rPr lang="en-US" dirty="0"/>
              <a:t>. </a:t>
            </a:r>
            <a:r>
              <a:rPr lang="en-US" dirty="0" err="1"/>
              <a:t>Komanda</a:t>
            </a:r>
            <a:r>
              <a:rPr lang="en-US" dirty="0"/>
              <a:t> (</a:t>
            </a:r>
            <a:r>
              <a:rPr lang="en-US" dirty="0" err="1"/>
              <a:t>buyruk</a:t>
            </a:r>
            <a:r>
              <a:rPr lang="en-US" dirty="0"/>
              <a:t>) </a:t>
            </a:r>
            <a:r>
              <a:rPr lang="en-US" dirty="0" err="1"/>
              <a:t>lar</a:t>
            </a:r>
            <a:r>
              <a:rPr lang="en-US" dirty="0"/>
              <a:t> </a:t>
            </a:r>
            <a:r>
              <a:rPr lang="en-US" dirty="0" err="1"/>
              <a:t>uz</a:t>
            </a:r>
            <a:r>
              <a:rPr lang="en-US" dirty="0"/>
              <a:t> </a:t>
            </a:r>
            <a:r>
              <a:rPr lang="en-US" dirty="0" err="1"/>
              <a:t>ichiga</a:t>
            </a:r>
            <a:r>
              <a:rPr lang="en-US" dirty="0"/>
              <a:t> </a:t>
            </a:r>
            <a:r>
              <a:rPr lang="en-US" dirty="0" err="1"/>
              <a:t>bilimlarni</a:t>
            </a:r>
            <a:r>
              <a:rPr lang="en-US" dirty="0"/>
              <a:t> </a:t>
            </a:r>
            <a:r>
              <a:rPr lang="en-US" dirty="0" err="1"/>
              <a:t>kayta</a:t>
            </a:r>
            <a:r>
              <a:rPr lang="en-US" dirty="0"/>
              <a:t> </a:t>
            </a:r>
            <a:r>
              <a:rPr lang="en-US" dirty="0" err="1"/>
              <a:t>ishlash</a:t>
            </a:r>
            <a:r>
              <a:rPr lang="en-US" dirty="0"/>
              <a:t> </a:t>
            </a:r>
            <a:r>
              <a:rPr lang="en-US" dirty="0" err="1"/>
              <a:t>jarayoni</a:t>
            </a:r>
            <a:r>
              <a:rPr lang="en-US" dirty="0"/>
              <a:t> </a:t>
            </a:r>
            <a:r>
              <a:rPr lang="en-US" dirty="0" err="1"/>
              <a:t>boshkarmaydigan</a:t>
            </a:r>
            <a:r>
              <a:rPr lang="en-US" dirty="0"/>
              <a:t> </a:t>
            </a:r>
            <a:r>
              <a:rPr lang="en-US" dirty="0" err="1"/>
              <a:t>param</a:t>
            </a:r>
            <a:r>
              <a:rPr lang="ru-RU" dirty="0"/>
              <a:t>е</a:t>
            </a:r>
            <a:r>
              <a:rPr lang="en-US" dirty="0" err="1"/>
              <a:t>trlarini</a:t>
            </a:r>
            <a:r>
              <a:rPr lang="en-US" dirty="0"/>
              <a:t> </a:t>
            </a:r>
            <a:r>
              <a:rPr lang="en-US" dirty="0" err="1"/>
              <a:t>oladi</a:t>
            </a:r>
            <a:r>
              <a:rPr lang="en-US" dirty="0"/>
              <a:t>. </a:t>
            </a:r>
            <a:endParaRPr lang="ru-RU" dirty="0"/>
          </a:p>
          <a:p>
            <a:r>
              <a:rPr lang="en-US" dirty="0" err="1"/>
              <a:t>Foydalanuvchi</a:t>
            </a:r>
            <a:r>
              <a:rPr lang="en-US" dirty="0"/>
              <a:t> </a:t>
            </a:r>
            <a:r>
              <a:rPr lang="en-US" dirty="0" err="1"/>
              <a:t>axborotni</a:t>
            </a:r>
            <a:r>
              <a:rPr lang="en-US" dirty="0"/>
              <a:t> </a:t>
            </a:r>
            <a:r>
              <a:rPr lang="en-US" dirty="0" err="1"/>
              <a:t>kiritishning</a:t>
            </a:r>
            <a:r>
              <a:rPr lang="en-US" dirty="0"/>
              <a:t> </a:t>
            </a:r>
            <a:r>
              <a:rPr lang="en-US" dirty="0" err="1"/>
              <a:t>turtta</a:t>
            </a:r>
            <a:r>
              <a:rPr lang="en-US" dirty="0"/>
              <a:t> </a:t>
            </a:r>
            <a:r>
              <a:rPr lang="en-US" dirty="0" err="1"/>
              <a:t>uslubidan</a:t>
            </a:r>
            <a:r>
              <a:rPr lang="en-US" dirty="0"/>
              <a:t> </a:t>
            </a:r>
            <a:r>
              <a:rPr lang="en-US" dirty="0" err="1"/>
              <a:t>foydalanishi</a:t>
            </a:r>
            <a:r>
              <a:rPr lang="en-US" dirty="0"/>
              <a:t> </a:t>
            </a:r>
            <a:r>
              <a:rPr lang="en-US" dirty="0" err="1"/>
              <a:t>mumkin</a:t>
            </a:r>
            <a:r>
              <a:rPr lang="en-US" dirty="0"/>
              <a:t>: m</a:t>
            </a:r>
            <a:r>
              <a:rPr lang="ru-RU" dirty="0"/>
              <a:t>е</a:t>
            </a:r>
            <a:r>
              <a:rPr lang="en-US" dirty="0" err="1"/>
              <a:t>nyu</a:t>
            </a:r>
            <a:r>
              <a:rPr lang="en-US" dirty="0"/>
              <a:t>, </a:t>
            </a:r>
            <a:r>
              <a:rPr lang="en-US" dirty="0" err="1"/>
              <a:t>buyruk</a:t>
            </a:r>
            <a:r>
              <a:rPr lang="en-US" dirty="0"/>
              <a:t> (</a:t>
            </a:r>
            <a:r>
              <a:rPr lang="en-US" dirty="0" err="1"/>
              <a:t>komanda</a:t>
            </a:r>
            <a:r>
              <a:rPr lang="en-US" dirty="0"/>
              <a:t>), </a:t>
            </a:r>
            <a:r>
              <a:rPr lang="en-US" dirty="0" err="1"/>
              <a:t>tabiiy</a:t>
            </a:r>
            <a:r>
              <a:rPr lang="en-US" dirty="0"/>
              <a:t> </a:t>
            </a:r>
            <a:r>
              <a:rPr lang="en-US" dirty="0" err="1"/>
              <a:t>til</a:t>
            </a:r>
            <a:r>
              <a:rPr lang="en-US" dirty="0"/>
              <a:t>, </a:t>
            </a:r>
            <a:r>
              <a:rPr lang="en-US" dirty="0" err="1"/>
              <a:t>shaxsiy</a:t>
            </a:r>
            <a:r>
              <a:rPr lang="en-US" dirty="0"/>
              <a:t> </a:t>
            </a:r>
            <a:r>
              <a:rPr lang="en-US" dirty="0" err="1"/>
              <a:t>int</a:t>
            </a:r>
            <a:r>
              <a:rPr lang="ru-RU" dirty="0"/>
              <a:t>е</a:t>
            </a:r>
            <a:r>
              <a:rPr lang="en-US" dirty="0" err="1"/>
              <a:t>rf</a:t>
            </a:r>
            <a:r>
              <a:rPr lang="ru-RU" dirty="0"/>
              <a:t>е</a:t>
            </a:r>
            <a:r>
              <a:rPr lang="en-US" dirty="0" err="1"/>
              <a:t>ys</a:t>
            </a:r>
            <a:r>
              <a:rPr lang="en-US" dirty="0"/>
              <a:t>. </a:t>
            </a:r>
            <a:endParaRPr lang="ru-RU" dirty="0"/>
          </a:p>
          <a:p>
            <a:r>
              <a:rPr lang="en-US" dirty="0" err="1"/>
              <a:t>Eksp</a:t>
            </a:r>
            <a:r>
              <a:rPr lang="ru-RU" dirty="0"/>
              <a:t>е</a:t>
            </a:r>
            <a:r>
              <a:rPr lang="en-US" dirty="0" err="1"/>
              <a:t>rt</a:t>
            </a:r>
            <a:r>
              <a:rPr lang="en-US" dirty="0"/>
              <a:t> </a:t>
            </a:r>
            <a:r>
              <a:rPr lang="en-US" dirty="0" err="1"/>
              <a:t>tizimining</a:t>
            </a:r>
            <a:r>
              <a:rPr lang="en-US" dirty="0"/>
              <a:t> t</a:t>
            </a:r>
            <a:r>
              <a:rPr lang="ru-RU" dirty="0"/>
              <a:t>е</a:t>
            </a:r>
            <a:r>
              <a:rPr lang="en-US" dirty="0" err="1"/>
              <a:t>xnologiyasi</a:t>
            </a:r>
            <a:r>
              <a:rPr lang="en-US" dirty="0"/>
              <a:t> </a:t>
            </a:r>
            <a:r>
              <a:rPr lang="en-US" dirty="0" err="1"/>
              <a:t>chikadigan</a:t>
            </a:r>
            <a:r>
              <a:rPr lang="en-US" dirty="0"/>
              <a:t> </a:t>
            </a:r>
            <a:r>
              <a:rPr lang="en-US" dirty="0" err="1"/>
              <a:t>axborot</a:t>
            </a:r>
            <a:r>
              <a:rPr lang="en-US" dirty="0"/>
              <a:t> </a:t>
            </a:r>
            <a:r>
              <a:rPr lang="en-US" dirty="0" err="1"/>
              <a:t>sifatida</a:t>
            </a:r>
            <a:r>
              <a:rPr lang="en-US" dirty="0"/>
              <a:t> </a:t>
            </a:r>
            <a:r>
              <a:rPr lang="en-US" dirty="0" err="1"/>
              <a:t>nafakat</a:t>
            </a:r>
            <a:r>
              <a:rPr lang="en-US" dirty="0"/>
              <a:t> </a:t>
            </a:r>
            <a:r>
              <a:rPr lang="en-US" dirty="0" err="1"/>
              <a:t>karorni</a:t>
            </a:r>
            <a:r>
              <a:rPr lang="en-US" dirty="0"/>
              <a:t>, </a:t>
            </a:r>
            <a:r>
              <a:rPr lang="en-US" dirty="0" err="1"/>
              <a:t>shuningd</a:t>
            </a:r>
            <a:r>
              <a:rPr lang="ru-RU" dirty="0"/>
              <a:t>е</a:t>
            </a:r>
            <a:r>
              <a:rPr lang="en-US" dirty="0"/>
              <a:t>k </a:t>
            </a:r>
            <a:r>
              <a:rPr lang="en-US" dirty="0" err="1"/>
              <a:t>zarur</a:t>
            </a:r>
            <a:r>
              <a:rPr lang="en-US" dirty="0"/>
              <a:t> </a:t>
            </a:r>
            <a:r>
              <a:rPr lang="en-US" dirty="0" err="1"/>
              <a:t>tushuntirishni</a:t>
            </a:r>
            <a:r>
              <a:rPr lang="en-US" dirty="0"/>
              <a:t> </a:t>
            </a:r>
            <a:r>
              <a:rPr lang="en-US" dirty="0" err="1"/>
              <a:t>olish</a:t>
            </a:r>
            <a:r>
              <a:rPr lang="en-US" dirty="0"/>
              <a:t> </a:t>
            </a:r>
            <a:r>
              <a:rPr lang="en-US" dirty="0" err="1"/>
              <a:t>imkoniyatini</a:t>
            </a:r>
            <a:r>
              <a:rPr lang="en-US" dirty="0"/>
              <a:t> </a:t>
            </a:r>
            <a:r>
              <a:rPr lang="en-US" dirty="0" err="1"/>
              <a:t>xam</a:t>
            </a:r>
            <a:r>
              <a:rPr lang="en-US" dirty="0"/>
              <a:t> </a:t>
            </a:r>
            <a:r>
              <a:rPr lang="en-US" dirty="0" err="1"/>
              <a:t>kurib</a:t>
            </a:r>
            <a:r>
              <a:rPr lang="en-US" dirty="0"/>
              <a:t> </a:t>
            </a:r>
            <a:r>
              <a:rPr lang="en-US" dirty="0" err="1"/>
              <a:t>chikvdi</a:t>
            </a:r>
            <a:r>
              <a:rPr lang="en-US" dirty="0"/>
              <a:t>. </a:t>
            </a:r>
            <a:endParaRPr lang="ru-RU" dirty="0"/>
          </a:p>
        </p:txBody>
      </p:sp>
    </p:spTree>
    <p:extLst>
      <p:ext uri="{BB962C8B-B14F-4D97-AF65-F5344CB8AC3E}">
        <p14:creationId xmlns:p14="http://schemas.microsoft.com/office/powerpoint/2010/main" val="585477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Odatda</a:t>
            </a:r>
            <a:r>
              <a:rPr lang="en-US" dirty="0"/>
              <a:t> </a:t>
            </a:r>
            <a:r>
              <a:rPr lang="en-US" dirty="0" err="1"/>
              <a:t>ikki</a:t>
            </a:r>
            <a:r>
              <a:rPr lang="en-US" dirty="0"/>
              <a:t> </a:t>
            </a:r>
            <a:r>
              <a:rPr lang="en-US" dirty="0" err="1"/>
              <a:t>xil</a:t>
            </a:r>
            <a:r>
              <a:rPr lang="en-US" dirty="0"/>
              <a:t> </a:t>
            </a:r>
            <a:r>
              <a:rPr lang="en-US" dirty="0" err="1"/>
              <a:t>tushuntirish</a:t>
            </a:r>
            <a:r>
              <a:rPr lang="en-US" dirty="0"/>
              <a:t> </a:t>
            </a:r>
            <a:r>
              <a:rPr lang="en-US" dirty="0" err="1"/>
              <a:t>farkdab</a:t>
            </a:r>
            <a:r>
              <a:rPr lang="en-US" dirty="0"/>
              <a:t> </a:t>
            </a:r>
            <a:r>
              <a:rPr lang="en-US" dirty="0" err="1"/>
              <a:t>kursatiladi</a:t>
            </a:r>
            <a:r>
              <a:rPr lang="en-US" dirty="0"/>
              <a:t>. </a:t>
            </a:r>
            <a:r>
              <a:rPr lang="en-US" dirty="0" err="1"/>
              <a:t>Ya'ni</a:t>
            </a:r>
            <a:r>
              <a:rPr lang="en-US" dirty="0"/>
              <a:t>: </a:t>
            </a:r>
            <a:endParaRPr lang="ru-RU" dirty="0"/>
          </a:p>
          <a:p>
            <a:r>
              <a:rPr lang="en-US" dirty="0"/>
              <a:t>• </a:t>
            </a:r>
            <a:r>
              <a:rPr lang="en-US" dirty="0" err="1"/>
              <a:t>so’roq</a:t>
            </a:r>
            <a:r>
              <a:rPr lang="en-US" dirty="0"/>
              <a:t> </a:t>
            </a:r>
            <a:r>
              <a:rPr lang="en-US" dirty="0" err="1"/>
              <a:t>buyicha</a:t>
            </a:r>
            <a:r>
              <a:rPr lang="en-US" dirty="0"/>
              <a:t> b</a:t>
            </a:r>
            <a:r>
              <a:rPr lang="ru-RU" dirty="0"/>
              <a:t>е</a:t>
            </a:r>
            <a:r>
              <a:rPr lang="en-US" dirty="0" err="1"/>
              <a:t>riladigan</a:t>
            </a:r>
            <a:r>
              <a:rPr lang="en-US" dirty="0"/>
              <a:t> </a:t>
            </a:r>
            <a:r>
              <a:rPr lang="en-US" dirty="0" err="1"/>
              <a:t>tushuntirish</a:t>
            </a:r>
            <a:r>
              <a:rPr lang="en-US" dirty="0"/>
              <a:t>. </a:t>
            </a:r>
            <a:r>
              <a:rPr lang="en-US" dirty="0" err="1"/>
              <a:t>Bunda</a:t>
            </a:r>
            <a:r>
              <a:rPr lang="en-US" dirty="0"/>
              <a:t> </a:t>
            </a:r>
            <a:r>
              <a:rPr lang="en-US" dirty="0" err="1"/>
              <a:t>foy</a:t>
            </a:r>
            <a:r>
              <a:rPr lang="en-US" dirty="0"/>
              <a:t>- </a:t>
            </a:r>
            <a:r>
              <a:rPr lang="en-US" dirty="0" err="1"/>
              <a:t>dalanuvchi</a:t>
            </a:r>
            <a:r>
              <a:rPr lang="en-US" dirty="0"/>
              <a:t> </a:t>
            </a:r>
            <a:r>
              <a:rPr lang="en-US" dirty="0" err="1"/>
              <a:t>xar</a:t>
            </a:r>
            <a:r>
              <a:rPr lang="en-US" dirty="0"/>
              <a:t> </a:t>
            </a:r>
            <a:r>
              <a:rPr lang="en-US" dirty="0" err="1"/>
              <a:t>kanday</a:t>
            </a:r>
            <a:r>
              <a:rPr lang="en-US" dirty="0"/>
              <a:t> </a:t>
            </a:r>
            <a:r>
              <a:rPr lang="en-US" dirty="0" err="1"/>
              <a:t>paytda</a:t>
            </a:r>
            <a:r>
              <a:rPr lang="en-US" dirty="0"/>
              <a:t> </a:t>
            </a:r>
            <a:r>
              <a:rPr lang="en-US" dirty="0" err="1"/>
              <a:t>eksp</a:t>
            </a:r>
            <a:r>
              <a:rPr lang="ru-RU" dirty="0"/>
              <a:t>е</a:t>
            </a:r>
            <a:r>
              <a:rPr lang="en-US" dirty="0" err="1"/>
              <a:t>rt</a:t>
            </a:r>
            <a:r>
              <a:rPr lang="en-US" dirty="0"/>
              <a:t> </a:t>
            </a:r>
            <a:r>
              <a:rPr lang="en-US" dirty="0" err="1"/>
              <a:t>tizimidan</a:t>
            </a:r>
            <a:r>
              <a:rPr lang="en-US" dirty="0"/>
              <a:t> </a:t>
            </a:r>
            <a:r>
              <a:rPr lang="en-US" dirty="0" err="1"/>
              <a:t>uz</a:t>
            </a:r>
            <a:r>
              <a:rPr lang="en-US" dirty="0"/>
              <a:t> </a:t>
            </a:r>
            <a:r>
              <a:rPr lang="en-US" dirty="0" err="1"/>
              <a:t>xatti-xarakatlarini</a:t>
            </a:r>
            <a:r>
              <a:rPr lang="en-US" dirty="0"/>
              <a:t> </a:t>
            </a:r>
            <a:r>
              <a:rPr lang="en-US" dirty="0" err="1"/>
              <a:t>izoxlashni</a:t>
            </a:r>
            <a:r>
              <a:rPr lang="en-US" dirty="0"/>
              <a:t> </a:t>
            </a:r>
            <a:r>
              <a:rPr lang="en-US" dirty="0" err="1"/>
              <a:t>talab</a:t>
            </a:r>
            <a:r>
              <a:rPr lang="en-US" dirty="0"/>
              <a:t> </a:t>
            </a:r>
            <a:r>
              <a:rPr lang="en-US" dirty="0" err="1"/>
              <a:t>etishi</a:t>
            </a:r>
            <a:r>
              <a:rPr lang="en-US" dirty="0"/>
              <a:t> mum </a:t>
            </a:r>
            <a:endParaRPr lang="ru-RU" dirty="0"/>
          </a:p>
          <a:p>
            <a:r>
              <a:rPr lang="en-US" dirty="0"/>
              <a:t>• </a:t>
            </a:r>
            <a:r>
              <a:rPr lang="en-US" dirty="0" err="1"/>
              <a:t>muammolarni</a:t>
            </a:r>
            <a:r>
              <a:rPr lang="en-US" dirty="0"/>
              <a:t> </a:t>
            </a:r>
            <a:r>
              <a:rPr lang="en-US" dirty="0" err="1"/>
              <a:t>xal</a:t>
            </a:r>
            <a:r>
              <a:rPr lang="en-US" dirty="0"/>
              <a:t> </a:t>
            </a:r>
            <a:r>
              <a:rPr lang="en-US" dirty="0" err="1"/>
              <a:t>etihdan</a:t>
            </a:r>
            <a:r>
              <a:rPr lang="en-US" dirty="0"/>
              <a:t> </a:t>
            </a:r>
            <a:r>
              <a:rPr lang="en-US" dirty="0" err="1"/>
              <a:t>olgan</a:t>
            </a:r>
            <a:r>
              <a:rPr lang="en-US" dirty="0"/>
              <a:t> </a:t>
            </a:r>
            <a:r>
              <a:rPr lang="en-US" dirty="0" err="1"/>
              <a:t>tushuntirish</a:t>
            </a:r>
            <a:r>
              <a:rPr lang="en-US" dirty="0"/>
              <a:t>. </a:t>
            </a:r>
            <a:r>
              <a:rPr lang="en-US" dirty="0" err="1"/>
              <a:t>Foydalanuvchi</a:t>
            </a:r>
            <a:r>
              <a:rPr lang="en-US" dirty="0"/>
              <a:t> </a:t>
            </a:r>
            <a:r>
              <a:rPr lang="ru-RU" dirty="0"/>
              <a:t>е</a:t>
            </a:r>
            <a:r>
              <a:rPr lang="en-US" dirty="0" err="1"/>
              <a:t>chimni</a:t>
            </a:r>
            <a:r>
              <a:rPr lang="en-US" dirty="0"/>
              <a:t> </a:t>
            </a:r>
            <a:r>
              <a:rPr lang="en-US" dirty="0" err="1"/>
              <a:t>olgandan</a:t>
            </a:r>
            <a:r>
              <a:rPr lang="en-US" dirty="0"/>
              <a:t> sung, u </a:t>
            </a:r>
            <a:r>
              <a:rPr lang="en-US" dirty="0" err="1"/>
              <a:t>kanday</a:t>
            </a:r>
            <a:r>
              <a:rPr lang="en-US" dirty="0"/>
              <a:t> </a:t>
            </a:r>
            <a:r>
              <a:rPr lang="en-US" dirty="0" err="1"/>
              <a:t>olingani</a:t>
            </a:r>
            <a:r>
              <a:rPr lang="en-US" dirty="0"/>
              <a:t> </a:t>
            </a:r>
            <a:endParaRPr lang="ru-RU" dirty="0"/>
          </a:p>
          <a:p>
            <a:r>
              <a:rPr lang="en-US" dirty="0" err="1"/>
              <a:t>To’g’risida</a:t>
            </a:r>
            <a:r>
              <a:rPr lang="en-US" dirty="0"/>
              <a:t> </a:t>
            </a:r>
            <a:r>
              <a:rPr lang="en-US" dirty="0" err="1"/>
              <a:t>izox</a:t>
            </a:r>
            <a:r>
              <a:rPr lang="en-US" dirty="0"/>
              <a:t> </a:t>
            </a:r>
            <a:r>
              <a:rPr lang="en-US" dirty="0" err="1"/>
              <a:t>talab</a:t>
            </a:r>
            <a:r>
              <a:rPr lang="en-US" dirty="0"/>
              <a:t> </a:t>
            </a:r>
            <a:r>
              <a:rPr lang="en-US" dirty="0" err="1"/>
              <a:t>kilishi</a:t>
            </a:r>
            <a:r>
              <a:rPr lang="en-US" dirty="0"/>
              <a:t> </a:t>
            </a:r>
            <a:r>
              <a:rPr lang="en-US" dirty="0" err="1"/>
              <a:t>mumkin</a:t>
            </a:r>
            <a:r>
              <a:rPr lang="en-US" dirty="0"/>
              <a:t>. </a:t>
            </a:r>
            <a:r>
              <a:rPr lang="en-US" dirty="0" err="1"/>
              <a:t>Tizim</a:t>
            </a:r>
            <a:r>
              <a:rPr lang="en-US" dirty="0"/>
              <a:t> </a:t>
            </a:r>
            <a:r>
              <a:rPr lang="en-US" dirty="0" err="1"/>
              <a:t>esa</a:t>
            </a:r>
            <a:r>
              <a:rPr lang="en-US" dirty="0"/>
              <a:t> </a:t>
            </a:r>
            <a:r>
              <a:rPr lang="en-US" dirty="0" err="1"/>
              <a:t>masalani</a:t>
            </a:r>
            <a:r>
              <a:rPr lang="en-US" dirty="0"/>
              <a:t> </a:t>
            </a:r>
            <a:r>
              <a:rPr lang="ru-RU" dirty="0"/>
              <a:t>е</a:t>
            </a:r>
            <a:r>
              <a:rPr lang="en-US" dirty="0" err="1"/>
              <a:t>chishdagi</a:t>
            </a:r>
            <a:r>
              <a:rPr lang="en-US" dirty="0"/>
              <a:t> </a:t>
            </a:r>
            <a:r>
              <a:rPr lang="en-US" dirty="0" err="1"/>
              <a:t>xar</a:t>
            </a:r>
            <a:r>
              <a:rPr lang="en-US" dirty="0"/>
              <a:t> </a:t>
            </a:r>
            <a:r>
              <a:rPr lang="en-US" dirty="0" err="1"/>
              <a:t>bir</a:t>
            </a:r>
            <a:r>
              <a:rPr lang="en-US" dirty="0"/>
              <a:t> </a:t>
            </a:r>
            <a:r>
              <a:rPr lang="en-US" dirty="0" err="1"/>
              <a:t>kddamini</a:t>
            </a:r>
            <a:r>
              <a:rPr lang="en-US" dirty="0"/>
              <a:t> </a:t>
            </a:r>
            <a:r>
              <a:rPr lang="en-US" dirty="0" err="1"/>
              <a:t>tushuntirib</a:t>
            </a:r>
            <a:r>
              <a:rPr lang="en-US" dirty="0"/>
              <a:t> b</a:t>
            </a:r>
            <a:r>
              <a:rPr lang="ru-RU" dirty="0"/>
              <a:t>е</a:t>
            </a:r>
            <a:r>
              <a:rPr lang="en-US" dirty="0"/>
              <a:t>rishi k</a:t>
            </a:r>
            <a:r>
              <a:rPr lang="ru-RU" dirty="0"/>
              <a:t>е</a:t>
            </a:r>
            <a:r>
              <a:rPr lang="en-US" dirty="0" err="1"/>
              <a:t>rak</a:t>
            </a:r>
            <a:r>
              <a:rPr lang="en-US" dirty="0"/>
              <a:t>.</a:t>
            </a:r>
            <a:endParaRPr lang="ru-RU" dirty="0"/>
          </a:p>
          <a:p>
            <a:endParaRPr lang="ru-RU" dirty="0"/>
          </a:p>
        </p:txBody>
      </p:sp>
    </p:spTree>
    <p:extLst>
      <p:ext uri="{BB962C8B-B14F-4D97-AF65-F5344CB8AC3E}">
        <p14:creationId xmlns:p14="http://schemas.microsoft.com/office/powerpoint/2010/main" val="36777926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a:t>T</a:t>
            </a:r>
            <a:r>
              <a:rPr lang="ru-RU" dirty="0"/>
              <a:t>е</a:t>
            </a:r>
            <a:r>
              <a:rPr lang="en-US" dirty="0"/>
              <a:t>tri, </a:t>
            </a:r>
            <a:r>
              <a:rPr lang="en-US" dirty="0" err="1"/>
              <a:t>eksp</a:t>
            </a:r>
            <a:r>
              <a:rPr lang="ru-RU" dirty="0"/>
              <a:t>е</a:t>
            </a:r>
            <a:r>
              <a:rPr lang="en-US" dirty="0" err="1"/>
              <a:t>rt</a:t>
            </a:r>
            <a:r>
              <a:rPr lang="en-US" dirty="0"/>
              <a:t> </a:t>
            </a:r>
            <a:r>
              <a:rPr lang="en-US" dirty="0" err="1"/>
              <a:t>tizimi</a:t>
            </a:r>
            <a:r>
              <a:rPr lang="en-US" dirty="0"/>
              <a:t> </a:t>
            </a:r>
            <a:r>
              <a:rPr lang="en-US" dirty="0" err="1"/>
              <a:t>bilan</a:t>
            </a:r>
            <a:r>
              <a:rPr lang="en-US" dirty="0"/>
              <a:t> </a:t>
            </a:r>
            <a:r>
              <a:rPr lang="en-US" dirty="0" err="1"/>
              <a:t>ishlash</a:t>
            </a:r>
            <a:r>
              <a:rPr lang="en-US" dirty="0"/>
              <a:t> t</a:t>
            </a:r>
            <a:r>
              <a:rPr lang="ru-RU" dirty="0"/>
              <a:t>е</a:t>
            </a:r>
            <a:r>
              <a:rPr lang="en-US" dirty="0" err="1"/>
              <a:t>xnologiyasi</a:t>
            </a:r>
            <a:r>
              <a:rPr lang="en-US" dirty="0"/>
              <a:t> </a:t>
            </a:r>
            <a:r>
              <a:rPr lang="en-US" dirty="0" err="1"/>
              <a:t>odtsiy</a:t>
            </a:r>
            <a:r>
              <a:rPr lang="en-US" dirty="0"/>
              <a:t> </a:t>
            </a:r>
            <a:r>
              <a:rPr lang="en-US" dirty="0" err="1"/>
              <a:t>emas</a:t>
            </a:r>
            <a:r>
              <a:rPr lang="en-US" dirty="0"/>
              <a:t>. </a:t>
            </a:r>
            <a:r>
              <a:rPr lang="en-US" dirty="0" err="1"/>
              <a:t>Mazkur</a:t>
            </a:r>
            <a:r>
              <a:rPr lang="en-US" dirty="0"/>
              <a:t> </a:t>
            </a:r>
            <a:r>
              <a:rPr lang="en-US" dirty="0" err="1"/>
              <a:t>tizimlarning</a:t>
            </a:r>
            <a:r>
              <a:rPr lang="en-US" dirty="0"/>
              <a:t> </a:t>
            </a:r>
            <a:r>
              <a:rPr lang="en-US" dirty="0" err="1"/>
              <a:t>foydalanish</a:t>
            </a:r>
            <a:r>
              <a:rPr lang="en-US" dirty="0"/>
              <a:t> </a:t>
            </a:r>
            <a:r>
              <a:rPr lang="en-US" dirty="0" err="1"/>
              <a:t>int</a:t>
            </a:r>
            <a:r>
              <a:rPr lang="ru-RU" dirty="0"/>
              <a:t>е</a:t>
            </a:r>
            <a:r>
              <a:rPr lang="en-US" dirty="0"/>
              <a:t>r f</a:t>
            </a:r>
            <a:r>
              <a:rPr lang="ru-RU" dirty="0"/>
              <a:t>е</a:t>
            </a:r>
            <a:r>
              <a:rPr lang="en-US" dirty="0" err="1"/>
              <a:t>ysi</a:t>
            </a:r>
            <a:r>
              <a:rPr lang="en-US" dirty="0"/>
              <a:t> </a:t>
            </a:r>
            <a:r>
              <a:rPr lang="en-US" dirty="0" err="1"/>
              <a:t>hstona</a:t>
            </a:r>
            <a:r>
              <a:rPr lang="en-US" dirty="0"/>
              <a:t> </a:t>
            </a:r>
            <a:r>
              <a:rPr lang="en-US" dirty="0" err="1"/>
              <a:t>munosabatda</a:t>
            </a:r>
            <a:r>
              <a:rPr lang="en-US" dirty="0"/>
              <a:t> </a:t>
            </a:r>
            <a:r>
              <a:rPr lang="en-US" dirty="0" err="1"/>
              <a:t>buladi</a:t>
            </a:r>
            <a:r>
              <a:rPr lang="en-US" dirty="0"/>
              <a:t>. </a:t>
            </a:r>
            <a:r>
              <a:rPr lang="en-US" dirty="0" err="1"/>
              <a:t>Ya'ni</a:t>
            </a:r>
            <a:r>
              <a:rPr lang="en-US" dirty="0"/>
              <a:t>, u </a:t>
            </a:r>
            <a:r>
              <a:rPr lang="en-US" dirty="0" err="1"/>
              <a:t>siz</a:t>
            </a:r>
            <a:r>
              <a:rPr lang="en-US" dirty="0"/>
              <a:t> </a:t>
            </a:r>
            <a:r>
              <a:rPr lang="en-US" dirty="0" err="1"/>
              <a:t>bilan</a:t>
            </a:r>
            <a:r>
              <a:rPr lang="en-US" dirty="0"/>
              <a:t> «</a:t>
            </a:r>
            <a:r>
              <a:rPr lang="en-US" dirty="0" err="1"/>
              <a:t>suxbatlashish</a:t>
            </a:r>
            <a:r>
              <a:rPr lang="en-US" dirty="0"/>
              <a:t>» </a:t>
            </a:r>
            <a:r>
              <a:rPr lang="en-US" dirty="0" err="1"/>
              <a:t>choiha</a:t>
            </a:r>
            <a:r>
              <a:rPr lang="en-US" dirty="0"/>
              <a:t> </a:t>
            </a:r>
            <a:r>
              <a:rPr lang="en-US" dirty="0" err="1"/>
              <a:t>kiyinchiliklar</a:t>
            </a:r>
            <a:r>
              <a:rPr lang="en-US" dirty="0"/>
              <a:t> </a:t>
            </a:r>
            <a:r>
              <a:rPr lang="en-US" dirty="0" err="1"/>
              <a:t>tugdirmaydi</a:t>
            </a:r>
            <a:r>
              <a:rPr lang="en-US" dirty="0"/>
              <a:t>. </a:t>
            </a:r>
            <a:endParaRPr lang="ru-RU" dirty="0"/>
          </a:p>
          <a:p>
            <a:r>
              <a:rPr lang="en-US" dirty="0" err="1"/>
              <a:t>Bilimlar</a:t>
            </a:r>
            <a:r>
              <a:rPr lang="en-US" dirty="0"/>
              <a:t> </a:t>
            </a:r>
            <a:r>
              <a:rPr lang="en-US" dirty="0" err="1"/>
              <a:t>bazalari</a:t>
            </a:r>
            <a:r>
              <a:rPr lang="en-US" dirty="0"/>
              <a:t>. </a:t>
            </a:r>
            <a:r>
              <a:rPr lang="en-US" dirty="0" err="1"/>
              <a:t>Ular</a:t>
            </a:r>
            <a:r>
              <a:rPr lang="en-US" dirty="0"/>
              <a:t> </a:t>
            </a:r>
            <a:r>
              <a:rPr lang="en-US" dirty="0" err="1"/>
              <a:t>muammoli</a:t>
            </a:r>
            <a:r>
              <a:rPr lang="en-US" dirty="0"/>
              <a:t> </a:t>
            </a:r>
            <a:r>
              <a:rPr lang="en-US" dirty="0" err="1"/>
              <a:t>soxalarni</a:t>
            </a:r>
            <a:r>
              <a:rPr lang="en-US" dirty="0"/>
              <a:t>, </a:t>
            </a:r>
            <a:r>
              <a:rPr lang="en-US" dirty="0" err="1"/>
              <a:t>shuningd</a:t>
            </a:r>
            <a:r>
              <a:rPr lang="ru-RU" dirty="0"/>
              <a:t>е</a:t>
            </a:r>
            <a:r>
              <a:rPr lang="en-US" dirty="0"/>
              <a:t>k, </a:t>
            </a:r>
            <a:r>
              <a:rPr lang="en-US" dirty="0" err="1"/>
              <a:t>faktlar</a:t>
            </a:r>
            <a:r>
              <a:rPr lang="en-US" dirty="0"/>
              <a:t> </a:t>
            </a:r>
            <a:r>
              <a:rPr lang="en-US" dirty="0" err="1"/>
              <a:t>oraligidagi</a:t>
            </a:r>
            <a:r>
              <a:rPr lang="en-US" dirty="0"/>
              <a:t> </a:t>
            </a:r>
            <a:r>
              <a:rPr lang="en-US" dirty="0" err="1"/>
              <a:t>mantikiy</a:t>
            </a:r>
            <a:r>
              <a:rPr lang="en-US" dirty="0"/>
              <a:t> </a:t>
            </a:r>
            <a:r>
              <a:rPr lang="en-US" dirty="0" err="1"/>
              <a:t>boglikni</a:t>
            </a:r>
            <a:r>
              <a:rPr lang="en-US" dirty="0"/>
              <a:t> </a:t>
            </a:r>
            <a:r>
              <a:rPr lang="en-US" dirty="0" err="1"/>
              <a:t>bayon</a:t>
            </a:r>
            <a:r>
              <a:rPr lang="en-US" dirty="0"/>
              <a:t> </a:t>
            </a:r>
            <a:r>
              <a:rPr lang="en-US" dirty="0" err="1"/>
              <a:t>etadi</a:t>
            </a:r>
            <a:r>
              <a:rPr lang="en-US" dirty="0"/>
              <a:t>. </a:t>
            </a:r>
            <a:r>
              <a:rPr lang="en-US" dirty="0" err="1"/>
              <a:t>Bazada</a:t>
            </a:r>
            <a:r>
              <a:rPr lang="en-US" dirty="0"/>
              <a:t> </a:t>
            </a:r>
            <a:r>
              <a:rPr lang="en-US" dirty="0" err="1"/>
              <a:t>markaziy</a:t>
            </a:r>
            <a:r>
              <a:rPr lang="en-US" dirty="0"/>
              <a:t> </a:t>
            </a:r>
            <a:r>
              <a:rPr lang="en-US" dirty="0" err="1"/>
              <a:t>urinni</a:t>
            </a:r>
            <a:r>
              <a:rPr lang="en-US" dirty="0"/>
              <a:t> </a:t>
            </a:r>
            <a:r>
              <a:rPr lang="en-US" dirty="0" err="1"/>
              <a:t>koidalar</a:t>
            </a:r>
            <a:r>
              <a:rPr lang="en-US" dirty="0"/>
              <a:t> </a:t>
            </a:r>
            <a:r>
              <a:rPr lang="en-US" dirty="0" err="1"/>
              <a:t>egallagan</a:t>
            </a:r>
            <a:r>
              <a:rPr lang="en-US" dirty="0"/>
              <a:t>. </a:t>
            </a:r>
            <a:r>
              <a:rPr lang="en-US" dirty="0" err="1"/>
              <a:t>Koida</a:t>
            </a:r>
            <a:r>
              <a:rPr lang="en-US" dirty="0"/>
              <a:t> </a:t>
            </a:r>
            <a:r>
              <a:rPr lang="en-US" dirty="0" err="1"/>
              <a:t>muayyan</a:t>
            </a:r>
            <a:r>
              <a:rPr lang="en-US" dirty="0"/>
              <a:t> </a:t>
            </a:r>
            <a:r>
              <a:rPr lang="en-US" dirty="0" err="1"/>
              <a:t>bir</a:t>
            </a:r>
            <a:r>
              <a:rPr lang="en-US" dirty="0"/>
              <a:t> </a:t>
            </a:r>
            <a:r>
              <a:rPr lang="en-US" dirty="0" err="1"/>
              <a:t>sharoitda</a:t>
            </a:r>
            <a:r>
              <a:rPr lang="en-US" dirty="0"/>
              <a:t> </a:t>
            </a:r>
            <a:r>
              <a:rPr lang="en-US" dirty="0" err="1"/>
              <a:t>nima</a:t>
            </a:r>
            <a:r>
              <a:rPr lang="en-US" dirty="0"/>
              <a:t> </a:t>
            </a:r>
            <a:r>
              <a:rPr lang="en-US" dirty="0" err="1"/>
              <a:t>k;ilish</a:t>
            </a:r>
            <a:r>
              <a:rPr lang="en-US" dirty="0"/>
              <a:t> k</a:t>
            </a:r>
            <a:r>
              <a:rPr lang="ru-RU" dirty="0"/>
              <a:t>е</a:t>
            </a:r>
            <a:r>
              <a:rPr lang="en-US" dirty="0" err="1"/>
              <a:t>rakligini</a:t>
            </a:r>
            <a:r>
              <a:rPr lang="en-US" dirty="0"/>
              <a:t> b</a:t>
            </a:r>
            <a:r>
              <a:rPr lang="ru-RU" dirty="0"/>
              <a:t>е</a:t>
            </a:r>
            <a:r>
              <a:rPr lang="en-US" dirty="0" err="1"/>
              <a:t>lgilaydi</a:t>
            </a:r>
            <a:r>
              <a:rPr lang="en-US" dirty="0"/>
              <a:t> </a:t>
            </a:r>
            <a:r>
              <a:rPr lang="en-US" dirty="0" err="1"/>
              <a:t>va</a:t>
            </a:r>
            <a:r>
              <a:rPr lang="en-US" dirty="0"/>
              <a:t> u </a:t>
            </a:r>
            <a:r>
              <a:rPr lang="en-US" dirty="0" err="1"/>
              <a:t>ikki</a:t>
            </a:r>
            <a:r>
              <a:rPr lang="en-US" dirty="0"/>
              <a:t> </a:t>
            </a:r>
            <a:r>
              <a:rPr lang="en-US" dirty="0" err="1"/>
              <a:t>kismdan</a:t>
            </a:r>
            <a:r>
              <a:rPr lang="en-US" dirty="0"/>
              <a:t> </a:t>
            </a:r>
            <a:r>
              <a:rPr lang="en-US" dirty="0" err="1"/>
              <a:t>iborat</a:t>
            </a:r>
            <a:r>
              <a:rPr lang="en-US" dirty="0"/>
              <a:t> </a:t>
            </a:r>
            <a:r>
              <a:rPr lang="en-US" dirty="0" err="1"/>
              <a:t>buladi</a:t>
            </a:r>
            <a:r>
              <a:rPr lang="en-US" dirty="0" smtClean="0"/>
              <a:t>: </a:t>
            </a:r>
            <a:r>
              <a:rPr lang="en-US" dirty="0" err="1"/>
              <a:t>Birinchisi</a:t>
            </a:r>
            <a:r>
              <a:rPr lang="en-US" dirty="0"/>
              <a:t>, </a:t>
            </a:r>
            <a:r>
              <a:rPr lang="en-US" dirty="0" err="1"/>
              <a:t>bajarilishi</a:t>
            </a:r>
            <a:r>
              <a:rPr lang="en-US" dirty="0"/>
              <a:t> </a:t>
            </a:r>
            <a:r>
              <a:rPr lang="en-US" dirty="0" err="1"/>
              <a:t>mumkin</a:t>
            </a:r>
            <a:r>
              <a:rPr lang="en-US" dirty="0"/>
              <a:t> </a:t>
            </a:r>
            <a:r>
              <a:rPr lang="en-US" dirty="0" err="1"/>
              <a:t>bulgan</a:t>
            </a:r>
            <a:r>
              <a:rPr lang="en-US" dirty="0"/>
              <a:t> </a:t>
            </a:r>
            <a:r>
              <a:rPr lang="en-US" dirty="0" err="1"/>
              <a:t>yoki</a:t>
            </a:r>
            <a:r>
              <a:rPr lang="en-US" dirty="0"/>
              <a:t> </a:t>
            </a:r>
            <a:r>
              <a:rPr lang="en-US" dirty="0" err="1"/>
              <a:t>bulmagan</a:t>
            </a:r>
            <a:r>
              <a:rPr lang="en-US" dirty="0"/>
              <a:t> </a:t>
            </a:r>
            <a:r>
              <a:rPr lang="en-US" dirty="0" err="1"/>
              <a:t>shart-sharoit</a:t>
            </a:r>
            <a:r>
              <a:rPr lang="en-US" dirty="0"/>
              <a:t>. </a:t>
            </a:r>
            <a:r>
              <a:rPr lang="en-US" dirty="0" err="1"/>
              <a:t>Ikkinchisi</a:t>
            </a:r>
            <a:r>
              <a:rPr lang="en-US" dirty="0"/>
              <a:t>, agar </a:t>
            </a:r>
            <a:r>
              <a:rPr lang="en-US" dirty="0" err="1"/>
              <a:t>sharoit</a:t>
            </a:r>
            <a:r>
              <a:rPr lang="en-US" dirty="0"/>
              <a:t> </a:t>
            </a:r>
            <a:r>
              <a:rPr lang="en-US" dirty="0" err="1"/>
              <a:t>bajariladigan</a:t>
            </a:r>
            <a:r>
              <a:rPr lang="en-US" dirty="0"/>
              <a:t> </a:t>
            </a:r>
            <a:r>
              <a:rPr lang="en-US" dirty="0" err="1"/>
              <a:t>bulsa</a:t>
            </a:r>
            <a:r>
              <a:rPr lang="en-US" dirty="0"/>
              <a:t>, </a:t>
            </a:r>
            <a:r>
              <a:rPr lang="en-US" dirty="0" err="1"/>
              <a:t>amalga</a:t>
            </a:r>
            <a:r>
              <a:rPr lang="en-US" dirty="0"/>
              <a:t> </a:t>
            </a:r>
            <a:r>
              <a:rPr lang="en-US" dirty="0" err="1"/>
              <a:t>oshirilishi</a:t>
            </a:r>
            <a:r>
              <a:rPr lang="en-US" dirty="0"/>
              <a:t> k</a:t>
            </a:r>
            <a:r>
              <a:rPr lang="ru-RU" dirty="0"/>
              <a:t>е</a:t>
            </a:r>
            <a:r>
              <a:rPr lang="en-US" dirty="0" err="1"/>
              <a:t>rak</a:t>
            </a:r>
            <a:r>
              <a:rPr lang="en-US" dirty="0"/>
              <a:t> </a:t>
            </a:r>
            <a:r>
              <a:rPr lang="en-US" dirty="0" err="1"/>
              <a:t>bulgan</a:t>
            </a:r>
            <a:r>
              <a:rPr lang="en-US" dirty="0"/>
              <a:t> </a:t>
            </a:r>
            <a:r>
              <a:rPr lang="en-US" dirty="0" err="1"/>
              <a:t>xatti</a:t>
            </a:r>
            <a:r>
              <a:rPr lang="en-US" dirty="0"/>
              <a:t>- </a:t>
            </a:r>
            <a:r>
              <a:rPr lang="en-US" dirty="0" err="1"/>
              <a:t>xarakat</a:t>
            </a:r>
            <a:r>
              <a:rPr lang="en-US" dirty="0"/>
              <a:t>. </a:t>
            </a:r>
            <a:endParaRPr lang="ru-RU" dirty="0"/>
          </a:p>
        </p:txBody>
      </p:sp>
    </p:spTree>
    <p:extLst>
      <p:ext uri="{BB962C8B-B14F-4D97-AF65-F5344CB8AC3E}">
        <p14:creationId xmlns:p14="http://schemas.microsoft.com/office/powerpoint/2010/main" val="1491457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en-US" dirty="0" err="1"/>
              <a:t>Eksp</a:t>
            </a:r>
            <a:r>
              <a:rPr lang="ru-RU" dirty="0"/>
              <a:t>е</a:t>
            </a:r>
            <a:r>
              <a:rPr lang="en-US" dirty="0" err="1"/>
              <a:t>rt</a:t>
            </a:r>
            <a:r>
              <a:rPr lang="en-US" dirty="0"/>
              <a:t> </a:t>
            </a:r>
            <a:r>
              <a:rPr lang="en-US" dirty="0" err="1"/>
              <a:t>tizimi</a:t>
            </a:r>
            <a:r>
              <a:rPr lang="en-US" dirty="0"/>
              <a:t> </a:t>
            </a:r>
            <a:r>
              <a:rPr lang="en-US" dirty="0" err="1"/>
              <a:t>foydalaniladigan</a:t>
            </a:r>
            <a:r>
              <a:rPr lang="en-US" dirty="0"/>
              <a:t> </a:t>
            </a:r>
            <a:r>
              <a:rPr lang="en-US" dirty="0" err="1"/>
              <a:t>barcha</a:t>
            </a:r>
            <a:r>
              <a:rPr lang="en-US" dirty="0"/>
              <a:t> </a:t>
            </a:r>
            <a:r>
              <a:rPr lang="en-US" dirty="0" err="1"/>
              <a:t>qoidalar</a:t>
            </a:r>
            <a:r>
              <a:rPr lang="en-US" dirty="0"/>
              <a:t> </a:t>
            </a:r>
            <a:r>
              <a:rPr lang="en-US" dirty="0" err="1"/>
              <a:t>tizimini</a:t>
            </a:r>
            <a:r>
              <a:rPr lang="en-US" dirty="0"/>
              <a:t> </a:t>
            </a:r>
            <a:r>
              <a:rPr lang="en-US" dirty="0" err="1"/>
              <a:t>tashkil</a:t>
            </a:r>
            <a:r>
              <a:rPr lang="en-US" dirty="0"/>
              <a:t> </a:t>
            </a:r>
            <a:r>
              <a:rPr lang="en-US" dirty="0" err="1"/>
              <a:t>etadi</a:t>
            </a:r>
            <a:r>
              <a:rPr lang="en-US" dirty="0"/>
              <a:t>. Bu </a:t>
            </a:r>
            <a:r>
              <a:rPr lang="en-US" dirty="0" err="1"/>
              <a:t>tizim</a:t>
            </a:r>
            <a:r>
              <a:rPr lang="en-US" dirty="0"/>
              <a:t> </a:t>
            </a:r>
            <a:r>
              <a:rPr lang="en-US" dirty="0" err="1"/>
              <a:t>odtsiy</a:t>
            </a:r>
            <a:r>
              <a:rPr lang="en-US" dirty="0"/>
              <a:t> </a:t>
            </a:r>
            <a:r>
              <a:rPr lang="en-US" dirty="0" err="1"/>
              <a:t>tizimga</a:t>
            </a:r>
            <a:r>
              <a:rPr lang="en-US" dirty="0"/>
              <a:t> </a:t>
            </a:r>
            <a:r>
              <a:rPr lang="en-US" dirty="0" err="1"/>
              <a:t>kiyoslaganda</a:t>
            </a:r>
            <a:r>
              <a:rPr lang="en-US" dirty="0"/>
              <a:t> </a:t>
            </a:r>
            <a:r>
              <a:rPr lang="en-US" dirty="0" err="1"/>
              <a:t>xam</a:t>
            </a:r>
            <a:r>
              <a:rPr lang="en-US" dirty="0"/>
              <a:t> </a:t>
            </a:r>
            <a:r>
              <a:rPr lang="en-US" dirty="0" err="1"/>
              <a:t>bir</a:t>
            </a:r>
            <a:r>
              <a:rPr lang="en-US" dirty="0"/>
              <a:t> n</a:t>
            </a:r>
            <a:r>
              <a:rPr lang="ru-RU" dirty="0"/>
              <a:t>е</a:t>
            </a:r>
            <a:r>
              <a:rPr lang="en-US" dirty="0"/>
              <a:t>cha </a:t>
            </a:r>
            <a:r>
              <a:rPr lang="en-US" dirty="0" err="1"/>
              <a:t>minglab</a:t>
            </a:r>
            <a:r>
              <a:rPr lang="en-US" dirty="0"/>
              <a:t> </a:t>
            </a:r>
            <a:r>
              <a:rPr lang="en-US" dirty="0" err="1"/>
              <a:t>koidalarni</a:t>
            </a:r>
            <a:r>
              <a:rPr lang="en-US" dirty="0"/>
              <a:t> </a:t>
            </a:r>
            <a:r>
              <a:rPr lang="en-US" dirty="0" err="1"/>
              <a:t>uz</a:t>
            </a:r>
            <a:r>
              <a:rPr lang="en-US" dirty="0"/>
              <a:t> </a:t>
            </a:r>
            <a:r>
              <a:rPr lang="en-US" dirty="0" err="1"/>
              <a:t>ichiga</a:t>
            </a:r>
            <a:r>
              <a:rPr lang="en-US" dirty="0"/>
              <a:t> </a:t>
            </a:r>
            <a:r>
              <a:rPr lang="en-US" dirty="0" err="1"/>
              <a:t>oladi</a:t>
            </a:r>
            <a:r>
              <a:rPr lang="en-US" dirty="0"/>
              <a:t>. </a:t>
            </a:r>
            <a:endParaRPr lang="ru-RU" dirty="0"/>
          </a:p>
          <a:p>
            <a:r>
              <a:rPr lang="en-US" dirty="0" err="1"/>
              <a:t>Barcha</a:t>
            </a:r>
            <a:r>
              <a:rPr lang="en-US" dirty="0"/>
              <a:t> </a:t>
            </a:r>
            <a:r>
              <a:rPr lang="en-US" dirty="0" err="1"/>
              <a:t>bilim</a:t>
            </a:r>
            <a:r>
              <a:rPr lang="en-US" dirty="0"/>
              <a:t> </a:t>
            </a:r>
            <a:r>
              <a:rPr lang="en-US" dirty="0" err="1"/>
              <a:t>turlari</a:t>
            </a:r>
            <a:r>
              <a:rPr lang="en-US" dirty="0"/>
              <a:t>, </a:t>
            </a:r>
            <a:r>
              <a:rPr lang="en-US" dirty="0" err="1"/>
              <a:t>pr</a:t>
            </a:r>
            <a:r>
              <a:rPr lang="ru-RU" dirty="0"/>
              <a:t>е</a:t>
            </a:r>
            <a:r>
              <a:rPr lang="en-US" dirty="0" err="1"/>
              <a:t>dm</a:t>
            </a:r>
            <a:r>
              <a:rPr lang="ru-RU" dirty="0"/>
              <a:t>е</a:t>
            </a:r>
            <a:r>
              <a:rPr lang="en-US" dirty="0"/>
              <a:t>t </a:t>
            </a:r>
            <a:r>
              <a:rPr lang="en-US" dirty="0" err="1"/>
              <a:t>soxasi</a:t>
            </a:r>
            <a:r>
              <a:rPr lang="en-US" dirty="0"/>
              <a:t> </a:t>
            </a:r>
            <a:r>
              <a:rPr lang="en-US" dirty="0" err="1"/>
              <a:t>xususiyati</a:t>
            </a:r>
            <a:r>
              <a:rPr lang="en-US" dirty="0"/>
              <a:t> </a:t>
            </a:r>
            <a:r>
              <a:rPr lang="en-US" dirty="0" err="1"/>
              <a:t>va</a:t>
            </a:r>
            <a:r>
              <a:rPr lang="en-US" dirty="0"/>
              <a:t> </a:t>
            </a:r>
            <a:r>
              <a:rPr lang="en-US" dirty="0" err="1"/>
              <a:t>loyixaning</a:t>
            </a:r>
            <a:r>
              <a:rPr lang="en-US" dirty="0"/>
              <a:t> (</a:t>
            </a:r>
            <a:r>
              <a:rPr lang="en-US" dirty="0" err="1"/>
              <a:t>bilim</a:t>
            </a:r>
            <a:r>
              <a:rPr lang="en-US" dirty="0"/>
              <a:t> </a:t>
            </a:r>
            <a:r>
              <a:rPr lang="en-US" dirty="0" err="1"/>
              <a:t>buyicha</a:t>
            </a:r>
            <a:r>
              <a:rPr lang="en-US" dirty="0"/>
              <a:t> </a:t>
            </a:r>
            <a:r>
              <a:rPr lang="en-US" dirty="0" err="1"/>
              <a:t>mutaxassisning</a:t>
            </a:r>
            <a:r>
              <a:rPr lang="en-US" dirty="0"/>
              <a:t>) </a:t>
            </a:r>
            <a:r>
              <a:rPr lang="en-US" dirty="0" err="1"/>
              <a:t>malakasiga</a:t>
            </a:r>
            <a:r>
              <a:rPr lang="en-US" dirty="0"/>
              <a:t> </a:t>
            </a:r>
            <a:r>
              <a:rPr lang="en-US" dirty="0" err="1"/>
              <a:t>byalik</a:t>
            </a:r>
            <a:r>
              <a:rPr lang="en-US" dirty="0"/>
              <a:t> </a:t>
            </a:r>
            <a:r>
              <a:rPr lang="en-US" dirty="0" err="1"/>
              <a:t>xolda</a:t>
            </a:r>
            <a:r>
              <a:rPr lang="en-US" dirty="0"/>
              <a:t> u </a:t>
            </a:r>
            <a:r>
              <a:rPr lang="en-US" dirty="0" err="1"/>
              <a:t>yoki</a:t>
            </a:r>
            <a:r>
              <a:rPr lang="en-US" dirty="0"/>
              <a:t> </a:t>
            </a:r>
            <a:r>
              <a:rPr lang="en-US" dirty="0" err="1"/>
              <a:t>bu</a:t>
            </a:r>
            <a:r>
              <a:rPr lang="en-US" dirty="0"/>
              <a:t> </a:t>
            </a:r>
            <a:r>
              <a:rPr lang="en-US" dirty="0" err="1"/>
              <a:t>darajada</a:t>
            </a:r>
            <a:r>
              <a:rPr lang="en-US" dirty="0"/>
              <a:t> </a:t>
            </a:r>
            <a:r>
              <a:rPr lang="en-US" dirty="0" err="1"/>
              <a:t>uxshashlik</a:t>
            </a:r>
            <a:r>
              <a:rPr lang="en-US" dirty="0"/>
              <a:t> </a:t>
            </a:r>
            <a:r>
              <a:rPr lang="en-US" dirty="0" err="1"/>
              <a:t>bilan</a:t>
            </a:r>
            <a:r>
              <a:rPr lang="en-US" dirty="0"/>
              <a:t> </a:t>
            </a:r>
            <a:r>
              <a:rPr lang="en-US" dirty="0" err="1"/>
              <a:t>bir</a:t>
            </a:r>
            <a:r>
              <a:rPr lang="en-US" dirty="0"/>
              <a:t> </a:t>
            </a:r>
            <a:r>
              <a:rPr lang="en-US" dirty="0" err="1"/>
              <a:t>yoki</a:t>
            </a:r>
            <a:r>
              <a:rPr lang="en-US" dirty="0"/>
              <a:t> </a:t>
            </a:r>
            <a:r>
              <a:rPr lang="en-US" dirty="0" err="1"/>
              <a:t>bir</a:t>
            </a:r>
            <a:r>
              <a:rPr lang="en-US" dirty="0"/>
              <a:t> n</a:t>
            </a:r>
            <a:r>
              <a:rPr lang="ru-RU" dirty="0"/>
              <a:t>е</a:t>
            </a:r>
            <a:r>
              <a:rPr lang="en-US" dirty="0"/>
              <a:t>cha s</a:t>
            </a:r>
            <a:r>
              <a:rPr lang="ru-RU" dirty="0"/>
              <a:t>е</a:t>
            </a:r>
            <a:r>
              <a:rPr lang="en-US" dirty="0" err="1"/>
              <a:t>mantik</a:t>
            </a:r>
            <a:r>
              <a:rPr lang="en-US" dirty="0"/>
              <a:t> mod</a:t>
            </a:r>
            <a:r>
              <a:rPr lang="ru-RU" dirty="0"/>
              <a:t>е</a:t>
            </a:r>
            <a:r>
              <a:rPr lang="en-US" dirty="0" err="1"/>
              <a:t>llar</a:t>
            </a:r>
            <a:r>
              <a:rPr lang="en-US" dirty="0"/>
              <a:t> </a:t>
            </a:r>
            <a:r>
              <a:rPr lang="en-US" dirty="0" err="1"/>
              <a:t>yordamida</a:t>
            </a:r>
            <a:r>
              <a:rPr lang="en-US" dirty="0"/>
              <a:t> </a:t>
            </a:r>
            <a:r>
              <a:rPr lang="en-US" dirty="0" err="1"/>
              <a:t>ifodalanishi</a:t>
            </a:r>
            <a:r>
              <a:rPr lang="en-US" dirty="0"/>
              <a:t> </a:t>
            </a:r>
            <a:r>
              <a:rPr lang="en-US" dirty="0" err="1"/>
              <a:t>mumkin</a:t>
            </a:r>
            <a:r>
              <a:rPr lang="en-US" dirty="0"/>
              <a:t>. </a:t>
            </a:r>
            <a:endParaRPr lang="ru-RU" dirty="0"/>
          </a:p>
          <a:p>
            <a:r>
              <a:rPr lang="en-US" dirty="0" err="1"/>
              <a:t>Int</a:t>
            </a:r>
            <a:r>
              <a:rPr lang="ru-RU" dirty="0"/>
              <a:t>е</a:t>
            </a:r>
            <a:r>
              <a:rPr lang="en-US" dirty="0" err="1"/>
              <a:t>rpr</a:t>
            </a:r>
            <a:r>
              <a:rPr lang="ru-RU" dirty="0"/>
              <a:t>е</a:t>
            </a:r>
            <a:r>
              <a:rPr lang="en-US" dirty="0" err="1"/>
              <a:t>tator</a:t>
            </a:r>
            <a:r>
              <a:rPr lang="en-US" dirty="0"/>
              <a:t>. Bu </a:t>
            </a:r>
            <a:r>
              <a:rPr lang="en-US" dirty="0" err="1"/>
              <a:t>eksp</a:t>
            </a:r>
            <a:r>
              <a:rPr lang="ru-RU" dirty="0"/>
              <a:t>е</a:t>
            </a:r>
            <a:r>
              <a:rPr lang="en-US" dirty="0" err="1"/>
              <a:t>rt</a:t>
            </a:r>
            <a:r>
              <a:rPr lang="en-US" dirty="0"/>
              <a:t> </a:t>
            </a:r>
            <a:r>
              <a:rPr lang="en-US" dirty="0" err="1"/>
              <a:t>tizimining</a:t>
            </a:r>
            <a:r>
              <a:rPr lang="en-US" dirty="0"/>
              <a:t> </a:t>
            </a:r>
            <a:r>
              <a:rPr lang="en-US" dirty="0" err="1"/>
              <a:t>bir</a:t>
            </a:r>
            <a:r>
              <a:rPr lang="en-US" dirty="0"/>
              <a:t> </a:t>
            </a:r>
            <a:r>
              <a:rPr lang="en-US" dirty="0" err="1"/>
              <a:t>kismi</a:t>
            </a:r>
            <a:r>
              <a:rPr lang="en-US" dirty="0"/>
              <a:t> </a:t>
            </a:r>
            <a:r>
              <a:rPr lang="en-US" dirty="0" err="1"/>
              <a:t>bo’lib</a:t>
            </a:r>
            <a:r>
              <a:rPr lang="en-US" dirty="0"/>
              <a:t>, </a:t>
            </a:r>
            <a:r>
              <a:rPr lang="en-US" dirty="0" err="1"/>
              <a:t>bazadagi</a:t>
            </a:r>
            <a:r>
              <a:rPr lang="en-US" dirty="0"/>
              <a:t> </a:t>
            </a:r>
            <a:r>
              <a:rPr lang="en-US" dirty="0" err="1"/>
              <a:t>bilimlarni</a:t>
            </a:r>
            <a:r>
              <a:rPr lang="en-US" dirty="0"/>
              <a:t> </a:t>
            </a:r>
            <a:r>
              <a:rPr lang="en-US" dirty="0" err="1"/>
              <a:t>ma'lum</a:t>
            </a:r>
            <a:r>
              <a:rPr lang="en-US" dirty="0"/>
              <a:t> </a:t>
            </a:r>
            <a:r>
              <a:rPr lang="en-US" dirty="0" err="1"/>
              <a:t>bir</a:t>
            </a:r>
            <a:r>
              <a:rPr lang="en-US" dirty="0"/>
              <a:t> </a:t>
            </a:r>
            <a:r>
              <a:rPr lang="en-US" dirty="0" err="1"/>
              <a:t>tartibda</a:t>
            </a:r>
            <a:r>
              <a:rPr lang="en-US" dirty="0"/>
              <a:t> </a:t>
            </a:r>
            <a:r>
              <a:rPr lang="en-US" dirty="0" err="1"/>
              <a:t>kayta</a:t>
            </a:r>
            <a:r>
              <a:rPr lang="en-US" dirty="0"/>
              <a:t> </a:t>
            </a:r>
            <a:r>
              <a:rPr lang="en-US" dirty="0" err="1"/>
              <a:t>ishlaydi</a:t>
            </a:r>
            <a:r>
              <a:rPr lang="en-US" dirty="0"/>
              <a:t>. </a:t>
            </a:r>
            <a:r>
              <a:rPr lang="en-US" dirty="0" err="1"/>
              <a:t>Int</a:t>
            </a:r>
            <a:r>
              <a:rPr lang="ru-RU" dirty="0"/>
              <a:t>е</a:t>
            </a:r>
            <a:r>
              <a:rPr lang="en-US" dirty="0" err="1"/>
              <a:t>rpr</a:t>
            </a:r>
            <a:r>
              <a:rPr lang="ru-RU" dirty="0"/>
              <a:t>е</a:t>
            </a:r>
            <a:r>
              <a:rPr lang="en-US" dirty="0" err="1"/>
              <a:t>tatorning</a:t>
            </a:r>
            <a:r>
              <a:rPr lang="en-US" dirty="0"/>
              <a:t> </a:t>
            </a:r>
            <a:r>
              <a:rPr lang="en-US" dirty="0" err="1"/>
              <a:t>ish</a:t>
            </a:r>
            <a:r>
              <a:rPr lang="en-US" dirty="0"/>
              <a:t> t</a:t>
            </a:r>
            <a:r>
              <a:rPr lang="ru-RU" dirty="0"/>
              <a:t>е</a:t>
            </a:r>
            <a:r>
              <a:rPr lang="en-US" dirty="0" err="1"/>
              <a:t>xnologiyasi</a:t>
            </a:r>
            <a:r>
              <a:rPr lang="en-US" dirty="0"/>
              <a:t> </a:t>
            </a:r>
            <a:r>
              <a:rPr lang="en-US" dirty="0" err="1"/>
              <a:t>koidalar</a:t>
            </a:r>
            <a:r>
              <a:rPr lang="en-US" dirty="0"/>
              <a:t> </a:t>
            </a:r>
            <a:r>
              <a:rPr lang="en-US" dirty="0" err="1"/>
              <a:t>majmuining</a:t>
            </a:r>
            <a:r>
              <a:rPr lang="en-US" dirty="0"/>
              <a:t> k</a:t>
            </a:r>
            <a:r>
              <a:rPr lang="ru-RU" dirty="0"/>
              <a:t>е</a:t>
            </a:r>
            <a:r>
              <a:rPr lang="en-US" dirty="0" err="1"/>
              <a:t>tma</a:t>
            </a:r>
            <a:r>
              <a:rPr lang="en-US" dirty="0"/>
              <a:t>-k</a:t>
            </a:r>
            <a:r>
              <a:rPr lang="ru-RU" dirty="0"/>
              <a:t>е</a:t>
            </a:r>
            <a:r>
              <a:rPr lang="en-US" dirty="0" err="1"/>
              <a:t>tligini</a:t>
            </a:r>
            <a:r>
              <a:rPr lang="en-US" dirty="0"/>
              <a:t> </a:t>
            </a:r>
            <a:r>
              <a:rPr lang="en-US" dirty="0" err="1"/>
              <a:t>kurib</a:t>
            </a:r>
            <a:r>
              <a:rPr lang="en-US" dirty="0"/>
              <a:t> </a:t>
            </a:r>
            <a:r>
              <a:rPr lang="en-US" dirty="0" err="1"/>
              <a:t>chikishga</a:t>
            </a:r>
            <a:r>
              <a:rPr lang="en-US" dirty="0"/>
              <a:t> </a:t>
            </a:r>
            <a:r>
              <a:rPr lang="en-US" dirty="0" err="1"/>
              <a:t>olib</a:t>
            </a:r>
            <a:r>
              <a:rPr lang="en-US" dirty="0"/>
              <a:t> </a:t>
            </a:r>
            <a:r>
              <a:rPr lang="en-US" dirty="0" err="1"/>
              <a:t>boradi</a:t>
            </a:r>
            <a:r>
              <a:rPr lang="en-US" dirty="0"/>
              <a:t>.</a:t>
            </a:r>
            <a:endParaRPr lang="ru-RU" dirty="0"/>
          </a:p>
        </p:txBody>
      </p:sp>
    </p:spTree>
    <p:extLst>
      <p:ext uri="{BB962C8B-B14F-4D97-AF65-F5344CB8AC3E}">
        <p14:creationId xmlns:p14="http://schemas.microsoft.com/office/powerpoint/2010/main" val="3578560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a:t>Agar </a:t>
            </a:r>
            <a:r>
              <a:rPr lang="en-US" dirty="0" err="1"/>
              <a:t>koidadagi</a:t>
            </a:r>
            <a:r>
              <a:rPr lang="en-US" dirty="0"/>
              <a:t> </a:t>
            </a:r>
            <a:r>
              <a:rPr lang="en-US" dirty="0" err="1"/>
              <a:t>shartlarga</a:t>
            </a:r>
            <a:r>
              <a:rPr lang="en-US" dirty="0"/>
              <a:t> </a:t>
            </a:r>
            <a:r>
              <a:rPr lang="en-US" dirty="0" err="1"/>
              <a:t>rioya</a:t>
            </a:r>
            <a:r>
              <a:rPr lang="en-US" dirty="0"/>
              <a:t> </a:t>
            </a:r>
            <a:r>
              <a:rPr lang="en-US" dirty="0" err="1"/>
              <a:t>etilsa</a:t>
            </a:r>
            <a:r>
              <a:rPr lang="en-US" dirty="0"/>
              <a:t>, </a:t>
            </a:r>
            <a:r>
              <a:rPr lang="en-US" dirty="0" err="1"/>
              <a:t>ma'lum</a:t>
            </a:r>
            <a:r>
              <a:rPr lang="en-US" dirty="0"/>
              <a:t> </a:t>
            </a:r>
            <a:r>
              <a:rPr lang="en-US" dirty="0" err="1"/>
              <a:t>xatti-xarakatlar</a:t>
            </a:r>
            <a:r>
              <a:rPr lang="en-US" dirty="0"/>
              <a:t> </a:t>
            </a:r>
            <a:r>
              <a:rPr lang="en-US" dirty="0" err="1"/>
              <a:t>bajarilsa</a:t>
            </a:r>
            <a:r>
              <a:rPr lang="en-US" dirty="0"/>
              <a:t> </a:t>
            </a:r>
            <a:r>
              <a:rPr lang="en-US" dirty="0" err="1"/>
              <a:t>foydalanuvchiga</a:t>
            </a:r>
            <a:r>
              <a:rPr lang="en-US" dirty="0"/>
              <a:t> </a:t>
            </a:r>
            <a:r>
              <a:rPr lang="en-US" dirty="0" err="1"/>
              <a:t>xam</a:t>
            </a:r>
            <a:r>
              <a:rPr lang="en-US" dirty="0"/>
              <a:t> </a:t>
            </a:r>
            <a:r>
              <a:rPr lang="en-US" dirty="0" err="1"/>
              <a:t>uning</a:t>
            </a:r>
            <a:r>
              <a:rPr lang="en-US" dirty="0"/>
              <a:t> </a:t>
            </a:r>
            <a:r>
              <a:rPr lang="en-US" dirty="0" err="1"/>
              <a:t>muammolarini</a:t>
            </a:r>
            <a:r>
              <a:rPr lang="en-US" dirty="0"/>
              <a:t> </a:t>
            </a:r>
            <a:r>
              <a:rPr lang="ru-RU" dirty="0"/>
              <a:t>е</a:t>
            </a:r>
            <a:r>
              <a:rPr lang="en-US" dirty="0" err="1"/>
              <a:t>chish</a:t>
            </a:r>
            <a:r>
              <a:rPr lang="en-US" dirty="0"/>
              <a:t> </a:t>
            </a:r>
            <a:r>
              <a:rPr lang="en-US" dirty="0" err="1"/>
              <a:t>variantlari</a:t>
            </a:r>
            <a:r>
              <a:rPr lang="en-US" dirty="0"/>
              <a:t> </a:t>
            </a:r>
            <a:r>
              <a:rPr lang="en-US" dirty="0" err="1"/>
              <a:t>takdim</a:t>
            </a:r>
            <a:r>
              <a:rPr lang="en-US" dirty="0"/>
              <a:t> </a:t>
            </a:r>
            <a:r>
              <a:rPr lang="en-US" dirty="0" err="1"/>
              <a:t>etiladi</a:t>
            </a:r>
            <a:r>
              <a:rPr lang="en-US" dirty="0"/>
              <a:t>. </a:t>
            </a:r>
            <a:r>
              <a:rPr lang="en-US" dirty="0" err="1"/>
              <a:t>Bundan</a:t>
            </a:r>
            <a:r>
              <a:rPr lang="en-US" dirty="0"/>
              <a:t> </a:t>
            </a:r>
            <a:r>
              <a:rPr lang="en-US" dirty="0" err="1"/>
              <a:t>tashqari</a:t>
            </a:r>
            <a:r>
              <a:rPr lang="en-US" dirty="0"/>
              <a:t> </a:t>
            </a:r>
            <a:r>
              <a:rPr lang="en-US" dirty="0" err="1"/>
              <a:t>ko’pgina</a:t>
            </a:r>
            <a:r>
              <a:rPr lang="en-US" dirty="0"/>
              <a:t> </a:t>
            </a:r>
            <a:r>
              <a:rPr lang="en-US" dirty="0" err="1"/>
              <a:t>eksp</a:t>
            </a:r>
            <a:r>
              <a:rPr lang="ru-RU" dirty="0"/>
              <a:t>е</a:t>
            </a:r>
            <a:r>
              <a:rPr lang="en-US" dirty="0" err="1"/>
              <a:t>rt</a:t>
            </a:r>
            <a:r>
              <a:rPr lang="en-US" dirty="0"/>
              <a:t> </a:t>
            </a:r>
            <a:r>
              <a:rPr lang="en-US" dirty="0" err="1"/>
              <a:t>tizimlarida</a:t>
            </a:r>
            <a:r>
              <a:rPr lang="en-US" dirty="0"/>
              <a:t> </a:t>
            </a:r>
            <a:r>
              <a:rPr lang="en-US" dirty="0" err="1"/>
              <a:t>quyidagi</a:t>
            </a:r>
            <a:r>
              <a:rPr lang="en-US" dirty="0"/>
              <a:t> </a:t>
            </a:r>
            <a:r>
              <a:rPr lang="en-US" dirty="0" err="1"/>
              <a:t>ko’shimcha</a:t>
            </a:r>
            <a:r>
              <a:rPr lang="en-US" dirty="0"/>
              <a:t> </a:t>
            </a:r>
            <a:r>
              <a:rPr lang="en-US" dirty="0" err="1"/>
              <a:t>bloklar</a:t>
            </a:r>
            <a:r>
              <a:rPr lang="en-US" dirty="0"/>
              <a:t> </a:t>
            </a:r>
            <a:r>
              <a:rPr lang="en-US" dirty="0" err="1"/>
              <a:t>kiritiladi</a:t>
            </a:r>
            <a:r>
              <a:rPr lang="en-US" dirty="0"/>
              <a:t>: </a:t>
            </a:r>
            <a:r>
              <a:rPr lang="en-US" dirty="0" err="1"/>
              <a:t>ma'lumotlar</a:t>
            </a:r>
            <a:r>
              <a:rPr lang="en-US" dirty="0"/>
              <a:t> </a:t>
            </a:r>
            <a:r>
              <a:rPr lang="en-US" dirty="0" err="1"/>
              <a:t>bazalari</a:t>
            </a:r>
            <a:r>
              <a:rPr lang="en-US" dirty="0"/>
              <a:t>, </a:t>
            </a:r>
            <a:r>
              <a:rPr lang="en-US" dirty="0" err="1"/>
              <a:t>xisob-kitob</a:t>
            </a:r>
            <a:r>
              <a:rPr lang="en-US" dirty="0"/>
              <a:t> </a:t>
            </a:r>
            <a:r>
              <a:rPr lang="en-US" dirty="0" err="1"/>
              <a:t>bloki</a:t>
            </a:r>
            <a:r>
              <a:rPr lang="en-US" dirty="0"/>
              <a:t>, </a:t>
            </a:r>
            <a:r>
              <a:rPr lang="en-US" dirty="0" err="1"/>
              <a:t>ma'lumotlarni</a:t>
            </a:r>
            <a:r>
              <a:rPr lang="en-US" dirty="0"/>
              <a:t> </a:t>
            </a:r>
            <a:r>
              <a:rPr lang="en-US" dirty="0" err="1"/>
              <a:t>kiritish</a:t>
            </a:r>
            <a:r>
              <a:rPr lang="en-US" dirty="0"/>
              <a:t> </a:t>
            </a:r>
            <a:r>
              <a:rPr lang="en-US" dirty="0" err="1"/>
              <a:t>va</a:t>
            </a:r>
            <a:r>
              <a:rPr lang="en-US" dirty="0"/>
              <a:t> </a:t>
            </a:r>
            <a:r>
              <a:rPr lang="en-US" dirty="0" err="1"/>
              <a:t>tuzatish</a:t>
            </a:r>
            <a:r>
              <a:rPr lang="en-US" dirty="0"/>
              <a:t> </a:t>
            </a:r>
            <a:r>
              <a:rPr lang="en-US" dirty="0" err="1"/>
              <a:t>bloki</a:t>
            </a:r>
            <a:r>
              <a:rPr lang="en-US" dirty="0"/>
              <a:t>. </a:t>
            </a:r>
            <a:endParaRPr lang="ru-RU" dirty="0"/>
          </a:p>
          <a:p>
            <a:r>
              <a:rPr lang="en-US" dirty="0" err="1"/>
              <a:t>Xisob-kitob</a:t>
            </a:r>
            <a:r>
              <a:rPr lang="en-US" dirty="0"/>
              <a:t> </a:t>
            </a:r>
            <a:r>
              <a:rPr lang="en-US" dirty="0" err="1"/>
              <a:t>bloki</a:t>
            </a:r>
            <a:r>
              <a:rPr lang="en-US" dirty="0"/>
              <a:t> </a:t>
            </a:r>
            <a:r>
              <a:rPr lang="en-US" dirty="0" err="1"/>
              <a:t>boshkaruv</a:t>
            </a:r>
            <a:r>
              <a:rPr lang="en-US" dirty="0"/>
              <a:t> </a:t>
            </a:r>
            <a:r>
              <a:rPr lang="en-US" dirty="0" err="1"/>
              <a:t>karorlarini</a:t>
            </a:r>
            <a:r>
              <a:rPr lang="en-US" dirty="0"/>
              <a:t> </a:t>
            </a:r>
            <a:r>
              <a:rPr lang="en-US" dirty="0" err="1"/>
              <a:t>kabul</a:t>
            </a:r>
            <a:r>
              <a:rPr lang="en-US" dirty="0"/>
              <a:t> </a:t>
            </a:r>
            <a:r>
              <a:rPr lang="en-US" dirty="0" err="1"/>
              <a:t>kilish</a:t>
            </a:r>
            <a:r>
              <a:rPr lang="en-US" dirty="0"/>
              <a:t> </a:t>
            </a:r>
            <a:r>
              <a:rPr lang="en-US" dirty="0" err="1"/>
              <a:t>bilan</a:t>
            </a:r>
            <a:r>
              <a:rPr lang="en-US" dirty="0"/>
              <a:t> </a:t>
            </a:r>
            <a:r>
              <a:rPr lang="en-US" dirty="0" err="1"/>
              <a:t>boklik</a:t>
            </a:r>
            <a:r>
              <a:rPr lang="en-US" dirty="0"/>
              <a:t> </a:t>
            </a:r>
            <a:r>
              <a:rPr lang="en-US" dirty="0" err="1"/>
              <a:t>xolatlarda</a:t>
            </a:r>
            <a:r>
              <a:rPr lang="en-US" dirty="0"/>
              <a:t> </a:t>
            </a:r>
            <a:r>
              <a:rPr lang="en-US" dirty="0" err="1"/>
              <a:t>zarur</a:t>
            </a:r>
            <a:r>
              <a:rPr lang="en-US" dirty="0"/>
              <a:t> </a:t>
            </a:r>
            <a:r>
              <a:rPr lang="en-US" dirty="0" err="1"/>
              <a:t>buladi</a:t>
            </a:r>
            <a:r>
              <a:rPr lang="en-US" dirty="0"/>
              <a:t>. </a:t>
            </a:r>
            <a:r>
              <a:rPr lang="en-US" dirty="0" err="1"/>
              <a:t>Ayni</a:t>
            </a:r>
            <a:r>
              <a:rPr lang="en-US" dirty="0"/>
              <a:t> </a:t>
            </a:r>
            <a:r>
              <a:rPr lang="en-US" dirty="0" err="1"/>
              <a:t>paytda</a:t>
            </a:r>
            <a:r>
              <a:rPr lang="en-US" dirty="0"/>
              <a:t> r</a:t>
            </a:r>
            <a:r>
              <a:rPr lang="ru-RU" dirty="0"/>
              <a:t>е</a:t>
            </a:r>
            <a:r>
              <a:rPr lang="en-US" dirty="0" err="1"/>
              <a:t>ja</a:t>
            </a:r>
            <a:r>
              <a:rPr lang="en-US" dirty="0"/>
              <a:t>, </a:t>
            </a:r>
            <a:r>
              <a:rPr lang="en-US" dirty="0" err="1"/>
              <a:t>jismoniy</a:t>
            </a:r>
            <a:r>
              <a:rPr lang="en-US" dirty="0"/>
              <a:t>, </a:t>
            </a:r>
            <a:r>
              <a:rPr lang="en-US" dirty="0" err="1"/>
              <a:t>xisob-kitob</a:t>
            </a:r>
            <a:r>
              <a:rPr lang="en-US" dirty="0"/>
              <a:t>, </a:t>
            </a:r>
            <a:r>
              <a:rPr lang="en-US" dirty="0" err="1"/>
              <a:t>xisobot</a:t>
            </a:r>
            <a:r>
              <a:rPr lang="en-US" dirty="0"/>
              <a:t> </a:t>
            </a:r>
            <a:r>
              <a:rPr lang="en-US" dirty="0" err="1"/>
              <a:t>va</a:t>
            </a:r>
            <a:r>
              <a:rPr lang="en-US" dirty="0"/>
              <a:t> </a:t>
            </a:r>
            <a:r>
              <a:rPr lang="en-US" dirty="0" err="1"/>
              <a:t>boshqa</a:t>
            </a:r>
            <a:r>
              <a:rPr lang="en-US" dirty="0"/>
              <a:t> </a:t>
            </a:r>
            <a:r>
              <a:rPr lang="en-US" dirty="0" err="1"/>
              <a:t>doimiy</a:t>
            </a:r>
            <a:r>
              <a:rPr lang="en-US" dirty="0"/>
              <a:t> </a:t>
            </a:r>
            <a:r>
              <a:rPr lang="en-US" dirty="0" err="1"/>
              <a:t>hamda</a:t>
            </a:r>
            <a:r>
              <a:rPr lang="en-US" dirty="0"/>
              <a:t> t</a:t>
            </a:r>
            <a:r>
              <a:rPr lang="ru-RU" dirty="0"/>
              <a:t>е</a:t>
            </a:r>
            <a:r>
              <a:rPr lang="en-US" dirty="0" err="1"/>
              <a:t>zkor</a:t>
            </a:r>
            <a:r>
              <a:rPr lang="en-US" dirty="0"/>
              <a:t> </a:t>
            </a:r>
            <a:r>
              <a:rPr lang="en-US" dirty="0" err="1"/>
              <a:t>kursatkichlarni</a:t>
            </a:r>
            <a:r>
              <a:rPr lang="en-US" dirty="0"/>
              <a:t> </a:t>
            </a:r>
            <a:r>
              <a:rPr lang="en-US" dirty="0" err="1"/>
              <a:t>uz</a:t>
            </a:r>
            <a:r>
              <a:rPr lang="en-US" dirty="0"/>
              <a:t> </a:t>
            </a:r>
            <a:r>
              <a:rPr lang="en-US" dirty="0" err="1"/>
              <a:t>ichiga</a:t>
            </a:r>
            <a:r>
              <a:rPr lang="en-US" dirty="0"/>
              <a:t> </a:t>
            </a:r>
            <a:r>
              <a:rPr lang="en-US" dirty="0" err="1"/>
              <a:t>olgan</a:t>
            </a:r>
            <a:r>
              <a:rPr lang="en-US" dirty="0"/>
              <a:t> </a:t>
            </a:r>
            <a:r>
              <a:rPr lang="en-US" dirty="0" err="1"/>
              <a:t>ma'lumotlar</a:t>
            </a:r>
            <a:r>
              <a:rPr lang="en-US" dirty="0"/>
              <a:t> </a:t>
            </a:r>
            <a:r>
              <a:rPr lang="en-US" dirty="0" err="1"/>
              <a:t>bazalari</a:t>
            </a:r>
            <a:r>
              <a:rPr lang="en-US" dirty="0"/>
              <a:t> </a:t>
            </a:r>
            <a:r>
              <a:rPr lang="en-US" dirty="0" err="1"/>
              <a:t>muxim</a:t>
            </a:r>
            <a:r>
              <a:rPr lang="en-US" dirty="0"/>
              <a:t> </a:t>
            </a:r>
            <a:r>
              <a:rPr lang="en-US" dirty="0" err="1"/>
              <a:t>rol</a:t>
            </a:r>
            <a:r>
              <a:rPr lang="en-US" dirty="0"/>
              <a:t> </a:t>
            </a:r>
            <a:r>
              <a:rPr lang="en-US" dirty="0" err="1"/>
              <a:t>uynaydi</a:t>
            </a:r>
            <a:r>
              <a:rPr lang="en-US" dirty="0"/>
              <a:t>.</a:t>
            </a:r>
            <a:endParaRPr lang="ru-RU" dirty="0"/>
          </a:p>
        </p:txBody>
      </p:sp>
    </p:spTree>
    <p:extLst>
      <p:ext uri="{BB962C8B-B14F-4D97-AF65-F5344CB8AC3E}">
        <p14:creationId xmlns:p14="http://schemas.microsoft.com/office/powerpoint/2010/main" val="37140783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en-US" dirty="0" err="1"/>
              <a:t>Ma'lumotlarni</a:t>
            </a:r>
            <a:r>
              <a:rPr lang="en-US" dirty="0"/>
              <a:t> </a:t>
            </a:r>
            <a:r>
              <a:rPr lang="en-US" dirty="0" err="1"/>
              <a:t>kiritish</a:t>
            </a:r>
            <a:r>
              <a:rPr lang="en-US" dirty="0"/>
              <a:t> </a:t>
            </a:r>
            <a:r>
              <a:rPr lang="en-US" dirty="0" err="1"/>
              <a:t>va</a:t>
            </a:r>
            <a:r>
              <a:rPr lang="en-US" dirty="0"/>
              <a:t> </a:t>
            </a:r>
            <a:r>
              <a:rPr lang="en-US" dirty="0" err="1"/>
              <a:t>tuzatish</a:t>
            </a:r>
            <a:r>
              <a:rPr lang="en-US" dirty="0"/>
              <a:t> </a:t>
            </a:r>
            <a:r>
              <a:rPr lang="en-US" dirty="0" err="1"/>
              <a:t>blokidan</a:t>
            </a:r>
            <a:r>
              <a:rPr lang="en-US" dirty="0"/>
              <a:t> </a:t>
            </a:r>
            <a:r>
              <a:rPr lang="en-US" dirty="0" err="1"/>
              <a:t>ma'lumotlar</a:t>
            </a:r>
            <a:r>
              <a:rPr lang="en-US" dirty="0"/>
              <a:t> </a:t>
            </a:r>
            <a:r>
              <a:rPr lang="en-US" dirty="0" err="1"/>
              <a:t>bazasidagi</a:t>
            </a:r>
            <a:r>
              <a:rPr lang="en-US" dirty="0"/>
              <a:t> </a:t>
            </a:r>
            <a:r>
              <a:rPr lang="en-US" dirty="0" err="1"/>
              <a:t>joroy</a:t>
            </a:r>
            <a:r>
              <a:rPr lang="en-US" dirty="0"/>
              <a:t> </a:t>
            </a:r>
            <a:r>
              <a:rPr lang="en-US" dirty="0" err="1"/>
              <a:t>uzgarishlarni</a:t>
            </a:r>
            <a:r>
              <a:rPr lang="en-US" dirty="0"/>
              <a:t> t</a:t>
            </a:r>
            <a:r>
              <a:rPr lang="ru-RU" dirty="0"/>
              <a:t>е</a:t>
            </a:r>
            <a:r>
              <a:rPr lang="en-US" dirty="0" err="1"/>
              <a:t>zkor</a:t>
            </a:r>
            <a:r>
              <a:rPr lang="en-US" dirty="0"/>
              <a:t> </a:t>
            </a:r>
            <a:r>
              <a:rPr lang="en-US" dirty="0" err="1"/>
              <a:t>va</a:t>
            </a:r>
            <a:r>
              <a:rPr lang="en-US" dirty="0"/>
              <a:t> </a:t>
            </a:r>
            <a:r>
              <a:rPr lang="en-US" dirty="0" err="1"/>
              <a:t>uz</a:t>
            </a:r>
            <a:r>
              <a:rPr lang="en-US" dirty="0"/>
              <a:t> </a:t>
            </a:r>
            <a:r>
              <a:rPr lang="en-US" dirty="0" err="1"/>
              <a:t>vak</a:t>
            </a:r>
            <a:r>
              <a:rPr lang="en-US" dirty="0"/>
              <a:t> </a:t>
            </a:r>
            <a:r>
              <a:rPr lang="en-US" dirty="0" err="1"/>
              <a:t>tida</a:t>
            </a:r>
            <a:r>
              <a:rPr lang="en-US" dirty="0"/>
              <a:t> </a:t>
            </a:r>
            <a:r>
              <a:rPr lang="en-US" dirty="0" err="1"/>
              <a:t>aks</a:t>
            </a:r>
            <a:r>
              <a:rPr lang="en-US" dirty="0"/>
              <a:t> </a:t>
            </a:r>
            <a:r>
              <a:rPr lang="en-US" dirty="0" err="1"/>
              <a:t>ettirish</a:t>
            </a:r>
            <a:r>
              <a:rPr lang="en-US" dirty="0"/>
              <a:t> </a:t>
            </a:r>
            <a:r>
              <a:rPr lang="en-US" dirty="0" err="1"/>
              <a:t>uchun</a:t>
            </a:r>
            <a:r>
              <a:rPr lang="en-US" dirty="0"/>
              <a:t> </a:t>
            </a:r>
            <a:r>
              <a:rPr lang="en-US" dirty="0" err="1"/>
              <a:t>foydalaniladi</a:t>
            </a:r>
            <a:r>
              <a:rPr lang="en-US" dirty="0"/>
              <a:t>. </a:t>
            </a:r>
            <a:endParaRPr lang="ru-RU" dirty="0"/>
          </a:p>
          <a:p>
            <a:r>
              <a:rPr lang="en-US" dirty="0" err="1"/>
              <a:t>Tizimni</a:t>
            </a:r>
            <a:r>
              <a:rPr lang="en-US" dirty="0"/>
              <a:t> </a:t>
            </a:r>
            <a:r>
              <a:rPr lang="en-US" dirty="0" err="1"/>
              <a:t>yaratish</a:t>
            </a:r>
            <a:r>
              <a:rPr lang="en-US" dirty="0"/>
              <a:t> moduli. U </a:t>
            </a:r>
            <a:r>
              <a:rPr lang="en-US" dirty="0" err="1"/>
              <a:t>qoidalar</a:t>
            </a:r>
            <a:r>
              <a:rPr lang="en-US" dirty="0"/>
              <a:t> </a:t>
            </a:r>
            <a:r>
              <a:rPr lang="en-US" dirty="0" err="1"/>
              <a:t>tuplamini</a:t>
            </a:r>
            <a:r>
              <a:rPr lang="en-US" dirty="0"/>
              <a:t> </a:t>
            </a:r>
            <a:r>
              <a:rPr lang="en-US" dirty="0" err="1"/>
              <a:t>yaratish</a:t>
            </a:r>
            <a:r>
              <a:rPr lang="en-US" dirty="0"/>
              <a:t> </a:t>
            </a:r>
            <a:r>
              <a:rPr lang="en-US" dirty="0" err="1"/>
              <a:t>uchun</a:t>
            </a:r>
            <a:r>
              <a:rPr lang="en-US" dirty="0"/>
              <a:t> </a:t>
            </a:r>
            <a:r>
              <a:rPr lang="en-US" dirty="0" err="1"/>
              <a:t>xizmat</a:t>
            </a:r>
            <a:r>
              <a:rPr lang="en-US" dirty="0"/>
              <a:t> </a:t>
            </a:r>
            <a:r>
              <a:rPr lang="en-US" dirty="0" err="1"/>
              <a:t>qiladi</a:t>
            </a:r>
            <a:r>
              <a:rPr lang="en-US" dirty="0"/>
              <a:t>. </a:t>
            </a:r>
            <a:endParaRPr lang="ru-RU" dirty="0"/>
          </a:p>
          <a:p>
            <a:r>
              <a:rPr lang="en-US" dirty="0" err="1"/>
              <a:t>Tizimni</a:t>
            </a:r>
            <a:r>
              <a:rPr lang="en-US" dirty="0"/>
              <a:t> </a:t>
            </a:r>
            <a:r>
              <a:rPr lang="en-US" dirty="0" err="1"/>
              <a:t>yaratish</a:t>
            </a:r>
            <a:r>
              <a:rPr lang="en-US" dirty="0"/>
              <a:t> </a:t>
            </a:r>
            <a:r>
              <a:rPr lang="en-US" dirty="0" err="1"/>
              <a:t>modulining</a:t>
            </a:r>
            <a:r>
              <a:rPr lang="en-US" dirty="0"/>
              <a:t> </a:t>
            </a:r>
            <a:r>
              <a:rPr lang="en-US" dirty="0" err="1"/>
              <a:t>asosi</a:t>
            </a:r>
            <a:r>
              <a:rPr lang="en-US" dirty="0"/>
              <a:t> </a:t>
            </a:r>
            <a:r>
              <a:rPr lang="en-US" dirty="0" err="1"/>
              <a:t>bulgan</a:t>
            </a:r>
            <a:r>
              <a:rPr lang="en-US" dirty="0"/>
              <a:t> </a:t>
            </a:r>
            <a:r>
              <a:rPr lang="en-US" dirty="0" err="1"/>
              <a:t>ikkita</a:t>
            </a:r>
            <a:r>
              <a:rPr lang="en-US" dirty="0"/>
              <a:t> </a:t>
            </a:r>
            <a:r>
              <a:rPr lang="en-US" dirty="0" err="1"/>
              <a:t>yondoshuv</a:t>
            </a:r>
            <a:r>
              <a:rPr lang="en-US" dirty="0"/>
              <a:t> </a:t>
            </a:r>
            <a:r>
              <a:rPr lang="en-US" dirty="0" err="1"/>
              <a:t>mavjud</a:t>
            </a:r>
            <a:r>
              <a:rPr lang="en-US" dirty="0"/>
              <a:t> </a:t>
            </a:r>
            <a:r>
              <a:rPr lang="en-US" dirty="0" err="1"/>
              <a:t>dasturlashtirishning</a:t>
            </a:r>
            <a:r>
              <a:rPr lang="en-US" dirty="0"/>
              <a:t> </a:t>
            </a:r>
            <a:r>
              <a:rPr lang="en-US" dirty="0" err="1"/>
              <a:t>algoritmik</a:t>
            </a:r>
            <a:r>
              <a:rPr lang="en-US" dirty="0"/>
              <a:t> </a:t>
            </a:r>
            <a:r>
              <a:rPr lang="en-US" dirty="0" err="1"/>
              <a:t>tilidan</a:t>
            </a:r>
            <a:r>
              <a:rPr lang="en-US" dirty="0"/>
              <a:t> </a:t>
            </a:r>
            <a:r>
              <a:rPr lang="en-US" dirty="0" err="1"/>
              <a:t>foydalanish</a:t>
            </a:r>
            <a:r>
              <a:rPr lang="en-US" dirty="0"/>
              <a:t> </a:t>
            </a:r>
            <a:r>
              <a:rPr lang="en-US" dirty="0" err="1"/>
              <a:t>va</a:t>
            </a:r>
            <a:r>
              <a:rPr lang="en-US" dirty="0"/>
              <a:t> </a:t>
            </a:r>
            <a:r>
              <a:rPr lang="en-US" dirty="0" err="1"/>
              <a:t>eksp</a:t>
            </a:r>
            <a:r>
              <a:rPr lang="ru-RU" dirty="0"/>
              <a:t>е</a:t>
            </a:r>
            <a:r>
              <a:rPr lang="en-US" dirty="0" err="1"/>
              <a:t>rt</a:t>
            </a:r>
            <a:r>
              <a:rPr lang="en-US" dirty="0"/>
              <a:t> </a:t>
            </a:r>
            <a:r>
              <a:rPr lang="en-US" dirty="0" err="1"/>
              <a:t>tizimi</a:t>
            </a:r>
            <a:r>
              <a:rPr lang="en-US" dirty="0"/>
              <a:t> </a:t>
            </a:r>
            <a:r>
              <a:rPr lang="en-US" dirty="0" err="1"/>
              <a:t>kobigidan</a:t>
            </a:r>
            <a:r>
              <a:rPr lang="en-US" dirty="0"/>
              <a:t> </a:t>
            </a:r>
            <a:r>
              <a:rPr lang="en-US" dirty="0" err="1"/>
              <a:t>foydalanish</a:t>
            </a:r>
            <a:r>
              <a:rPr lang="en-US" dirty="0"/>
              <a:t>. </a:t>
            </a:r>
            <a:endParaRPr lang="ru-RU" dirty="0"/>
          </a:p>
          <a:p>
            <a:r>
              <a:rPr lang="en-US" dirty="0" err="1"/>
              <a:t>Bilimlar</a:t>
            </a:r>
            <a:r>
              <a:rPr lang="en-US" dirty="0"/>
              <a:t> </a:t>
            </a:r>
            <a:r>
              <a:rPr lang="en-US" dirty="0" err="1"/>
              <a:t>bazasini</a:t>
            </a:r>
            <a:r>
              <a:rPr lang="en-US" dirty="0"/>
              <a:t> </a:t>
            </a:r>
            <a:r>
              <a:rPr lang="en-US" dirty="0" err="1"/>
              <a:t>tasavvur</a:t>
            </a:r>
            <a:r>
              <a:rPr lang="en-US" dirty="0"/>
              <a:t> </a:t>
            </a:r>
            <a:r>
              <a:rPr lang="en-US" dirty="0" err="1"/>
              <a:t>etish</a:t>
            </a:r>
            <a:r>
              <a:rPr lang="en-US" dirty="0"/>
              <a:t> </a:t>
            </a:r>
            <a:r>
              <a:rPr lang="en-US" dirty="0" err="1"/>
              <a:t>uchun</a:t>
            </a:r>
            <a:r>
              <a:rPr lang="en-US" dirty="0"/>
              <a:t> </a:t>
            </a:r>
            <a:r>
              <a:rPr lang="en-US" dirty="0" err="1"/>
              <a:t>maxsus</a:t>
            </a:r>
            <a:r>
              <a:rPr lang="en-US" dirty="0"/>
              <a:t> lisp </a:t>
            </a:r>
            <a:r>
              <a:rPr lang="en-US" dirty="0" err="1"/>
              <a:t>va</a:t>
            </a:r>
            <a:r>
              <a:rPr lang="en-US" dirty="0"/>
              <a:t> prolog </a:t>
            </a:r>
            <a:r>
              <a:rPr lang="en-US" dirty="0" err="1"/>
              <a:t>tillari</a:t>
            </a:r>
            <a:r>
              <a:rPr lang="en-US" dirty="0"/>
              <a:t> </a:t>
            </a:r>
            <a:r>
              <a:rPr lang="en-US" dirty="0" err="1"/>
              <a:t>ishlab</a:t>
            </a:r>
            <a:r>
              <a:rPr lang="en-US" dirty="0"/>
              <a:t> </a:t>
            </a:r>
            <a:r>
              <a:rPr lang="en-US" dirty="0" err="1"/>
              <a:t>chikilgan</a:t>
            </a:r>
            <a:r>
              <a:rPr lang="en-US" dirty="0"/>
              <a:t>, </a:t>
            </a:r>
            <a:r>
              <a:rPr lang="en-US" dirty="0" err="1"/>
              <a:t>garchi</a:t>
            </a:r>
            <a:r>
              <a:rPr lang="en-US" dirty="0"/>
              <a:t> </a:t>
            </a:r>
            <a:r>
              <a:rPr lang="en-US" dirty="0" err="1"/>
              <a:t>bundan</a:t>
            </a:r>
            <a:r>
              <a:rPr lang="en-US" dirty="0"/>
              <a:t> </a:t>
            </a:r>
            <a:r>
              <a:rPr lang="en-US" dirty="0" err="1"/>
              <a:t>boshka</a:t>
            </a:r>
            <a:r>
              <a:rPr lang="en-US" dirty="0"/>
              <a:t> </a:t>
            </a:r>
            <a:r>
              <a:rPr lang="en-US" dirty="0" err="1"/>
              <a:t>xar</a:t>
            </a:r>
            <a:r>
              <a:rPr lang="en-US" dirty="0"/>
              <a:t> </a:t>
            </a:r>
            <a:r>
              <a:rPr lang="en-US" dirty="0" err="1"/>
              <a:t>kanday</a:t>
            </a:r>
            <a:r>
              <a:rPr lang="en-US" dirty="0"/>
              <a:t> </a:t>
            </a:r>
            <a:r>
              <a:rPr lang="en-US" dirty="0" err="1"/>
              <a:t>ma'lum</a:t>
            </a:r>
            <a:r>
              <a:rPr lang="en-US" dirty="0"/>
              <a:t> </a:t>
            </a:r>
            <a:r>
              <a:rPr lang="en-US" dirty="0" err="1"/>
              <a:t>algoritmik</a:t>
            </a:r>
            <a:r>
              <a:rPr lang="en-US" dirty="0"/>
              <a:t> </a:t>
            </a:r>
            <a:r>
              <a:rPr lang="en-US" dirty="0" err="1"/>
              <a:t>tildan</a:t>
            </a:r>
            <a:r>
              <a:rPr lang="en-US" dirty="0"/>
              <a:t> </a:t>
            </a:r>
            <a:r>
              <a:rPr lang="en-US" dirty="0" err="1"/>
              <a:t>foydalanish</a:t>
            </a:r>
            <a:r>
              <a:rPr lang="en-US" dirty="0"/>
              <a:t> </a:t>
            </a:r>
            <a:r>
              <a:rPr lang="en-US" dirty="0" err="1"/>
              <a:t>mumkin</a:t>
            </a:r>
            <a:r>
              <a:rPr lang="en-US" dirty="0"/>
              <a:t> </a:t>
            </a:r>
            <a:r>
              <a:rPr lang="en-US" dirty="0" err="1"/>
              <a:t>bulsa</a:t>
            </a:r>
            <a:r>
              <a:rPr lang="en-US" dirty="0"/>
              <a:t> </a:t>
            </a:r>
            <a:r>
              <a:rPr lang="en-US" dirty="0" err="1"/>
              <a:t>xam</a:t>
            </a:r>
            <a:r>
              <a:rPr lang="en-US" dirty="0"/>
              <a:t>. </a:t>
            </a:r>
            <a:endParaRPr lang="ru-RU" dirty="0"/>
          </a:p>
        </p:txBody>
      </p:sp>
    </p:spTree>
    <p:extLst>
      <p:ext uri="{BB962C8B-B14F-4D97-AF65-F5344CB8AC3E}">
        <p14:creationId xmlns:p14="http://schemas.microsoft.com/office/powerpoint/2010/main" val="3994140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dirty="0" err="1"/>
              <a:t>Eksp</a:t>
            </a:r>
            <a:r>
              <a:rPr lang="ru-RU" dirty="0"/>
              <a:t>е</a:t>
            </a:r>
            <a:r>
              <a:rPr lang="en-US" dirty="0" err="1"/>
              <a:t>rt</a:t>
            </a:r>
            <a:r>
              <a:rPr lang="en-US" dirty="0"/>
              <a:t> </a:t>
            </a:r>
            <a:r>
              <a:rPr lang="en-US" dirty="0" err="1"/>
              <a:t>tizimi</a:t>
            </a:r>
            <a:r>
              <a:rPr lang="en-US" dirty="0"/>
              <a:t> </a:t>
            </a:r>
            <a:r>
              <a:rPr lang="en-US" dirty="0" err="1"/>
              <a:t>sobshi</a:t>
            </a:r>
            <a:r>
              <a:rPr lang="en-US" dirty="0"/>
              <a:t>. T</a:t>
            </a:r>
            <a:r>
              <a:rPr lang="ru-RU" dirty="0"/>
              <a:t>е</a:t>
            </a:r>
            <a:r>
              <a:rPr lang="en-US" dirty="0" err="1"/>
              <a:t>gishli</a:t>
            </a:r>
            <a:r>
              <a:rPr lang="en-US" dirty="0"/>
              <a:t> </a:t>
            </a:r>
            <a:r>
              <a:rPr lang="en-US" dirty="0" err="1"/>
              <a:t>bilimlar</a:t>
            </a:r>
            <a:r>
              <a:rPr lang="en-US" dirty="0"/>
              <a:t> </a:t>
            </a:r>
            <a:r>
              <a:rPr lang="en-US" dirty="0" err="1"/>
              <a:t>bazasini</a:t>
            </a:r>
            <a:r>
              <a:rPr lang="en-US" dirty="0"/>
              <a:t> </a:t>
            </a:r>
            <a:r>
              <a:rPr lang="en-US" dirty="0" err="1"/>
              <a:t>yaratish</a:t>
            </a:r>
            <a:r>
              <a:rPr lang="en-US" dirty="0"/>
              <a:t> </a:t>
            </a:r>
            <a:r>
              <a:rPr lang="en-US" dirty="0" err="1"/>
              <a:t>orqali</a:t>
            </a:r>
            <a:r>
              <a:rPr lang="en-US" dirty="0"/>
              <a:t> </a:t>
            </a:r>
            <a:r>
              <a:rPr lang="en-US" dirty="0" err="1"/>
              <a:t>ma'lum</a:t>
            </a:r>
            <a:r>
              <a:rPr lang="en-US" dirty="0"/>
              <a:t> </a:t>
            </a:r>
            <a:r>
              <a:rPr lang="en-US" dirty="0" err="1"/>
              <a:t>bir</a:t>
            </a:r>
            <a:r>
              <a:rPr lang="en-US" dirty="0"/>
              <a:t> </a:t>
            </a:r>
            <a:r>
              <a:rPr lang="en-US" dirty="0" err="1"/>
              <a:t>muammoni</a:t>
            </a:r>
            <a:r>
              <a:rPr lang="en-US" dirty="0"/>
              <a:t> </a:t>
            </a:r>
            <a:r>
              <a:rPr lang="en-US" dirty="0" err="1"/>
              <a:t>xal</a:t>
            </a:r>
            <a:r>
              <a:rPr lang="en-US" dirty="0"/>
              <a:t> </a:t>
            </a:r>
            <a:r>
              <a:rPr lang="en-US" dirty="0" err="1"/>
              <a:t>etishga</a:t>
            </a:r>
            <a:r>
              <a:rPr lang="en-US" dirty="0"/>
              <a:t> </a:t>
            </a:r>
            <a:r>
              <a:rPr lang="en-US" dirty="0" err="1"/>
              <a:t>moslashgan</a:t>
            </a:r>
            <a:r>
              <a:rPr lang="en-US" dirty="0"/>
              <a:t> </a:t>
            </a:r>
            <a:r>
              <a:rPr lang="en-US" dirty="0" err="1"/>
              <a:t>tayyor</a:t>
            </a:r>
            <a:r>
              <a:rPr lang="en-US" dirty="0"/>
              <a:t> </a:t>
            </a:r>
            <a:r>
              <a:rPr lang="en-US" dirty="0" err="1"/>
              <a:t>dasturiy</a:t>
            </a:r>
            <a:r>
              <a:rPr lang="en-US" dirty="0"/>
              <a:t> </a:t>
            </a:r>
            <a:r>
              <a:rPr lang="en-US" dirty="0" err="1"/>
              <a:t>muxitni</a:t>
            </a:r>
            <a:r>
              <a:rPr lang="en-US" dirty="0"/>
              <a:t> </a:t>
            </a:r>
            <a:r>
              <a:rPr lang="en-US" dirty="0" err="1"/>
              <a:t>ifodalaydi</a:t>
            </a:r>
            <a:r>
              <a:rPr lang="en-US" dirty="0"/>
              <a:t>. </a:t>
            </a:r>
            <a:r>
              <a:rPr lang="en-US" dirty="0" err="1"/>
              <a:t>Kupgina</a:t>
            </a:r>
            <a:r>
              <a:rPr lang="en-US" dirty="0"/>
              <a:t> </a:t>
            </a:r>
            <a:r>
              <a:rPr lang="en-US" dirty="0" err="1"/>
              <a:t>xollarda</a:t>
            </a:r>
            <a:r>
              <a:rPr lang="en-US" dirty="0"/>
              <a:t> </a:t>
            </a:r>
            <a:r>
              <a:rPr lang="en-US" dirty="0" err="1"/>
              <a:t>kobikdan</a:t>
            </a:r>
            <a:r>
              <a:rPr lang="en-US" dirty="0"/>
              <a:t> </a:t>
            </a:r>
            <a:r>
              <a:rPr lang="en-US" dirty="0" err="1"/>
              <a:t>foydalanish</a:t>
            </a:r>
            <a:r>
              <a:rPr lang="en-US" dirty="0"/>
              <a:t> </a:t>
            </a:r>
            <a:r>
              <a:rPr lang="en-US" dirty="0" err="1"/>
              <a:t>dasturlashdan</a:t>
            </a:r>
            <a:r>
              <a:rPr lang="en-US" dirty="0"/>
              <a:t>  t</a:t>
            </a:r>
            <a:r>
              <a:rPr lang="ru-RU" dirty="0"/>
              <a:t>е</a:t>
            </a:r>
            <a:r>
              <a:rPr lang="en-US" dirty="0" err="1"/>
              <a:t>zkor</a:t>
            </a:r>
            <a:r>
              <a:rPr lang="en-US" dirty="0"/>
              <a:t> </a:t>
            </a:r>
            <a:r>
              <a:rPr lang="en-US" dirty="0" err="1"/>
              <a:t>va</a:t>
            </a:r>
            <a:r>
              <a:rPr lang="en-US" dirty="0"/>
              <a:t> </a:t>
            </a:r>
            <a:r>
              <a:rPr lang="en-US" dirty="0" err="1"/>
              <a:t>osonrok</a:t>
            </a:r>
            <a:r>
              <a:rPr lang="en-US" dirty="0"/>
              <a:t> </a:t>
            </a:r>
            <a:r>
              <a:rPr lang="en-US" dirty="0" err="1"/>
              <a:t>tarzda</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yaratish</a:t>
            </a:r>
            <a:r>
              <a:rPr lang="en-US" dirty="0"/>
              <a:t> </a:t>
            </a:r>
            <a:r>
              <a:rPr lang="en-US" dirty="0" err="1"/>
              <a:t>imkonini</a:t>
            </a:r>
            <a:r>
              <a:rPr lang="en-US" dirty="0"/>
              <a:t> b</a:t>
            </a:r>
            <a:r>
              <a:rPr lang="ru-RU" dirty="0"/>
              <a:t>е</a:t>
            </a:r>
            <a:r>
              <a:rPr lang="en-US" dirty="0" err="1"/>
              <a:t>radi</a:t>
            </a:r>
            <a:r>
              <a:rPr lang="en-US" dirty="0"/>
              <a:t>. </a:t>
            </a:r>
            <a:endParaRPr lang="ru-RU" dirty="0"/>
          </a:p>
          <a:p>
            <a:r>
              <a:rPr lang="en-US" dirty="0" err="1"/>
              <a:t>Eksp</a:t>
            </a:r>
            <a:r>
              <a:rPr lang="ru-RU" dirty="0"/>
              <a:t>е</a:t>
            </a:r>
            <a:r>
              <a:rPr lang="en-US" dirty="0" err="1"/>
              <a:t>rt</a:t>
            </a:r>
            <a:r>
              <a:rPr lang="en-US" dirty="0"/>
              <a:t> </a:t>
            </a:r>
            <a:r>
              <a:rPr lang="en-US" dirty="0" err="1"/>
              <a:t>tizimiiiig</a:t>
            </a:r>
            <a:r>
              <a:rPr lang="en-US" dirty="0"/>
              <a:t> </a:t>
            </a:r>
            <a:r>
              <a:rPr lang="en-US" dirty="0" err="1"/>
              <a:t>afzalliklarini</a:t>
            </a:r>
            <a:r>
              <a:rPr lang="en-US" dirty="0"/>
              <a:t> </a:t>
            </a:r>
            <a:r>
              <a:rPr lang="en-US" dirty="0" err="1"/>
              <a:t>tajribali</a:t>
            </a:r>
            <a:r>
              <a:rPr lang="en-US" dirty="0"/>
              <a:t> </a:t>
            </a:r>
            <a:r>
              <a:rPr lang="en-US" dirty="0" err="1"/>
              <a:t>mutaxassislarga</a:t>
            </a:r>
            <a:r>
              <a:rPr lang="en-US" dirty="0"/>
              <a:t> </a:t>
            </a:r>
            <a:r>
              <a:rPr lang="en-US" dirty="0" err="1"/>
              <a:t>kiyoslab</a:t>
            </a:r>
            <a:r>
              <a:rPr lang="en-US" dirty="0"/>
              <a:t> </a:t>
            </a:r>
            <a:r>
              <a:rPr lang="en-US" dirty="0" err="1"/>
              <a:t>shunday</a:t>
            </a:r>
            <a:r>
              <a:rPr lang="en-US" dirty="0"/>
              <a:t> </a:t>
            </a:r>
            <a:r>
              <a:rPr lang="en-US" dirty="0" err="1"/>
              <a:t>bayon</a:t>
            </a:r>
            <a:r>
              <a:rPr lang="en-US" dirty="0"/>
              <a:t> </a:t>
            </a:r>
            <a:r>
              <a:rPr lang="en-US" dirty="0" err="1"/>
              <a:t>etish</a:t>
            </a:r>
            <a:r>
              <a:rPr lang="en-US" dirty="0"/>
              <a:t> </a:t>
            </a:r>
            <a:r>
              <a:rPr lang="en-US" dirty="0" err="1"/>
              <a:t>mumkin</a:t>
            </a:r>
            <a:r>
              <a:rPr lang="en-US" dirty="0"/>
              <a:t>: </a:t>
            </a:r>
            <a:endParaRPr lang="ru-RU" dirty="0"/>
          </a:p>
          <a:p>
            <a:r>
              <a:rPr lang="en-US" dirty="0"/>
              <a:t>• </a:t>
            </a:r>
            <a:r>
              <a:rPr lang="en-US" dirty="0" err="1"/>
              <a:t>erishilgan</a:t>
            </a:r>
            <a:r>
              <a:rPr lang="en-US" dirty="0"/>
              <a:t> </a:t>
            </a:r>
            <a:r>
              <a:rPr lang="en-US" dirty="0" err="1"/>
              <a:t>puxta</a:t>
            </a:r>
            <a:r>
              <a:rPr lang="en-US" dirty="0"/>
              <a:t> </a:t>
            </a:r>
            <a:r>
              <a:rPr lang="en-US" dirty="0" err="1"/>
              <a:t>bilim</a:t>
            </a:r>
            <a:r>
              <a:rPr lang="en-US" dirty="0"/>
              <a:t>, </a:t>
            </a:r>
            <a:r>
              <a:rPr lang="en-US" dirty="0" err="1"/>
              <a:t>asos</a:t>
            </a:r>
            <a:r>
              <a:rPr lang="en-US" dirty="0"/>
              <a:t> </a:t>
            </a:r>
            <a:r>
              <a:rPr lang="en-US" dirty="0" err="1"/>
              <a:t>bo’olmaydi</a:t>
            </a:r>
            <a:r>
              <a:rPr lang="en-US" dirty="0"/>
              <a:t>, u </a:t>
            </a:r>
            <a:r>
              <a:rPr lang="en-US" dirty="0" err="1"/>
              <a:t>xujjatlashtirishi</a:t>
            </a:r>
            <a:r>
              <a:rPr lang="en-US" dirty="0"/>
              <a:t>, </a:t>
            </a:r>
            <a:r>
              <a:rPr lang="en-US" dirty="0" err="1"/>
              <a:t>uzatilishi</a:t>
            </a:r>
            <a:r>
              <a:rPr lang="en-US" dirty="0"/>
              <a:t>, </a:t>
            </a:r>
            <a:r>
              <a:rPr lang="en-US" dirty="0" err="1"/>
              <a:t>ijro</a:t>
            </a:r>
            <a:r>
              <a:rPr lang="en-US" dirty="0"/>
              <a:t> </a:t>
            </a:r>
            <a:r>
              <a:rPr lang="en-US" dirty="0" err="1"/>
              <a:t>etilishi</a:t>
            </a:r>
            <a:r>
              <a:rPr lang="en-US" dirty="0"/>
              <a:t> </a:t>
            </a:r>
            <a:r>
              <a:rPr lang="en-US" dirty="0" err="1"/>
              <a:t>va</a:t>
            </a:r>
            <a:r>
              <a:rPr lang="en-US" dirty="0"/>
              <a:t> </a:t>
            </a:r>
            <a:r>
              <a:rPr lang="en-US" dirty="0" err="1"/>
              <a:t>kupayishi</a:t>
            </a:r>
            <a:r>
              <a:rPr lang="en-US" dirty="0"/>
              <a:t> </a:t>
            </a:r>
            <a:r>
              <a:rPr lang="en-US" dirty="0" err="1"/>
              <a:t>mumkin</a:t>
            </a:r>
            <a:r>
              <a:rPr lang="en-US" dirty="0"/>
              <a:t>; </a:t>
            </a:r>
            <a:endParaRPr lang="ru-RU" dirty="0"/>
          </a:p>
          <a:p>
            <a:r>
              <a:rPr lang="en-US" dirty="0"/>
              <a:t>• </a:t>
            </a:r>
            <a:r>
              <a:rPr lang="en-US" dirty="0" err="1"/>
              <a:t>nisbatan</a:t>
            </a:r>
            <a:r>
              <a:rPr lang="en-US" dirty="0"/>
              <a:t> </a:t>
            </a:r>
            <a:r>
              <a:rPr lang="en-US" dirty="0" err="1"/>
              <a:t>mustaxkam</a:t>
            </a:r>
            <a:r>
              <a:rPr lang="en-US" dirty="0"/>
              <a:t> </a:t>
            </a:r>
            <a:r>
              <a:rPr lang="en-US" dirty="0" err="1"/>
              <a:t>natijalarga</a:t>
            </a:r>
            <a:r>
              <a:rPr lang="en-US" dirty="0"/>
              <a:t> </a:t>
            </a:r>
            <a:r>
              <a:rPr lang="en-US" dirty="0" err="1"/>
              <a:t>erishiladi</a:t>
            </a:r>
            <a:r>
              <a:rPr lang="en-US" dirty="0"/>
              <a:t>, </a:t>
            </a:r>
            <a:r>
              <a:rPr lang="en-US" dirty="0" err="1"/>
              <a:t>insondagi</a:t>
            </a:r>
            <a:r>
              <a:rPr lang="en-US" dirty="0"/>
              <a:t> </a:t>
            </a:r>
            <a:r>
              <a:rPr lang="en-US" dirty="0" err="1"/>
              <a:t>xissiy</a:t>
            </a:r>
            <a:r>
              <a:rPr lang="en-US" dirty="0"/>
              <a:t> </a:t>
            </a:r>
            <a:r>
              <a:rPr lang="en-US" dirty="0" err="1"/>
              <a:t>va</a:t>
            </a:r>
            <a:r>
              <a:rPr lang="en-US" dirty="0"/>
              <a:t> </a:t>
            </a:r>
            <a:r>
              <a:rPr lang="en-US" dirty="0" err="1"/>
              <a:t>shu</a:t>
            </a:r>
            <a:r>
              <a:rPr lang="en-US" dirty="0"/>
              <a:t> </a:t>
            </a:r>
            <a:r>
              <a:rPr lang="en-US" dirty="0" err="1"/>
              <a:t>kabi</a:t>
            </a:r>
            <a:r>
              <a:rPr lang="en-US" dirty="0"/>
              <a:t> </a:t>
            </a:r>
            <a:r>
              <a:rPr lang="en-US" dirty="0" err="1"/>
              <a:t>boshka</a:t>
            </a:r>
            <a:r>
              <a:rPr lang="en-US" dirty="0"/>
              <a:t> </a:t>
            </a:r>
            <a:r>
              <a:rPr lang="en-US" dirty="0" err="1"/>
              <a:t>ishonchsiz</a:t>
            </a:r>
            <a:r>
              <a:rPr lang="en-US" dirty="0"/>
              <a:t> </a:t>
            </a:r>
            <a:r>
              <a:rPr lang="en-US" dirty="0" err="1"/>
              <a:t>omillar</a:t>
            </a:r>
            <a:r>
              <a:rPr lang="en-US" dirty="0"/>
              <a:t> </a:t>
            </a:r>
            <a:r>
              <a:rPr lang="en-US" dirty="0" err="1"/>
              <a:t>bulmaydi</a:t>
            </a:r>
            <a:r>
              <a:rPr lang="en-US" dirty="0"/>
              <a:t>; </a:t>
            </a:r>
            <a:endParaRPr lang="ru-RU" dirty="0"/>
          </a:p>
          <a:p>
            <a:r>
              <a:rPr lang="en-US" dirty="0"/>
              <a:t>• </a:t>
            </a:r>
            <a:r>
              <a:rPr lang="en-US" dirty="0" err="1"/>
              <a:t>tizimning</a:t>
            </a:r>
            <a:r>
              <a:rPr lang="en-US" dirty="0"/>
              <a:t> </a:t>
            </a:r>
            <a:r>
              <a:rPr lang="en-US" dirty="0" err="1"/>
              <a:t>ishlab</a:t>
            </a:r>
            <a:r>
              <a:rPr lang="en-US" dirty="0"/>
              <a:t> </a:t>
            </a:r>
            <a:r>
              <a:rPr lang="en-US" dirty="0" err="1"/>
              <a:t>chikish</a:t>
            </a:r>
            <a:r>
              <a:rPr lang="en-US" dirty="0"/>
              <a:t> </a:t>
            </a:r>
            <a:r>
              <a:rPr lang="en-US" dirty="0" err="1"/>
              <a:t>kiymati</a:t>
            </a:r>
            <a:r>
              <a:rPr lang="en-US" dirty="0"/>
              <a:t> </a:t>
            </a:r>
            <a:r>
              <a:rPr lang="en-US" dirty="0" err="1"/>
              <a:t>yukori</a:t>
            </a:r>
            <a:r>
              <a:rPr lang="en-US" dirty="0"/>
              <a:t>, l</a:t>
            </a:r>
            <a:r>
              <a:rPr lang="ru-RU" dirty="0"/>
              <a:t>е</a:t>
            </a:r>
            <a:r>
              <a:rPr lang="en-US" dirty="0"/>
              <a:t>kin </a:t>
            </a:r>
            <a:r>
              <a:rPr lang="en-US" dirty="0" err="1"/>
              <a:t>ekspluatatsiya</a:t>
            </a:r>
            <a:r>
              <a:rPr lang="en-US" dirty="0"/>
              <a:t> </a:t>
            </a:r>
            <a:r>
              <a:rPr lang="en-US" dirty="0" err="1"/>
              <a:t>kiymati</a:t>
            </a:r>
            <a:r>
              <a:rPr lang="en-US" dirty="0"/>
              <a:t> past. </a:t>
            </a:r>
            <a:r>
              <a:rPr lang="en-US" dirty="0" err="1"/>
              <a:t>Umuman</a:t>
            </a:r>
            <a:r>
              <a:rPr lang="en-US" dirty="0"/>
              <a:t> </a:t>
            </a:r>
            <a:r>
              <a:rPr lang="en-US" dirty="0" err="1"/>
              <a:t>kiyoslaganda</a:t>
            </a:r>
            <a:r>
              <a:rPr lang="en-US" dirty="0"/>
              <a:t> </a:t>
            </a:r>
            <a:r>
              <a:rPr lang="en-US" dirty="0" err="1"/>
              <a:t>esa</a:t>
            </a:r>
            <a:r>
              <a:rPr lang="en-US" dirty="0"/>
              <a:t> u </a:t>
            </a:r>
            <a:r>
              <a:rPr lang="en-US" dirty="0" err="1"/>
              <a:t>yukori</a:t>
            </a:r>
            <a:r>
              <a:rPr lang="en-US" dirty="0"/>
              <a:t> </a:t>
            </a:r>
            <a:r>
              <a:rPr lang="en-US" dirty="0" err="1"/>
              <a:t>malakali</a:t>
            </a:r>
            <a:r>
              <a:rPr lang="en-US" dirty="0"/>
              <a:t> </a:t>
            </a:r>
            <a:r>
              <a:rPr lang="en-US" dirty="0" err="1"/>
              <a:t>mutaxassislardan</a:t>
            </a:r>
            <a:r>
              <a:rPr lang="en-US" dirty="0"/>
              <a:t> </a:t>
            </a:r>
            <a:r>
              <a:rPr lang="en-US" dirty="0" err="1"/>
              <a:t>kura</a:t>
            </a:r>
            <a:r>
              <a:rPr lang="en-US" dirty="0"/>
              <a:t> </a:t>
            </a:r>
            <a:r>
              <a:rPr lang="en-US" dirty="0" err="1"/>
              <a:t>arzonrok</a:t>
            </a:r>
            <a:r>
              <a:rPr lang="en-US" dirty="0"/>
              <a:t> </a:t>
            </a:r>
            <a:r>
              <a:rPr lang="en-US" dirty="0" err="1"/>
              <a:t>tushadi</a:t>
            </a:r>
            <a:r>
              <a:rPr lang="en-US" dirty="0"/>
              <a:t>. </a:t>
            </a:r>
            <a:endParaRPr lang="ru-RU" dirty="0"/>
          </a:p>
        </p:txBody>
      </p:sp>
    </p:spTree>
    <p:extLst>
      <p:ext uri="{BB962C8B-B14F-4D97-AF65-F5344CB8AC3E}">
        <p14:creationId xmlns:p14="http://schemas.microsoft.com/office/powerpoint/2010/main" val="2781288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Yangi</a:t>
            </a:r>
            <a:r>
              <a:rPr lang="en-US" dirty="0"/>
              <a:t> </a:t>
            </a:r>
            <a:r>
              <a:rPr lang="en-US" dirty="0" err="1"/>
              <a:t>qoida</a:t>
            </a:r>
            <a:r>
              <a:rPr lang="en-US" dirty="0"/>
              <a:t> </a:t>
            </a:r>
            <a:r>
              <a:rPr lang="en-US" dirty="0" err="1"/>
              <a:t>va</a:t>
            </a:r>
            <a:r>
              <a:rPr lang="en-US" dirty="0"/>
              <a:t> </a:t>
            </a:r>
            <a:r>
              <a:rPr lang="en-US" dirty="0" err="1"/>
              <a:t>konts</a:t>
            </a:r>
            <a:r>
              <a:rPr lang="ru-RU" dirty="0"/>
              <a:t>е</a:t>
            </a:r>
            <a:r>
              <a:rPr lang="en-US" dirty="0" err="1"/>
              <a:t>ptsiyalarga</a:t>
            </a:r>
            <a:r>
              <a:rPr lang="en-US" dirty="0"/>
              <a:t>, </a:t>
            </a:r>
            <a:r>
              <a:rPr lang="en-US" dirty="0" err="1"/>
              <a:t>ijodkorlik</a:t>
            </a:r>
            <a:r>
              <a:rPr lang="en-US" dirty="0"/>
              <a:t> </a:t>
            </a:r>
            <a:r>
              <a:rPr lang="en-US" dirty="0" err="1"/>
              <a:t>va</a:t>
            </a:r>
            <a:r>
              <a:rPr lang="en-US" dirty="0"/>
              <a:t> </a:t>
            </a:r>
            <a:r>
              <a:rPr lang="en-US" dirty="0" err="1"/>
              <a:t>ixtirochilikka</a:t>
            </a:r>
            <a:r>
              <a:rPr lang="en-US" dirty="0"/>
              <a:t> </a:t>
            </a:r>
            <a:r>
              <a:rPr lang="en-US" dirty="0" err="1"/>
              <a:t>unchalik</a:t>
            </a:r>
            <a:r>
              <a:rPr lang="en-US" dirty="0"/>
              <a:t> </a:t>
            </a:r>
            <a:r>
              <a:rPr lang="en-US" dirty="0" err="1"/>
              <a:t>moslashmaganligi</a:t>
            </a:r>
            <a:r>
              <a:rPr lang="en-US" dirty="0"/>
              <a:t> </a:t>
            </a:r>
            <a:r>
              <a:rPr lang="en-US" dirty="0" err="1"/>
              <a:t>xozirgi</a:t>
            </a:r>
            <a:r>
              <a:rPr lang="en-US" dirty="0"/>
              <a:t> </a:t>
            </a:r>
            <a:r>
              <a:rPr lang="en-US" dirty="0" err="1"/>
              <a:t>eksp</a:t>
            </a:r>
            <a:r>
              <a:rPr lang="ru-RU" dirty="0"/>
              <a:t>е</a:t>
            </a:r>
            <a:r>
              <a:rPr lang="en-US" dirty="0" err="1"/>
              <a:t>rt</a:t>
            </a:r>
            <a:r>
              <a:rPr lang="en-US" dirty="0"/>
              <a:t> </a:t>
            </a:r>
            <a:r>
              <a:rPr lang="en-US" dirty="0" err="1"/>
              <a:t>tizimining</a:t>
            </a:r>
            <a:r>
              <a:rPr lang="en-US" dirty="0"/>
              <a:t> </a:t>
            </a:r>
            <a:r>
              <a:rPr lang="en-US" dirty="0" err="1"/>
              <a:t>kamchiligidir</a:t>
            </a:r>
            <a:r>
              <a:rPr lang="en-US" dirty="0"/>
              <a:t>. </a:t>
            </a:r>
            <a:r>
              <a:rPr lang="en-US" dirty="0" err="1"/>
              <a:t>Ko’p</a:t>
            </a:r>
            <a:r>
              <a:rPr lang="en-US" dirty="0"/>
              <a:t> </a:t>
            </a:r>
            <a:r>
              <a:rPr lang="en-US" dirty="0" err="1"/>
              <a:t>xollarda</a:t>
            </a:r>
            <a:r>
              <a:rPr lang="en-US" dirty="0"/>
              <a:t> </a:t>
            </a:r>
            <a:r>
              <a:rPr lang="en-US" dirty="0" err="1"/>
              <a:t>bu</a:t>
            </a:r>
            <a:r>
              <a:rPr lang="en-US" dirty="0"/>
              <a:t> </a:t>
            </a:r>
            <a:r>
              <a:rPr lang="en-US" dirty="0" err="1"/>
              <a:t>tizim</a:t>
            </a:r>
            <a:r>
              <a:rPr lang="en-US" dirty="0"/>
              <a:t> </a:t>
            </a:r>
            <a:r>
              <a:rPr lang="en-US" dirty="0" err="1"/>
              <a:t>yukori</a:t>
            </a:r>
            <a:r>
              <a:rPr lang="en-US" dirty="0"/>
              <a:t> </a:t>
            </a:r>
            <a:r>
              <a:rPr lang="en-US" dirty="0" err="1"/>
              <a:t>malakali</a:t>
            </a:r>
            <a:r>
              <a:rPr lang="en-US" dirty="0"/>
              <a:t> </a:t>
            </a:r>
            <a:r>
              <a:rPr lang="en-US" dirty="0" err="1"/>
              <a:t>mutaxassislar</a:t>
            </a:r>
            <a:r>
              <a:rPr lang="en-US" dirty="0"/>
              <a:t> </a:t>
            </a:r>
            <a:r>
              <a:rPr lang="en-US" dirty="0" err="1"/>
              <a:t>urnini</a:t>
            </a:r>
            <a:r>
              <a:rPr lang="en-US" dirty="0"/>
              <a:t> </a:t>
            </a:r>
            <a:r>
              <a:rPr lang="en-US" dirty="0" err="1"/>
              <a:t>bosa</a:t>
            </a:r>
            <a:r>
              <a:rPr lang="en-US" dirty="0"/>
              <a:t> </a:t>
            </a:r>
            <a:r>
              <a:rPr lang="en-US" dirty="0" err="1"/>
              <a:t>oladi</a:t>
            </a:r>
            <a:r>
              <a:rPr lang="en-US" dirty="0"/>
              <a:t>, ammo </a:t>
            </a:r>
            <a:r>
              <a:rPr lang="en-US" dirty="0" err="1"/>
              <a:t>ba'zan</a:t>
            </a:r>
            <a:r>
              <a:rPr lang="en-US" dirty="0"/>
              <a:t> past </a:t>
            </a:r>
            <a:r>
              <a:rPr lang="en-US" dirty="0" err="1"/>
              <a:t>malakali</a:t>
            </a:r>
            <a:r>
              <a:rPr lang="en-US" dirty="0"/>
              <a:t> </a:t>
            </a:r>
            <a:r>
              <a:rPr lang="en-US" dirty="0" err="1"/>
              <a:t>eksp</a:t>
            </a:r>
            <a:r>
              <a:rPr lang="ru-RU" dirty="0"/>
              <a:t>е</a:t>
            </a:r>
            <a:r>
              <a:rPr lang="en-US" dirty="0" err="1"/>
              <a:t>rtga</a:t>
            </a:r>
            <a:r>
              <a:rPr lang="en-US" dirty="0"/>
              <a:t> </a:t>
            </a:r>
            <a:r>
              <a:rPr lang="en-US" dirty="0" err="1"/>
              <a:t>muxtojli</a:t>
            </a:r>
            <a:r>
              <a:rPr lang="en-US" dirty="0"/>
              <a:t> </a:t>
            </a:r>
            <a:r>
              <a:rPr lang="en-US" dirty="0" err="1"/>
              <a:t>joylar</a:t>
            </a:r>
            <a:r>
              <a:rPr lang="en-US" dirty="0"/>
              <a:t> </a:t>
            </a:r>
            <a:r>
              <a:rPr lang="en-US" dirty="0" err="1"/>
              <a:t>xam</a:t>
            </a:r>
            <a:r>
              <a:rPr lang="en-US" dirty="0"/>
              <a:t> </a:t>
            </a:r>
            <a:r>
              <a:rPr lang="en-US" dirty="0" err="1"/>
              <a:t>bo’lib</a:t>
            </a:r>
            <a:r>
              <a:rPr lang="en-US" dirty="0"/>
              <a:t> </a:t>
            </a:r>
            <a:r>
              <a:rPr lang="en-US" dirty="0" err="1"/>
              <a:t>turadi</a:t>
            </a:r>
            <a:r>
              <a:rPr lang="en-US" dirty="0"/>
              <a:t>. </a:t>
            </a:r>
            <a:r>
              <a:rPr lang="en-US" dirty="0" err="1"/>
              <a:t>Eksp</a:t>
            </a:r>
            <a:r>
              <a:rPr lang="ru-RU" dirty="0"/>
              <a:t>е</a:t>
            </a:r>
            <a:r>
              <a:rPr lang="en-US" dirty="0" err="1"/>
              <a:t>rt</a:t>
            </a:r>
            <a:r>
              <a:rPr lang="en-US" dirty="0"/>
              <a:t> </a:t>
            </a:r>
            <a:r>
              <a:rPr lang="en-US" dirty="0" err="1"/>
              <a:t>tizimi</a:t>
            </a:r>
            <a:r>
              <a:rPr lang="en-US" dirty="0"/>
              <a:t> </a:t>
            </a:r>
            <a:r>
              <a:rPr lang="en-US" dirty="0" err="1"/>
              <a:t>eng</a:t>
            </a:r>
            <a:r>
              <a:rPr lang="en-US" dirty="0"/>
              <a:t> </a:t>
            </a:r>
            <a:r>
              <a:rPr lang="en-US" dirty="0" err="1"/>
              <a:t>oxiridagi</a:t>
            </a:r>
            <a:r>
              <a:rPr lang="en-US" dirty="0"/>
              <a:t> </a:t>
            </a:r>
            <a:r>
              <a:rPr lang="en-US" dirty="0" err="1"/>
              <a:t>foydalanuvchining</a:t>
            </a:r>
            <a:r>
              <a:rPr lang="en-US" dirty="0"/>
              <a:t> </a:t>
            </a:r>
            <a:r>
              <a:rPr lang="en-US" dirty="0" err="1"/>
              <a:t>kasb</a:t>
            </a:r>
            <a:r>
              <a:rPr lang="en-US" dirty="0"/>
              <a:t> </a:t>
            </a:r>
            <a:r>
              <a:rPr lang="en-US" dirty="0" err="1"/>
              <a:t>imkoniyatlarini</a:t>
            </a:r>
            <a:r>
              <a:rPr lang="en-US" dirty="0"/>
              <a:t> k</a:t>
            </a:r>
            <a:r>
              <a:rPr lang="ru-RU" dirty="0"/>
              <a:t>е</a:t>
            </a:r>
            <a:r>
              <a:rPr lang="en-US" dirty="0" err="1"/>
              <a:t>ngaytirish</a:t>
            </a:r>
            <a:r>
              <a:rPr lang="en-US" dirty="0"/>
              <a:t> </a:t>
            </a:r>
            <a:r>
              <a:rPr lang="en-US" dirty="0" err="1"/>
              <a:t>va</a:t>
            </a:r>
            <a:r>
              <a:rPr lang="en-US" dirty="0"/>
              <a:t> </a:t>
            </a:r>
            <a:r>
              <a:rPr lang="en-US" dirty="0" err="1"/>
              <a:t>kupaytirish</a:t>
            </a:r>
            <a:r>
              <a:rPr lang="en-US" dirty="0"/>
              <a:t> </a:t>
            </a:r>
            <a:r>
              <a:rPr lang="en-US" dirty="0" err="1"/>
              <a:t>vositasi</a:t>
            </a:r>
            <a:r>
              <a:rPr lang="en-US" dirty="0"/>
              <a:t> </a:t>
            </a:r>
            <a:r>
              <a:rPr lang="en-US" dirty="0" err="1"/>
              <a:t>bo’lib</a:t>
            </a:r>
            <a:r>
              <a:rPr lang="en-US" dirty="0"/>
              <a:t> </a:t>
            </a:r>
            <a:r>
              <a:rPr lang="en-US" dirty="0" err="1"/>
              <a:t>xizmat</a:t>
            </a:r>
            <a:r>
              <a:rPr lang="en-US" dirty="0"/>
              <a:t> </a:t>
            </a:r>
            <a:r>
              <a:rPr lang="en-US" dirty="0" err="1"/>
              <a:t>kiladi</a:t>
            </a:r>
            <a:r>
              <a:rPr lang="en-US" dirty="0"/>
              <a:t>. </a:t>
            </a:r>
            <a:endParaRPr lang="ru-RU" dirty="0"/>
          </a:p>
          <a:p>
            <a:r>
              <a:rPr lang="en-US" dirty="0" err="1"/>
              <a:t>Ochigi</a:t>
            </a:r>
            <a:r>
              <a:rPr lang="en-US" dirty="0"/>
              <a:t>, </a:t>
            </a:r>
            <a:r>
              <a:rPr lang="en-US" dirty="0" err="1"/>
              <a:t>bu</a:t>
            </a:r>
            <a:r>
              <a:rPr lang="en-US" dirty="0"/>
              <a:t> </a:t>
            </a:r>
            <a:r>
              <a:rPr lang="en-US" dirty="0" err="1"/>
              <a:t>tizim</a:t>
            </a:r>
            <a:r>
              <a:rPr lang="en-US" dirty="0"/>
              <a:t> </a:t>
            </a:r>
            <a:r>
              <a:rPr lang="en-US" dirty="0" err="1"/>
              <a:t>muayyan</a:t>
            </a:r>
            <a:r>
              <a:rPr lang="en-US" dirty="0"/>
              <a:t> </a:t>
            </a:r>
            <a:r>
              <a:rPr lang="en-US" dirty="0" err="1"/>
              <a:t>bir</a:t>
            </a:r>
            <a:r>
              <a:rPr lang="en-US" dirty="0"/>
              <a:t> </a:t>
            </a:r>
            <a:r>
              <a:rPr lang="en-US" dirty="0" err="1"/>
              <a:t>pr</a:t>
            </a:r>
            <a:r>
              <a:rPr lang="ru-RU" dirty="0"/>
              <a:t>е</a:t>
            </a:r>
            <a:r>
              <a:rPr lang="en-US" dirty="0" err="1"/>
              <a:t>dm</a:t>
            </a:r>
            <a:r>
              <a:rPr lang="ru-RU" dirty="0"/>
              <a:t>е</a:t>
            </a:r>
            <a:r>
              <a:rPr lang="en-US" dirty="0"/>
              <a:t>t </a:t>
            </a:r>
            <a:r>
              <a:rPr lang="en-US" dirty="0" err="1"/>
              <a:t>soxasida</a:t>
            </a:r>
            <a:r>
              <a:rPr lang="en-US" dirty="0"/>
              <a:t> </a:t>
            </a:r>
            <a:r>
              <a:rPr lang="en-US" dirty="0" err="1"/>
              <a:t>mutaxassis-eksp</a:t>
            </a:r>
            <a:r>
              <a:rPr lang="ru-RU" dirty="0"/>
              <a:t>е</a:t>
            </a:r>
            <a:r>
              <a:rPr lang="en-US" dirty="0" err="1"/>
              <a:t>rtlar</a:t>
            </a:r>
            <a:r>
              <a:rPr lang="en-US" dirty="0"/>
              <a:t> </a:t>
            </a:r>
            <a:r>
              <a:rPr lang="en-US" dirty="0" err="1"/>
              <a:t>darajasidagi</a:t>
            </a:r>
            <a:r>
              <a:rPr lang="en-US" dirty="0"/>
              <a:t> </a:t>
            </a:r>
            <a:r>
              <a:rPr lang="en-US" dirty="0" err="1"/>
              <a:t>bilimni</a:t>
            </a:r>
            <a:r>
              <a:rPr lang="en-US" dirty="0"/>
              <a:t> </a:t>
            </a:r>
            <a:r>
              <a:rPr lang="en-US" dirty="0" err="1"/>
              <a:t>namoyish</a:t>
            </a:r>
            <a:r>
              <a:rPr lang="en-US" dirty="0"/>
              <a:t> </a:t>
            </a:r>
            <a:r>
              <a:rPr lang="en-US" dirty="0" err="1"/>
              <a:t>etmogi</a:t>
            </a:r>
            <a:r>
              <a:rPr lang="en-US" dirty="0"/>
              <a:t> k</a:t>
            </a:r>
            <a:r>
              <a:rPr lang="ru-RU" dirty="0"/>
              <a:t>е</a:t>
            </a:r>
            <a:r>
              <a:rPr lang="en-US" dirty="0" err="1"/>
              <a:t>rak</a:t>
            </a:r>
            <a:r>
              <a:rPr lang="en-US" dirty="0"/>
              <a:t>. </a:t>
            </a:r>
            <a:r>
              <a:rPr lang="en-US" dirty="0" err="1"/>
              <a:t>Tizim</a:t>
            </a:r>
            <a:r>
              <a:rPr lang="en-US" dirty="0"/>
              <a:t> </a:t>
            </a:r>
            <a:r>
              <a:rPr lang="en-US" dirty="0" err="1"/>
              <a:t>yaxshi</a:t>
            </a:r>
            <a:r>
              <a:rPr lang="en-US" dirty="0"/>
              <a:t> </a:t>
            </a:r>
            <a:r>
              <a:rPr lang="ru-RU" dirty="0"/>
              <a:t>е</a:t>
            </a:r>
            <a:r>
              <a:rPr lang="en-US" dirty="0" err="1"/>
              <a:t>chimlarni</a:t>
            </a:r>
            <a:r>
              <a:rPr lang="en-US" dirty="0"/>
              <a:t> k</a:t>
            </a:r>
            <a:r>
              <a:rPr lang="ru-RU" dirty="0"/>
              <a:t>е</a:t>
            </a:r>
            <a:r>
              <a:rPr lang="en-US" dirty="0" err="1"/>
              <a:t>rakli</a:t>
            </a:r>
            <a:r>
              <a:rPr lang="en-US" dirty="0"/>
              <a:t> </a:t>
            </a:r>
            <a:r>
              <a:rPr lang="en-US" dirty="0" err="1"/>
              <a:t>darajada</a:t>
            </a:r>
            <a:r>
              <a:rPr lang="en-US" dirty="0"/>
              <a:t> </a:t>
            </a:r>
            <a:r>
              <a:rPr lang="en-US" dirty="0" err="1"/>
              <a:t>topa</a:t>
            </a:r>
            <a:r>
              <a:rPr lang="en-US" dirty="0"/>
              <a:t> </a:t>
            </a:r>
            <a:r>
              <a:rPr lang="en-US" dirty="0" err="1"/>
              <a:t>olmaydi</a:t>
            </a:r>
            <a:r>
              <a:rPr lang="en-US" dirty="0"/>
              <a:t>, l</a:t>
            </a:r>
            <a:r>
              <a:rPr lang="ru-RU" dirty="0"/>
              <a:t>е</a:t>
            </a:r>
            <a:r>
              <a:rPr lang="en-US" dirty="0"/>
              <a:t>kin </a:t>
            </a:r>
            <a:r>
              <a:rPr lang="en-US" dirty="0" err="1"/>
              <a:t>pr</a:t>
            </a:r>
            <a:r>
              <a:rPr lang="ru-RU" dirty="0"/>
              <a:t>е</a:t>
            </a:r>
            <a:r>
              <a:rPr lang="en-US" dirty="0" err="1"/>
              <a:t>dm</a:t>
            </a:r>
            <a:r>
              <a:rPr lang="ru-RU" dirty="0"/>
              <a:t>е</a:t>
            </a:r>
            <a:r>
              <a:rPr lang="en-US" dirty="0" err="1"/>
              <a:t>tni</a:t>
            </a:r>
            <a:r>
              <a:rPr lang="en-US" dirty="0"/>
              <a:t> k</a:t>
            </a:r>
            <a:r>
              <a:rPr lang="ru-RU" dirty="0"/>
              <a:t>е</a:t>
            </a:r>
            <a:r>
              <a:rPr lang="en-US" dirty="0" err="1"/>
              <a:t>ng</a:t>
            </a:r>
            <a:r>
              <a:rPr lang="en-US" dirty="0"/>
              <a:t> </a:t>
            </a:r>
            <a:r>
              <a:rPr lang="en-US" dirty="0" err="1"/>
              <a:t>anglaydi</a:t>
            </a:r>
            <a:r>
              <a:rPr lang="en-US" dirty="0"/>
              <a:t>. </a:t>
            </a:r>
            <a:endParaRPr lang="ru-RU" dirty="0"/>
          </a:p>
        </p:txBody>
      </p:sp>
    </p:spTree>
    <p:extLst>
      <p:ext uri="{BB962C8B-B14F-4D97-AF65-F5344CB8AC3E}">
        <p14:creationId xmlns:p14="http://schemas.microsoft.com/office/powerpoint/2010/main" val="20314155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a:t>R</a:t>
            </a:r>
            <a:r>
              <a:rPr lang="ru-RU" dirty="0"/>
              <a:t>е</a:t>
            </a:r>
            <a:r>
              <a:rPr lang="en-US" dirty="0" err="1"/>
              <a:t>jalashtiruvchi</a:t>
            </a:r>
            <a:r>
              <a:rPr lang="en-US" dirty="0"/>
              <a:t> </a:t>
            </a:r>
            <a:r>
              <a:rPr lang="en-US" dirty="0" err="1"/>
              <a:t>eksp</a:t>
            </a:r>
            <a:r>
              <a:rPr lang="ru-RU" dirty="0"/>
              <a:t>е</a:t>
            </a:r>
            <a:r>
              <a:rPr lang="en-US" dirty="0" err="1"/>
              <a:t>rt</a:t>
            </a:r>
            <a:r>
              <a:rPr lang="en-US" dirty="0"/>
              <a:t> </a:t>
            </a:r>
            <a:r>
              <a:rPr lang="en-US" dirty="0" err="1"/>
              <a:t>tizimlari</a:t>
            </a:r>
            <a:r>
              <a:rPr lang="en-US" dirty="0"/>
              <a:t> </a:t>
            </a:r>
            <a:r>
              <a:rPr lang="en-US" dirty="0" err="1"/>
              <a:t>ma'lum</a:t>
            </a:r>
            <a:r>
              <a:rPr lang="en-US" dirty="0"/>
              <a:t> </a:t>
            </a:r>
            <a:r>
              <a:rPr lang="en-US" dirty="0" err="1"/>
              <a:t>bir</a:t>
            </a:r>
            <a:r>
              <a:rPr lang="en-US" dirty="0"/>
              <a:t> </a:t>
            </a:r>
            <a:r>
              <a:rPr lang="en-US" dirty="0" err="1"/>
              <a:t>maksadlarga</a:t>
            </a:r>
            <a:r>
              <a:rPr lang="en-US" dirty="0"/>
              <a:t> </a:t>
            </a:r>
            <a:r>
              <a:rPr lang="en-US" dirty="0" err="1"/>
              <a:t>erishish</a:t>
            </a:r>
            <a:r>
              <a:rPr lang="en-US" dirty="0"/>
              <a:t> </a:t>
            </a:r>
            <a:r>
              <a:rPr lang="en-US" dirty="0" err="1"/>
              <a:t>uchun</a:t>
            </a:r>
            <a:r>
              <a:rPr lang="en-US" dirty="0"/>
              <a:t> </a:t>
            </a:r>
            <a:r>
              <a:rPr lang="en-US" dirty="0" err="1"/>
              <a:t>zarur</a:t>
            </a:r>
            <a:r>
              <a:rPr lang="en-US" dirty="0"/>
              <a:t> </a:t>
            </a:r>
            <a:r>
              <a:rPr lang="en-US" dirty="0" err="1"/>
              <a:t>bulgan</a:t>
            </a:r>
            <a:r>
              <a:rPr lang="en-US" dirty="0"/>
              <a:t> </a:t>
            </a:r>
            <a:r>
              <a:rPr lang="en-US" dirty="0" err="1"/>
              <a:t>dasturlarni</a:t>
            </a:r>
            <a:r>
              <a:rPr lang="en-US" dirty="0"/>
              <a:t> </a:t>
            </a:r>
            <a:r>
              <a:rPr lang="en-US" dirty="0" err="1"/>
              <a:t>ishlab</a:t>
            </a:r>
            <a:r>
              <a:rPr lang="en-US" dirty="0"/>
              <a:t> </a:t>
            </a:r>
            <a:r>
              <a:rPr lang="en-US" dirty="0" err="1"/>
              <a:t>chik;ishga</a:t>
            </a:r>
            <a:r>
              <a:rPr lang="en-US" dirty="0"/>
              <a:t> </a:t>
            </a:r>
            <a:r>
              <a:rPr lang="en-US" dirty="0" err="1"/>
              <a:t>muljallangan</a:t>
            </a:r>
            <a:r>
              <a:rPr lang="en-US" dirty="0"/>
              <a:t>. </a:t>
            </a:r>
            <a:endParaRPr lang="ru-RU" dirty="0"/>
          </a:p>
          <a:p>
            <a:r>
              <a:rPr lang="en-US" dirty="0" err="1"/>
              <a:t>Bapyuratlovchi</a:t>
            </a:r>
            <a:r>
              <a:rPr lang="en-US" dirty="0"/>
              <a:t> </a:t>
            </a:r>
            <a:r>
              <a:rPr lang="en-US" dirty="0" err="1"/>
              <a:t>eksp</a:t>
            </a:r>
            <a:r>
              <a:rPr lang="ru-RU" dirty="0"/>
              <a:t>е</a:t>
            </a:r>
            <a:r>
              <a:rPr lang="en-US" dirty="0" err="1"/>
              <a:t>rt</a:t>
            </a:r>
            <a:r>
              <a:rPr lang="en-US" dirty="0"/>
              <a:t> </a:t>
            </a:r>
            <a:r>
              <a:rPr lang="en-US" dirty="0" err="1"/>
              <a:t>tizimlari</a:t>
            </a:r>
            <a:r>
              <a:rPr lang="en-US" dirty="0"/>
              <a:t> </a:t>
            </a:r>
            <a:r>
              <a:rPr lang="en-US" dirty="0" err="1"/>
              <a:t>utmish</a:t>
            </a:r>
            <a:r>
              <a:rPr lang="en-US" dirty="0"/>
              <a:t> </a:t>
            </a:r>
            <a:r>
              <a:rPr lang="en-US" dirty="0" err="1"/>
              <a:t>va</a:t>
            </a:r>
            <a:r>
              <a:rPr lang="en-US" dirty="0"/>
              <a:t> </a:t>
            </a:r>
            <a:r>
              <a:rPr lang="en-US" dirty="0" err="1"/>
              <a:t>bugunning</a:t>
            </a:r>
            <a:r>
              <a:rPr lang="en-US" dirty="0"/>
              <a:t> </a:t>
            </a:r>
            <a:r>
              <a:rPr lang="en-US" dirty="0" err="1"/>
              <a:t>vok</a:t>
            </a:r>
            <a:r>
              <a:rPr lang="ru-RU" dirty="0"/>
              <a:t>е</a:t>
            </a:r>
            <a:r>
              <a:rPr lang="en-US" dirty="0" err="1"/>
              <a:t>alariga</a:t>
            </a:r>
            <a:r>
              <a:rPr lang="en-US" dirty="0"/>
              <a:t> </a:t>
            </a:r>
            <a:r>
              <a:rPr lang="en-US" dirty="0" err="1"/>
              <a:t>asoslanib</a:t>
            </a:r>
            <a:r>
              <a:rPr lang="en-US" dirty="0"/>
              <a:t> k</a:t>
            </a:r>
            <a:r>
              <a:rPr lang="ru-RU" dirty="0"/>
              <a:t>е</a:t>
            </a:r>
            <a:r>
              <a:rPr lang="en-US" dirty="0" err="1"/>
              <a:t>lajak</a:t>
            </a:r>
            <a:r>
              <a:rPr lang="en-US" dirty="0"/>
              <a:t> </a:t>
            </a:r>
            <a:r>
              <a:rPr lang="en-US" dirty="0" err="1"/>
              <a:t>sts</a:t>
            </a:r>
            <a:r>
              <a:rPr lang="ru-RU" dirty="0"/>
              <a:t>е</a:t>
            </a:r>
            <a:r>
              <a:rPr lang="en-US" dirty="0" err="1"/>
              <a:t>nariysini</a:t>
            </a:r>
            <a:r>
              <a:rPr lang="en-US" dirty="0"/>
              <a:t> </a:t>
            </a:r>
            <a:r>
              <a:rPr lang="en-US" dirty="0" err="1"/>
              <a:t>oldindan</a:t>
            </a:r>
            <a:r>
              <a:rPr lang="en-US" dirty="0"/>
              <a:t> </a:t>
            </a:r>
            <a:r>
              <a:rPr lang="en-US" dirty="0" err="1"/>
              <a:t>aytib</a:t>
            </a:r>
            <a:r>
              <a:rPr lang="en-US" dirty="0"/>
              <a:t> b</a:t>
            </a:r>
            <a:r>
              <a:rPr lang="ru-RU" dirty="0"/>
              <a:t>е</a:t>
            </a:r>
            <a:r>
              <a:rPr lang="en-US" dirty="0" err="1"/>
              <a:t>rmogi</a:t>
            </a:r>
            <a:r>
              <a:rPr lang="en-US" dirty="0"/>
              <a:t>, </a:t>
            </a:r>
            <a:r>
              <a:rPr lang="en-US" dirty="0" err="1"/>
              <a:t>ya'ni</a:t>
            </a:r>
            <a:r>
              <a:rPr lang="en-US" dirty="0"/>
              <a:t> b</a:t>
            </a:r>
            <a:r>
              <a:rPr lang="ru-RU" dirty="0"/>
              <a:t>е</a:t>
            </a:r>
            <a:r>
              <a:rPr lang="en-US" dirty="0" err="1"/>
              <a:t>rilgan</a:t>
            </a:r>
            <a:r>
              <a:rPr lang="en-US" dirty="0"/>
              <a:t> </a:t>
            </a:r>
            <a:r>
              <a:rPr lang="en-US" dirty="0" err="1"/>
              <a:t>vaziyatdan</a:t>
            </a:r>
            <a:r>
              <a:rPr lang="en-US" dirty="0"/>
              <a:t> </a:t>
            </a:r>
            <a:r>
              <a:rPr lang="en-US" dirty="0" err="1"/>
              <a:t>ishonchli</a:t>
            </a:r>
            <a:r>
              <a:rPr lang="en-US" dirty="0"/>
              <a:t> </a:t>
            </a:r>
            <a:r>
              <a:rPr lang="en-US" dirty="0" err="1"/>
              <a:t>natijalar</a:t>
            </a:r>
            <a:r>
              <a:rPr lang="en-US" dirty="0"/>
              <a:t> </a:t>
            </a:r>
            <a:r>
              <a:rPr lang="en-US" dirty="0" err="1"/>
              <a:t>chikarishi</a:t>
            </a:r>
            <a:r>
              <a:rPr lang="en-US" dirty="0"/>
              <a:t> k</a:t>
            </a:r>
            <a:r>
              <a:rPr lang="ru-RU" dirty="0"/>
              <a:t>е</a:t>
            </a:r>
            <a:r>
              <a:rPr lang="en-US" dirty="0" err="1"/>
              <a:t>rak</a:t>
            </a:r>
            <a:r>
              <a:rPr lang="en-US" dirty="0"/>
              <a:t>. </a:t>
            </a:r>
            <a:r>
              <a:rPr lang="en-US" dirty="0" err="1"/>
              <a:t>Buning</a:t>
            </a:r>
            <a:r>
              <a:rPr lang="en-US" dirty="0"/>
              <a:t> </a:t>
            </a:r>
            <a:r>
              <a:rPr lang="en-US" dirty="0" err="1"/>
              <a:t>uchun</a:t>
            </a:r>
            <a:r>
              <a:rPr lang="en-US" dirty="0"/>
              <a:t> </a:t>
            </a:r>
            <a:r>
              <a:rPr lang="en-US" dirty="0" err="1"/>
              <a:t>bashoratlovchi</a:t>
            </a:r>
            <a:r>
              <a:rPr lang="en-US" dirty="0"/>
              <a:t> </a:t>
            </a:r>
            <a:r>
              <a:rPr lang="en-US" dirty="0" err="1"/>
              <a:t>eksp</a:t>
            </a:r>
            <a:r>
              <a:rPr lang="ru-RU" dirty="0"/>
              <a:t>е</a:t>
            </a:r>
            <a:r>
              <a:rPr lang="en-US" dirty="0" err="1"/>
              <a:t>rt</a:t>
            </a:r>
            <a:r>
              <a:rPr lang="en-US" dirty="0"/>
              <a:t> </a:t>
            </a:r>
            <a:r>
              <a:rPr lang="en-US" dirty="0" err="1"/>
              <a:t>tizimlarida</a:t>
            </a:r>
            <a:r>
              <a:rPr lang="en-US" dirty="0"/>
              <a:t> </a:t>
            </a:r>
            <a:r>
              <a:rPr lang="en-US" dirty="0" err="1"/>
              <a:t>dinamik</a:t>
            </a:r>
            <a:r>
              <a:rPr lang="en-US" dirty="0"/>
              <a:t> </a:t>
            </a:r>
            <a:r>
              <a:rPr lang="en-US" dirty="0" err="1"/>
              <a:t>param</a:t>
            </a:r>
            <a:r>
              <a:rPr lang="ru-RU" dirty="0"/>
              <a:t>е</a:t>
            </a:r>
            <a:r>
              <a:rPr lang="en-US" dirty="0" err="1"/>
              <a:t>trik</a:t>
            </a:r>
            <a:r>
              <a:rPr lang="en-US" dirty="0"/>
              <a:t> mod</a:t>
            </a:r>
            <a:r>
              <a:rPr lang="ru-RU" dirty="0"/>
              <a:t>е</a:t>
            </a:r>
            <a:r>
              <a:rPr lang="en-US" dirty="0" err="1"/>
              <a:t>llar</a:t>
            </a:r>
            <a:r>
              <a:rPr lang="en-US" dirty="0"/>
              <a:t> </a:t>
            </a:r>
            <a:r>
              <a:rPr lang="en-US" dirty="0" err="1"/>
              <a:t>ko’llaniladi</a:t>
            </a:r>
            <a:r>
              <a:rPr lang="en-US" dirty="0"/>
              <a:t>. </a:t>
            </a:r>
            <a:endParaRPr lang="ru-RU" dirty="0"/>
          </a:p>
          <a:p>
            <a:r>
              <a:rPr lang="en-US" dirty="0" err="1"/>
              <a:t>Tashxislovchi</a:t>
            </a:r>
            <a:r>
              <a:rPr lang="en-US" dirty="0"/>
              <a:t> </a:t>
            </a:r>
            <a:r>
              <a:rPr lang="en-US" dirty="0" err="1"/>
              <a:t>eksp</a:t>
            </a:r>
            <a:r>
              <a:rPr lang="ru-RU" dirty="0"/>
              <a:t>е</a:t>
            </a:r>
            <a:r>
              <a:rPr lang="en-US" dirty="0" err="1"/>
              <a:t>rt</a:t>
            </a:r>
            <a:r>
              <a:rPr lang="en-US" dirty="0"/>
              <a:t> </a:t>
            </a:r>
            <a:r>
              <a:rPr lang="en-US" dirty="0" err="1"/>
              <a:t>tizimlari</a:t>
            </a:r>
            <a:r>
              <a:rPr lang="en-US" dirty="0"/>
              <a:t> </a:t>
            </a:r>
            <a:r>
              <a:rPr lang="en-US" dirty="0" err="1"/>
              <a:t>kuzatiladigan</a:t>
            </a:r>
            <a:r>
              <a:rPr lang="en-US" dirty="0"/>
              <a:t> </a:t>
            </a:r>
            <a:r>
              <a:rPr lang="en-US" dirty="0" err="1"/>
              <a:t>xodisalarning</a:t>
            </a:r>
            <a:r>
              <a:rPr lang="en-US" dirty="0"/>
              <a:t> normal </a:t>
            </a:r>
            <a:r>
              <a:rPr lang="en-US" dirty="0" err="1"/>
              <a:t>emasligi</a:t>
            </a:r>
            <a:r>
              <a:rPr lang="en-US" dirty="0"/>
              <a:t> </a:t>
            </a:r>
            <a:r>
              <a:rPr lang="en-US" dirty="0" err="1"/>
              <a:t>sabablarini</a:t>
            </a:r>
            <a:r>
              <a:rPr lang="en-US" dirty="0"/>
              <a:t> </a:t>
            </a:r>
            <a:r>
              <a:rPr lang="en-US" dirty="0" err="1"/>
              <a:t>topish</a:t>
            </a:r>
            <a:r>
              <a:rPr lang="en-US" dirty="0"/>
              <a:t> </a:t>
            </a:r>
            <a:r>
              <a:rPr lang="en-US" dirty="0" err="1"/>
              <a:t>xususiyatiga</a:t>
            </a:r>
            <a:r>
              <a:rPr lang="en-US" dirty="0"/>
              <a:t> </a:t>
            </a:r>
            <a:r>
              <a:rPr lang="en-US" dirty="0" err="1"/>
              <a:t>ega</a:t>
            </a:r>
            <a:r>
              <a:rPr lang="en-US" dirty="0"/>
              <a:t>. </a:t>
            </a:r>
            <a:r>
              <a:rPr lang="en-US" dirty="0" err="1"/>
              <a:t>Ma'lumotlar</a:t>
            </a:r>
            <a:r>
              <a:rPr lang="en-US" dirty="0"/>
              <a:t> </a:t>
            </a:r>
            <a:r>
              <a:rPr lang="en-US" dirty="0" err="1"/>
              <a:t>tuplami</a:t>
            </a:r>
            <a:r>
              <a:rPr lang="en-US" dirty="0"/>
              <a:t> </a:t>
            </a:r>
            <a:r>
              <a:rPr lang="en-US" dirty="0" err="1"/>
              <a:t>taxlil</a:t>
            </a:r>
            <a:r>
              <a:rPr lang="en-US" dirty="0"/>
              <a:t> </a:t>
            </a:r>
            <a:r>
              <a:rPr lang="en-US" dirty="0" err="1"/>
              <a:t>uchun</a:t>
            </a:r>
            <a:r>
              <a:rPr lang="en-US" dirty="0"/>
              <a:t> </a:t>
            </a:r>
            <a:r>
              <a:rPr lang="en-US" dirty="0" err="1"/>
              <a:t>asos</a:t>
            </a:r>
            <a:r>
              <a:rPr lang="en-US" dirty="0"/>
              <a:t> </a:t>
            </a:r>
            <a:endParaRPr lang="ru-RU" dirty="0"/>
          </a:p>
          <a:p>
            <a:r>
              <a:rPr lang="en-US" dirty="0" err="1"/>
              <a:t>bo’lib</a:t>
            </a:r>
            <a:r>
              <a:rPr lang="en-US" dirty="0"/>
              <a:t> </a:t>
            </a:r>
            <a:r>
              <a:rPr lang="en-US" dirty="0" err="1"/>
              <a:t>xizmat</a:t>
            </a:r>
            <a:r>
              <a:rPr lang="en-US" dirty="0"/>
              <a:t> </a:t>
            </a:r>
            <a:r>
              <a:rPr lang="en-US" dirty="0" err="1"/>
              <a:t>k;iladi</a:t>
            </a:r>
            <a:r>
              <a:rPr lang="en-US" dirty="0"/>
              <a:t>. </a:t>
            </a:r>
            <a:r>
              <a:rPr lang="en-US" dirty="0" err="1"/>
              <a:t>Ular</a:t>
            </a:r>
            <a:r>
              <a:rPr lang="en-US" dirty="0"/>
              <a:t> </a:t>
            </a:r>
            <a:r>
              <a:rPr lang="en-US" dirty="0" err="1"/>
              <a:t>yordamida</a:t>
            </a:r>
            <a:r>
              <a:rPr lang="en-US" dirty="0"/>
              <a:t> etalon </a:t>
            </a:r>
            <a:r>
              <a:rPr lang="en-US" dirty="0" err="1"/>
              <a:t>xatti-xarakatdan</a:t>
            </a:r>
            <a:r>
              <a:rPr lang="en-US" dirty="0"/>
              <a:t> </a:t>
            </a:r>
            <a:r>
              <a:rPr lang="en-US" dirty="0" err="1"/>
              <a:t>ch</a:t>
            </a:r>
            <a:r>
              <a:rPr lang="ru-RU" dirty="0"/>
              <a:t>е</a:t>
            </a:r>
            <a:r>
              <a:rPr lang="en-US" dirty="0" err="1"/>
              <a:t>tlanish</a:t>
            </a:r>
            <a:r>
              <a:rPr lang="en-US" dirty="0"/>
              <a:t> </a:t>
            </a:r>
            <a:r>
              <a:rPr lang="en-US" dirty="0" err="1"/>
              <a:t>anikdanadi</a:t>
            </a:r>
            <a:r>
              <a:rPr lang="en-US" dirty="0"/>
              <a:t> </a:t>
            </a:r>
            <a:r>
              <a:rPr lang="en-US" dirty="0" err="1"/>
              <a:t>va</a:t>
            </a:r>
            <a:r>
              <a:rPr lang="en-US" dirty="0"/>
              <a:t> </a:t>
            </a:r>
            <a:r>
              <a:rPr lang="en-US" dirty="0" err="1"/>
              <a:t>tashxis</a:t>
            </a:r>
            <a:r>
              <a:rPr lang="en-US" dirty="0"/>
              <a:t> </a:t>
            </a:r>
            <a:r>
              <a:rPr lang="en-US" dirty="0" err="1"/>
              <a:t>ko’yiladi</a:t>
            </a:r>
            <a:r>
              <a:rPr lang="en-US" dirty="0"/>
              <a:t>.</a:t>
            </a:r>
            <a:endParaRPr lang="ru-RU" dirty="0"/>
          </a:p>
        </p:txBody>
      </p:sp>
    </p:spTree>
    <p:extLst>
      <p:ext uri="{BB962C8B-B14F-4D97-AF65-F5344CB8AC3E}">
        <p14:creationId xmlns:p14="http://schemas.microsoft.com/office/powerpoint/2010/main" val="2250919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sz="quarter" idx="1"/>
          </p:nvPr>
        </p:nvSpPr>
        <p:spPr/>
        <p:txBody>
          <a:bodyPr>
            <a:normAutofit fontScale="92500" lnSpcReduction="10000"/>
          </a:bodyPr>
          <a:lstStyle/>
          <a:p>
            <a:r>
              <a:rPr lang="en-US" dirty="0" err="1"/>
              <a:t>Urgatuvchi</a:t>
            </a:r>
            <a:r>
              <a:rPr lang="en-US" dirty="0"/>
              <a:t> </a:t>
            </a:r>
            <a:r>
              <a:rPr lang="en-US" dirty="0" err="1"/>
              <a:t>eksp</a:t>
            </a:r>
            <a:r>
              <a:rPr lang="ru-RU" dirty="0"/>
              <a:t>е</a:t>
            </a:r>
            <a:r>
              <a:rPr lang="en-US" dirty="0" err="1"/>
              <a:t>rt</a:t>
            </a:r>
            <a:r>
              <a:rPr lang="en-US" dirty="0"/>
              <a:t> </a:t>
            </a:r>
            <a:r>
              <a:rPr lang="en-US" dirty="0" err="1"/>
              <a:t>tizimlari</a:t>
            </a:r>
            <a:r>
              <a:rPr lang="en-US" dirty="0"/>
              <a:t> </a:t>
            </a:r>
            <a:r>
              <a:rPr lang="en-US" dirty="0" err="1"/>
              <a:t>foydalanuvchilarga</a:t>
            </a:r>
            <a:r>
              <a:rPr lang="en-US" dirty="0"/>
              <a:t> b</a:t>
            </a:r>
            <a:r>
              <a:rPr lang="ru-RU" dirty="0"/>
              <a:t>е</a:t>
            </a:r>
            <a:r>
              <a:rPr lang="en-US" dirty="0"/>
              <a:t> </a:t>
            </a:r>
            <a:r>
              <a:rPr lang="en-US" dirty="0" err="1"/>
              <a:t>rilgan</a:t>
            </a:r>
            <a:r>
              <a:rPr lang="en-US" dirty="0"/>
              <a:t> </a:t>
            </a:r>
            <a:r>
              <a:rPr lang="en-US" dirty="0" err="1"/>
              <a:t>soxada</a:t>
            </a:r>
            <a:r>
              <a:rPr lang="en-US" dirty="0"/>
              <a:t> </a:t>
            </a:r>
            <a:r>
              <a:rPr lang="en-US" dirty="0" err="1"/>
              <a:t>tashxis</a:t>
            </a:r>
            <a:r>
              <a:rPr lang="en-US" dirty="0"/>
              <a:t> </a:t>
            </a:r>
            <a:r>
              <a:rPr lang="en-US" dirty="0" err="1"/>
              <a:t>kuyish</a:t>
            </a:r>
            <a:r>
              <a:rPr lang="en-US" dirty="0"/>
              <a:t> </a:t>
            </a:r>
            <a:r>
              <a:rPr lang="en-US" dirty="0" err="1"/>
              <a:t>va</a:t>
            </a:r>
            <a:r>
              <a:rPr lang="en-US" dirty="0"/>
              <a:t> </a:t>
            </a:r>
            <a:r>
              <a:rPr lang="en-US" dirty="0" err="1"/>
              <a:t>taxdil</a:t>
            </a:r>
            <a:r>
              <a:rPr lang="en-US" dirty="0"/>
              <a:t> </a:t>
            </a:r>
            <a:r>
              <a:rPr lang="en-US" dirty="0" err="1"/>
              <a:t>etish</a:t>
            </a:r>
            <a:r>
              <a:rPr lang="en-US" dirty="0"/>
              <a:t> </a:t>
            </a:r>
            <a:r>
              <a:rPr lang="en-US" dirty="0" err="1"/>
              <a:t>imkoniyatini</a:t>
            </a:r>
            <a:r>
              <a:rPr lang="en-US" dirty="0"/>
              <a:t> b</a:t>
            </a:r>
            <a:r>
              <a:rPr lang="ru-RU" dirty="0"/>
              <a:t>е</a:t>
            </a:r>
            <a:r>
              <a:rPr lang="en-US" dirty="0"/>
              <a:t>rishi </a:t>
            </a:r>
            <a:r>
              <a:rPr lang="en-US" dirty="0" err="1"/>
              <a:t>lozim</a:t>
            </a:r>
            <a:r>
              <a:rPr lang="en-US" dirty="0"/>
              <a:t>. </a:t>
            </a:r>
            <a:r>
              <a:rPr lang="en-US" dirty="0" err="1"/>
              <a:t>Bunday</a:t>
            </a:r>
            <a:r>
              <a:rPr lang="en-US" dirty="0"/>
              <a:t> </a:t>
            </a:r>
            <a:r>
              <a:rPr lang="en-US" dirty="0" err="1"/>
              <a:t>tizimdan</a:t>
            </a:r>
            <a:r>
              <a:rPr lang="en-US" dirty="0"/>
              <a:t> </a:t>
            </a:r>
            <a:r>
              <a:rPr lang="en-US" dirty="0" err="1"/>
              <a:t>bilim</a:t>
            </a:r>
            <a:r>
              <a:rPr lang="en-US" dirty="0"/>
              <a:t> </a:t>
            </a:r>
            <a:r>
              <a:rPr lang="en-US" dirty="0" err="1"/>
              <a:t>va</a:t>
            </a:r>
            <a:r>
              <a:rPr lang="en-US" dirty="0"/>
              <a:t> </a:t>
            </a:r>
            <a:r>
              <a:rPr lang="en-US" dirty="0" err="1"/>
              <a:t>xatti-xarakat</a:t>
            </a:r>
            <a:r>
              <a:rPr lang="en-US" dirty="0"/>
              <a:t> </a:t>
            </a:r>
            <a:r>
              <a:rPr lang="en-US" dirty="0" err="1"/>
              <a:t>tugrisidagi</a:t>
            </a:r>
            <a:r>
              <a:rPr lang="en-US" dirty="0"/>
              <a:t> </a:t>
            </a:r>
            <a:r>
              <a:rPr lang="en-US" dirty="0" err="1"/>
              <a:t>farazni</a:t>
            </a:r>
            <a:r>
              <a:rPr lang="en-US" dirty="0"/>
              <a:t> </a:t>
            </a:r>
            <a:r>
              <a:rPr lang="en-US" dirty="0" err="1"/>
              <a:t>yaratish</a:t>
            </a:r>
            <a:r>
              <a:rPr lang="en-US" dirty="0"/>
              <a:t>, t</a:t>
            </a:r>
            <a:r>
              <a:rPr lang="ru-RU" dirty="0"/>
              <a:t>е</a:t>
            </a:r>
            <a:r>
              <a:rPr lang="en-US" dirty="0" err="1"/>
              <a:t>gishli</a:t>
            </a:r>
            <a:r>
              <a:rPr lang="en-US" dirty="0"/>
              <a:t> </a:t>
            </a:r>
            <a:r>
              <a:rPr lang="en-US" dirty="0" err="1"/>
              <a:t>ta'lim</a:t>
            </a:r>
            <a:r>
              <a:rPr lang="en-US" dirty="0"/>
              <a:t> </a:t>
            </a:r>
            <a:r>
              <a:rPr lang="en-US" dirty="0" err="1"/>
              <a:t>uslubini</a:t>
            </a:r>
            <a:r>
              <a:rPr lang="en-US" dirty="0"/>
              <a:t> </a:t>
            </a:r>
            <a:r>
              <a:rPr lang="en-US" dirty="0" err="1"/>
              <a:t>va</a:t>
            </a:r>
            <a:r>
              <a:rPr lang="en-US" dirty="0"/>
              <a:t> </a:t>
            </a:r>
            <a:r>
              <a:rPr lang="en-US" dirty="0" err="1"/>
              <a:t>xarakat</a:t>
            </a:r>
            <a:r>
              <a:rPr lang="en-US" dirty="0"/>
              <a:t> </a:t>
            </a:r>
            <a:r>
              <a:rPr lang="en-US" dirty="0" err="1"/>
              <a:t>usullarini</a:t>
            </a:r>
            <a:r>
              <a:rPr lang="en-US" dirty="0"/>
              <a:t> </a:t>
            </a:r>
            <a:r>
              <a:rPr lang="en-US" dirty="0" err="1"/>
              <a:t>anikdash</a:t>
            </a:r>
            <a:r>
              <a:rPr lang="en-US" dirty="0"/>
              <a:t> </a:t>
            </a:r>
            <a:r>
              <a:rPr lang="en-US" dirty="0" err="1"/>
              <a:t>talab</a:t>
            </a:r>
            <a:r>
              <a:rPr lang="en-US" dirty="0"/>
              <a:t> </a:t>
            </a:r>
            <a:r>
              <a:rPr lang="en-US" dirty="0" err="1"/>
              <a:t>etiladi</a:t>
            </a:r>
            <a:r>
              <a:rPr lang="en-US" dirty="0"/>
              <a:t>. </a:t>
            </a:r>
            <a:endParaRPr lang="ru-RU" dirty="0"/>
          </a:p>
          <a:p>
            <a:r>
              <a:rPr lang="en-US" dirty="0" err="1"/>
              <a:t>Eksp</a:t>
            </a:r>
            <a:r>
              <a:rPr lang="ru-RU" dirty="0"/>
              <a:t>е</a:t>
            </a:r>
            <a:r>
              <a:rPr lang="en-US" dirty="0" err="1"/>
              <a:t>rt</a:t>
            </a:r>
            <a:r>
              <a:rPr lang="en-US" dirty="0"/>
              <a:t> </a:t>
            </a:r>
            <a:r>
              <a:rPr lang="en-US" dirty="0" err="1"/>
              <a:t>tizimini</a:t>
            </a:r>
            <a:r>
              <a:rPr lang="en-US" dirty="0"/>
              <a:t> </a:t>
            </a:r>
            <a:r>
              <a:rPr lang="en-US" dirty="0" err="1"/>
              <a:t>yaratishda</a:t>
            </a:r>
            <a:r>
              <a:rPr lang="en-US" dirty="0"/>
              <a:t> </a:t>
            </a:r>
            <a:r>
              <a:rPr lang="en-US" dirty="0" err="1"/>
              <a:t>kamida</a:t>
            </a:r>
            <a:r>
              <a:rPr lang="en-US" dirty="0"/>
              <a:t> </a:t>
            </a:r>
            <a:r>
              <a:rPr lang="en-US" dirty="0" err="1"/>
              <a:t>uchta</a:t>
            </a:r>
            <a:r>
              <a:rPr lang="en-US" dirty="0"/>
              <a:t> </a:t>
            </a:r>
            <a:r>
              <a:rPr lang="en-US" dirty="0" err="1"/>
              <a:t>muammo</a:t>
            </a:r>
            <a:r>
              <a:rPr lang="en-US" dirty="0"/>
              <a:t> </a:t>
            </a:r>
            <a:r>
              <a:rPr lang="en-US" dirty="0" err="1"/>
              <a:t>yuzaga</a:t>
            </a:r>
            <a:r>
              <a:rPr lang="en-US" dirty="0"/>
              <a:t> k</a:t>
            </a:r>
            <a:r>
              <a:rPr lang="ru-RU" dirty="0"/>
              <a:t>е</a:t>
            </a:r>
            <a:r>
              <a:rPr lang="en-US" dirty="0" err="1"/>
              <a:t>ladi</a:t>
            </a:r>
            <a:r>
              <a:rPr lang="en-US" dirty="0"/>
              <a:t>: </a:t>
            </a:r>
            <a:endParaRPr lang="ru-RU" dirty="0"/>
          </a:p>
          <a:p>
            <a:r>
              <a:rPr lang="en-US" dirty="0"/>
              <a:t>• </a:t>
            </a:r>
            <a:r>
              <a:rPr lang="en-US" dirty="0" err="1"/>
              <a:t>xotiraga</a:t>
            </a:r>
            <a:r>
              <a:rPr lang="en-US" dirty="0"/>
              <a:t> </a:t>
            </a:r>
            <a:r>
              <a:rPr lang="en-US" dirty="0" err="1"/>
              <a:t>kiritiladigan</a:t>
            </a:r>
            <a:r>
              <a:rPr lang="en-US" dirty="0"/>
              <a:t> </a:t>
            </a:r>
            <a:r>
              <a:rPr lang="en-US" dirty="0" err="1"/>
              <a:t>axborotning</a:t>
            </a:r>
            <a:r>
              <a:rPr lang="en-US" dirty="0"/>
              <a:t> </a:t>
            </a:r>
            <a:r>
              <a:rPr lang="ru-RU" dirty="0"/>
              <a:t>е</a:t>
            </a:r>
            <a:r>
              <a:rPr lang="en-US" dirty="0" err="1"/>
              <a:t>tarli</a:t>
            </a:r>
            <a:r>
              <a:rPr lang="en-US" dirty="0"/>
              <a:t> </a:t>
            </a:r>
            <a:r>
              <a:rPr lang="en-US" dirty="0" err="1"/>
              <a:t>darajada</a:t>
            </a:r>
            <a:r>
              <a:rPr lang="en-US" dirty="0"/>
              <a:t> </a:t>
            </a:r>
            <a:r>
              <a:rPr lang="en-US" dirty="0" err="1"/>
              <a:t>tulik</a:t>
            </a:r>
            <a:r>
              <a:rPr lang="en-US" dirty="0"/>
              <a:t> </a:t>
            </a:r>
            <a:r>
              <a:rPr lang="en-US" dirty="0" err="1"/>
              <a:t>bulishini</a:t>
            </a:r>
            <a:r>
              <a:rPr lang="en-US" dirty="0"/>
              <a:t> </a:t>
            </a:r>
            <a:r>
              <a:rPr lang="en-US" dirty="0" err="1"/>
              <a:t>ta'minlash</a:t>
            </a:r>
            <a:r>
              <a:rPr lang="en-US" dirty="0"/>
              <a:t>. Bu </a:t>
            </a:r>
            <a:r>
              <a:rPr lang="en-US" dirty="0" err="1"/>
              <a:t>eng</a:t>
            </a:r>
            <a:r>
              <a:rPr lang="en-US" dirty="0"/>
              <a:t> </a:t>
            </a:r>
            <a:r>
              <a:rPr lang="en-US" dirty="0" err="1"/>
              <a:t>asosiy</a:t>
            </a:r>
            <a:r>
              <a:rPr lang="en-US" dirty="0"/>
              <a:t> </a:t>
            </a:r>
            <a:r>
              <a:rPr lang="en-US" dirty="0" err="1"/>
              <a:t>bilimlarini</a:t>
            </a:r>
            <a:r>
              <a:rPr lang="en-US" dirty="0"/>
              <a:t> </a:t>
            </a:r>
            <a:r>
              <a:rPr lang="en-US" dirty="0" err="1"/>
              <a:t>ajratish</a:t>
            </a:r>
            <a:r>
              <a:rPr lang="en-US" dirty="0"/>
              <a:t> </a:t>
            </a:r>
            <a:r>
              <a:rPr lang="en-US" dirty="0" err="1"/>
              <a:t>va</a:t>
            </a:r>
            <a:r>
              <a:rPr lang="en-US" dirty="0"/>
              <a:t> </a:t>
            </a:r>
            <a:r>
              <a:rPr lang="en-US" dirty="0" err="1"/>
              <a:t>ma'lumotlar</a:t>
            </a:r>
            <a:r>
              <a:rPr lang="en-US" dirty="0"/>
              <a:t> </a:t>
            </a:r>
            <a:r>
              <a:rPr lang="en-US" dirty="0" err="1"/>
              <a:t>tuzilmasida</a:t>
            </a:r>
            <a:r>
              <a:rPr lang="en-US" dirty="0"/>
              <a:t> </a:t>
            </a:r>
            <a:r>
              <a:rPr lang="en-US" dirty="0" err="1"/>
              <a:t>ularning</a:t>
            </a:r>
            <a:r>
              <a:rPr lang="en-US" dirty="0"/>
              <a:t> </a:t>
            </a:r>
            <a:r>
              <a:rPr lang="en-US" dirty="0" err="1"/>
              <a:t>uzaro</a:t>
            </a:r>
            <a:r>
              <a:rPr lang="en-US" dirty="0"/>
              <a:t> </a:t>
            </a:r>
            <a:r>
              <a:rPr lang="en-US" dirty="0" err="1"/>
              <a:t>alokzsini</a:t>
            </a:r>
            <a:r>
              <a:rPr lang="en-US" dirty="0"/>
              <a:t> </a:t>
            </a:r>
            <a:r>
              <a:rPr lang="en-US" dirty="0" err="1"/>
              <a:t>urnatish</a:t>
            </a:r>
            <a:r>
              <a:rPr lang="en-US" dirty="0"/>
              <a:t>, </a:t>
            </a:r>
            <a:r>
              <a:rPr lang="en-US" dirty="0" err="1"/>
              <a:t>shuningd</a:t>
            </a:r>
            <a:r>
              <a:rPr lang="ru-RU" dirty="0"/>
              <a:t>е</a:t>
            </a:r>
            <a:r>
              <a:rPr lang="en-US" dirty="0"/>
              <a:t>k, </a:t>
            </a:r>
            <a:r>
              <a:rPr lang="en-US" dirty="0" err="1"/>
              <a:t>kodlashtirishning</a:t>
            </a:r>
            <a:r>
              <a:rPr lang="en-US" dirty="0"/>
              <a:t> </a:t>
            </a:r>
            <a:r>
              <a:rPr lang="en-US" dirty="0" err="1"/>
              <a:t>bunday</a:t>
            </a:r>
            <a:r>
              <a:rPr lang="en-US" dirty="0"/>
              <a:t> </a:t>
            </a:r>
            <a:r>
              <a:rPr lang="en-US" dirty="0" err="1"/>
              <a:t>tizimini</a:t>
            </a:r>
            <a:r>
              <a:rPr lang="en-US" dirty="0"/>
              <a:t> </a:t>
            </a:r>
            <a:r>
              <a:rPr lang="en-US" dirty="0" err="1"/>
              <a:t>yaratish</a:t>
            </a:r>
            <a:r>
              <a:rPr lang="en-US" dirty="0"/>
              <a:t> </a:t>
            </a:r>
            <a:r>
              <a:rPr lang="en-US" dirty="0" err="1"/>
              <a:t>va</a:t>
            </a:r>
            <a:r>
              <a:rPr lang="en-US" dirty="0"/>
              <a:t> </a:t>
            </a:r>
            <a:r>
              <a:rPr lang="en-US" dirty="0" err="1"/>
              <a:t>foydalanishni</a:t>
            </a:r>
            <a:r>
              <a:rPr lang="en-US" dirty="0"/>
              <a:t> </a:t>
            </a:r>
            <a:r>
              <a:rPr lang="en-US" dirty="0" err="1"/>
              <a:t>talab</a:t>
            </a:r>
            <a:r>
              <a:rPr lang="en-US" dirty="0"/>
              <a:t> </a:t>
            </a:r>
            <a:r>
              <a:rPr lang="en-US" dirty="0" err="1"/>
              <a:t>etadi</a:t>
            </a:r>
            <a:r>
              <a:rPr lang="en-US" dirty="0"/>
              <a:t>; </a:t>
            </a:r>
            <a:endParaRPr lang="ru-RU" dirty="0"/>
          </a:p>
        </p:txBody>
      </p:sp>
    </p:spTree>
    <p:extLst>
      <p:ext uri="{BB962C8B-B14F-4D97-AF65-F5344CB8AC3E}">
        <p14:creationId xmlns:p14="http://schemas.microsoft.com/office/powerpoint/2010/main" val="452699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a:t>• </a:t>
            </a:r>
            <a:r>
              <a:rPr lang="en-US" dirty="0" err="1"/>
              <a:t>eksp</a:t>
            </a:r>
            <a:r>
              <a:rPr lang="ru-RU" dirty="0"/>
              <a:t>е</a:t>
            </a:r>
            <a:r>
              <a:rPr lang="en-US" dirty="0" err="1"/>
              <a:t>rt</a:t>
            </a:r>
            <a:r>
              <a:rPr lang="en-US" dirty="0"/>
              <a:t> </a:t>
            </a:r>
            <a:r>
              <a:rPr lang="en-US" dirty="0" err="1"/>
              <a:t>tizimi</a:t>
            </a:r>
            <a:r>
              <a:rPr lang="en-US" dirty="0"/>
              <a:t> </a:t>
            </a:r>
            <a:r>
              <a:rPr lang="en-US" dirty="0" err="1"/>
              <a:t>faoliyati</a:t>
            </a:r>
            <a:r>
              <a:rPr lang="en-US" dirty="0"/>
              <a:t> </a:t>
            </a:r>
            <a:r>
              <a:rPr lang="en-US" dirty="0" err="1"/>
              <a:t>sifatining</a:t>
            </a:r>
            <a:r>
              <a:rPr lang="en-US" dirty="0"/>
              <a:t> </a:t>
            </a:r>
            <a:r>
              <a:rPr lang="en-US" dirty="0" err="1"/>
              <a:t>samarali</a:t>
            </a:r>
            <a:r>
              <a:rPr lang="en-US" dirty="0"/>
              <a:t> </a:t>
            </a:r>
            <a:r>
              <a:rPr lang="en-US" dirty="0" err="1"/>
              <a:t>baxosini</a:t>
            </a:r>
            <a:r>
              <a:rPr lang="en-US" dirty="0"/>
              <a:t> </a:t>
            </a:r>
            <a:r>
              <a:rPr lang="en-US" dirty="0" err="1"/>
              <a:t>olish</a:t>
            </a:r>
            <a:r>
              <a:rPr lang="en-US" dirty="0"/>
              <a:t> </a:t>
            </a:r>
            <a:r>
              <a:rPr lang="en-US" dirty="0" err="1"/>
              <a:t>va</a:t>
            </a:r>
            <a:r>
              <a:rPr lang="en-US" dirty="0"/>
              <a:t> t</a:t>
            </a:r>
            <a:r>
              <a:rPr lang="ru-RU" dirty="0"/>
              <a:t>е</a:t>
            </a:r>
            <a:r>
              <a:rPr lang="en-US" dirty="0" err="1"/>
              <a:t>gishli</a:t>
            </a:r>
            <a:r>
              <a:rPr lang="en-US" dirty="0"/>
              <a:t> m</a:t>
            </a:r>
            <a:r>
              <a:rPr lang="ru-RU" dirty="0"/>
              <a:t>е</a:t>
            </a:r>
            <a:r>
              <a:rPr lang="en-US" dirty="0" err="1"/>
              <a:t>zonlarni</a:t>
            </a:r>
            <a:r>
              <a:rPr lang="en-US" dirty="0"/>
              <a:t> </a:t>
            </a:r>
            <a:r>
              <a:rPr lang="en-US" dirty="0" err="1"/>
              <a:t>ishlab</a:t>
            </a:r>
            <a:r>
              <a:rPr lang="en-US" dirty="0"/>
              <a:t> </a:t>
            </a:r>
            <a:r>
              <a:rPr lang="en-US" dirty="0" err="1"/>
              <a:t>chik;ish</a:t>
            </a:r>
            <a:r>
              <a:rPr lang="en-US" dirty="0"/>
              <a:t>. </a:t>
            </a:r>
            <a:r>
              <a:rPr lang="en-US" dirty="0" err="1"/>
              <a:t>Kiyinchilik</a:t>
            </a:r>
            <a:r>
              <a:rPr lang="en-US" dirty="0"/>
              <a:t> </a:t>
            </a:r>
            <a:r>
              <a:rPr lang="en-US" dirty="0" err="1"/>
              <a:t>shundaki</a:t>
            </a:r>
            <a:r>
              <a:rPr lang="en-US" dirty="0"/>
              <a:t>, </a:t>
            </a:r>
            <a:r>
              <a:rPr lang="en-US" dirty="0" err="1"/>
              <a:t>mutaxassislar</a:t>
            </a:r>
            <a:r>
              <a:rPr lang="en-US" dirty="0"/>
              <a:t> </a:t>
            </a:r>
            <a:r>
              <a:rPr lang="en-US" dirty="0" err="1"/>
              <a:t>bilimi</a:t>
            </a:r>
            <a:r>
              <a:rPr lang="en-US" dirty="0"/>
              <a:t> — </a:t>
            </a:r>
            <a:r>
              <a:rPr lang="en-US" dirty="0" err="1"/>
              <a:t>bu</a:t>
            </a:r>
            <a:r>
              <a:rPr lang="en-US" dirty="0"/>
              <a:t> </a:t>
            </a:r>
            <a:r>
              <a:rPr lang="en-US" dirty="0" err="1"/>
              <a:t>shunchaki</a:t>
            </a:r>
            <a:r>
              <a:rPr lang="en-US" dirty="0"/>
              <a:t> </a:t>
            </a:r>
            <a:r>
              <a:rPr lang="en-US" dirty="0" err="1"/>
              <a:t>ma'lumot</a:t>
            </a:r>
            <a:r>
              <a:rPr lang="en-US" dirty="0"/>
              <a:t> </a:t>
            </a:r>
            <a:r>
              <a:rPr lang="en-US" dirty="0" err="1"/>
              <a:t>va</a:t>
            </a:r>
            <a:r>
              <a:rPr lang="en-US" dirty="0"/>
              <a:t> </a:t>
            </a:r>
            <a:r>
              <a:rPr lang="en-US" dirty="0" err="1"/>
              <a:t>faktlar</a:t>
            </a:r>
            <a:r>
              <a:rPr lang="en-US" dirty="0"/>
              <a:t> </a:t>
            </a:r>
            <a:r>
              <a:rPr lang="en-US" dirty="0" err="1"/>
              <a:t>yigindisi</a:t>
            </a:r>
            <a:r>
              <a:rPr lang="en-US" dirty="0"/>
              <a:t> </a:t>
            </a:r>
            <a:r>
              <a:rPr lang="en-US" dirty="0" err="1"/>
              <a:t>emas</a:t>
            </a:r>
            <a:r>
              <a:rPr lang="en-US" dirty="0"/>
              <a:t>. </a:t>
            </a:r>
            <a:r>
              <a:rPr lang="en-US" dirty="0" err="1"/>
              <a:t>Ayrim</a:t>
            </a:r>
            <a:r>
              <a:rPr lang="en-US" dirty="0"/>
              <a:t> el</a:t>
            </a:r>
            <a:r>
              <a:rPr lang="ru-RU" dirty="0"/>
              <a:t>е</a:t>
            </a:r>
            <a:r>
              <a:rPr lang="en-US" dirty="0"/>
              <a:t>m</a:t>
            </a:r>
            <a:r>
              <a:rPr lang="ru-RU" dirty="0"/>
              <a:t>е</a:t>
            </a:r>
            <a:r>
              <a:rPr lang="en-US" dirty="0" err="1"/>
              <a:t>ntlar</a:t>
            </a:r>
            <a:r>
              <a:rPr lang="en-US" dirty="0"/>
              <a:t> </a:t>
            </a:r>
            <a:r>
              <a:rPr lang="en-US" dirty="0" err="1"/>
              <a:t>munosabatini</a:t>
            </a:r>
            <a:r>
              <a:rPr lang="en-US" dirty="0"/>
              <a:t> </a:t>
            </a:r>
            <a:r>
              <a:rPr lang="en-US" dirty="0" err="1"/>
              <a:t>tasavvur</a:t>
            </a:r>
            <a:r>
              <a:rPr lang="en-US" dirty="0"/>
              <a:t> </a:t>
            </a:r>
            <a:r>
              <a:rPr lang="en-US" dirty="0" err="1"/>
              <a:t>etish</a:t>
            </a:r>
            <a:r>
              <a:rPr lang="en-US" dirty="0"/>
              <a:t> </a:t>
            </a:r>
            <a:r>
              <a:rPr lang="en-US" dirty="0" err="1"/>
              <a:t>uchun</a:t>
            </a:r>
            <a:r>
              <a:rPr lang="en-US" dirty="0"/>
              <a:t> </a:t>
            </a:r>
            <a:r>
              <a:rPr lang="en-US" dirty="0" err="1"/>
              <a:t>alofalar</a:t>
            </a:r>
            <a:r>
              <a:rPr lang="en-US" dirty="0"/>
              <a:t> </a:t>
            </a:r>
            <a:r>
              <a:rPr lang="en-US" dirty="0" err="1"/>
              <a:t>konuniyatlarini</a:t>
            </a:r>
            <a:r>
              <a:rPr lang="en-US" dirty="0"/>
              <a:t> </a:t>
            </a:r>
            <a:r>
              <a:rPr lang="en-US" dirty="0" err="1"/>
              <a:t>xisobga</a:t>
            </a:r>
            <a:r>
              <a:rPr lang="en-US" dirty="0"/>
              <a:t> </a:t>
            </a:r>
            <a:r>
              <a:rPr lang="en-US" dirty="0" err="1"/>
              <a:t>olishga</a:t>
            </a:r>
            <a:r>
              <a:rPr lang="en-US" dirty="0"/>
              <a:t> formal </a:t>
            </a:r>
            <a:r>
              <a:rPr lang="en-US" dirty="0" err="1"/>
              <a:t>urinish</a:t>
            </a:r>
            <a:r>
              <a:rPr lang="en-US" dirty="0"/>
              <a:t> </a:t>
            </a:r>
            <a:r>
              <a:rPr lang="en-US" dirty="0" err="1"/>
              <a:t>tizimni</a:t>
            </a:r>
            <a:r>
              <a:rPr lang="en-US" dirty="0"/>
              <a:t> </a:t>
            </a:r>
            <a:r>
              <a:rPr lang="en-US" dirty="0" err="1"/>
              <a:t>uta</a:t>
            </a:r>
            <a:r>
              <a:rPr lang="en-US" dirty="0"/>
              <a:t> </a:t>
            </a:r>
            <a:r>
              <a:rPr lang="en-US" dirty="0" err="1"/>
              <a:t>darajada</a:t>
            </a:r>
            <a:r>
              <a:rPr lang="en-US" dirty="0"/>
              <a:t> «k</a:t>
            </a:r>
            <a:r>
              <a:rPr lang="ru-RU" dirty="0"/>
              <a:t>е</a:t>
            </a:r>
            <a:r>
              <a:rPr lang="en-US" dirty="0"/>
              <a:t>skin» </a:t>
            </a:r>
            <a:r>
              <a:rPr lang="en-US" dirty="0" err="1"/>
              <a:t>kilib</a:t>
            </a:r>
            <a:r>
              <a:rPr lang="en-US" dirty="0"/>
              <a:t> </a:t>
            </a:r>
            <a:r>
              <a:rPr lang="en-US" dirty="0" err="1"/>
              <a:t>ko’yadi</a:t>
            </a:r>
            <a:r>
              <a:rPr lang="en-US" dirty="0"/>
              <a:t> </a:t>
            </a:r>
            <a:r>
              <a:rPr lang="en-US" dirty="0" err="1"/>
              <a:t>va</a:t>
            </a:r>
            <a:r>
              <a:rPr lang="en-US" dirty="0"/>
              <a:t> u </a:t>
            </a:r>
            <a:r>
              <a:rPr lang="en-US" dirty="0" err="1"/>
              <a:t>yangi</a:t>
            </a:r>
            <a:r>
              <a:rPr lang="en-US" dirty="0"/>
              <a:t> </a:t>
            </a:r>
            <a:r>
              <a:rPr lang="en-US" dirty="0" err="1"/>
              <a:t>zl</a:t>
            </a:r>
            <a:r>
              <a:rPr lang="ru-RU" dirty="0"/>
              <a:t>е</a:t>
            </a:r>
            <a:r>
              <a:rPr lang="en-US" dirty="0"/>
              <a:t>m</a:t>
            </a:r>
            <a:r>
              <a:rPr lang="ru-RU" dirty="0"/>
              <a:t>е</a:t>
            </a:r>
            <a:r>
              <a:rPr lang="en-US" dirty="0" err="1"/>
              <a:t>ntlarni</a:t>
            </a:r>
            <a:r>
              <a:rPr lang="en-US" dirty="0"/>
              <a:t> </a:t>
            </a:r>
            <a:r>
              <a:rPr lang="en-US" dirty="0" err="1"/>
              <a:t>kushish</a:t>
            </a:r>
            <a:r>
              <a:rPr lang="en-US" dirty="0"/>
              <a:t> </a:t>
            </a:r>
            <a:r>
              <a:rPr lang="en-US" dirty="0" err="1"/>
              <a:t>uchun</a:t>
            </a:r>
            <a:r>
              <a:rPr lang="en-US" dirty="0"/>
              <a:t> «</a:t>
            </a:r>
            <a:r>
              <a:rPr lang="en-US" dirty="0" err="1"/>
              <a:t>yopik</a:t>
            </a:r>
            <a:r>
              <a:rPr lang="en-US" dirty="0"/>
              <a:t>» </a:t>
            </a:r>
            <a:r>
              <a:rPr lang="en-US" dirty="0" err="1"/>
              <a:t>bo’lib</a:t>
            </a:r>
            <a:r>
              <a:rPr lang="en-US" dirty="0"/>
              <a:t> </a:t>
            </a:r>
            <a:r>
              <a:rPr lang="en-US" dirty="0" err="1"/>
              <a:t>koladi</a:t>
            </a:r>
            <a:r>
              <a:rPr lang="en-US" dirty="0"/>
              <a:t>; </a:t>
            </a:r>
            <a:endParaRPr lang="ru-RU" dirty="0"/>
          </a:p>
          <a:p>
            <a:r>
              <a:rPr lang="en-US" dirty="0"/>
              <a:t>• </a:t>
            </a:r>
            <a:r>
              <a:rPr lang="ru-RU" dirty="0"/>
              <a:t>е</a:t>
            </a:r>
            <a:r>
              <a:rPr lang="en-US" dirty="0" err="1"/>
              <a:t>chiladigan</a:t>
            </a:r>
            <a:r>
              <a:rPr lang="en-US" dirty="0"/>
              <a:t> masala </a:t>
            </a:r>
            <a:r>
              <a:rPr lang="en-US" dirty="0" err="1"/>
              <a:t>tuzilmasining</a:t>
            </a:r>
            <a:r>
              <a:rPr lang="en-US" dirty="0"/>
              <a:t> </a:t>
            </a:r>
            <a:r>
              <a:rPr lang="en-US" dirty="0" err="1"/>
              <a:t>extimollik</a:t>
            </a:r>
            <a:r>
              <a:rPr lang="en-US" dirty="0"/>
              <a:t> </a:t>
            </a:r>
            <a:r>
              <a:rPr lang="en-US" dirty="0" err="1"/>
              <a:t>xususiyati</a:t>
            </a:r>
            <a:r>
              <a:rPr lang="en-US" dirty="0"/>
              <a:t> </a:t>
            </a:r>
            <a:r>
              <a:rPr lang="en-US" dirty="0" err="1"/>
              <a:t>va</a:t>
            </a:r>
            <a:r>
              <a:rPr lang="en-US" dirty="0"/>
              <a:t> </a:t>
            </a:r>
            <a:r>
              <a:rPr lang="en-US" dirty="0" err="1"/>
              <a:t>bilimlarning</a:t>
            </a:r>
            <a:r>
              <a:rPr lang="en-US" dirty="0"/>
              <a:t> </a:t>
            </a:r>
            <a:r>
              <a:rPr lang="en-US" dirty="0" err="1"/>
              <a:t>uygunlashuvi</a:t>
            </a:r>
            <a:r>
              <a:rPr lang="en-US" dirty="0"/>
              <a:t> </a:t>
            </a:r>
            <a:r>
              <a:rPr lang="en-US" dirty="0" err="1"/>
              <a:t>tufayli</a:t>
            </a:r>
            <a:r>
              <a:rPr lang="en-US" dirty="0"/>
              <a:t> </a:t>
            </a:r>
            <a:r>
              <a:rPr lang="en-US" dirty="0" err="1"/>
              <a:t>ishonchsiz</a:t>
            </a:r>
            <a:r>
              <a:rPr lang="en-US" dirty="0"/>
              <a:t> </a:t>
            </a:r>
            <a:r>
              <a:rPr lang="en-US" dirty="0" err="1"/>
              <a:t>natijalar</a:t>
            </a:r>
            <a:r>
              <a:rPr lang="en-US" dirty="0"/>
              <a:t> </a:t>
            </a:r>
            <a:r>
              <a:rPr lang="en-US" dirty="0" err="1"/>
              <a:t>olish</a:t>
            </a:r>
            <a:r>
              <a:rPr lang="en-US" dirty="0"/>
              <a:t> </a:t>
            </a:r>
            <a:r>
              <a:rPr lang="en-US" dirty="0" err="1"/>
              <a:t>mumkinligi</a:t>
            </a:r>
            <a:r>
              <a:rPr lang="en-US" dirty="0"/>
              <a:t>. </a:t>
            </a:r>
            <a:endParaRPr lang="ru-RU" dirty="0"/>
          </a:p>
          <a:p>
            <a:endParaRPr lang="ru-RU" dirty="0"/>
          </a:p>
        </p:txBody>
      </p:sp>
    </p:spTree>
    <p:extLst>
      <p:ext uri="{BB962C8B-B14F-4D97-AF65-F5344CB8AC3E}">
        <p14:creationId xmlns:p14="http://schemas.microsoft.com/office/powerpoint/2010/main" val="18421393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en-US" dirty="0" err="1"/>
              <a:t>Eksp</a:t>
            </a:r>
            <a:r>
              <a:rPr lang="ru-RU" dirty="0"/>
              <a:t>е</a:t>
            </a:r>
            <a:r>
              <a:rPr lang="en-US" dirty="0" err="1"/>
              <a:t>rt</a:t>
            </a:r>
            <a:r>
              <a:rPr lang="en-US" dirty="0"/>
              <a:t> </a:t>
            </a:r>
            <a:r>
              <a:rPr lang="en-US" dirty="0" err="1"/>
              <a:t>tizimiii</a:t>
            </a:r>
            <a:r>
              <a:rPr lang="en-US" dirty="0"/>
              <a:t> </a:t>
            </a:r>
            <a:r>
              <a:rPr lang="en-US" dirty="0" err="1"/>
              <a:t>yaratish</a:t>
            </a:r>
            <a:r>
              <a:rPr lang="en-US" dirty="0"/>
              <a:t> </a:t>
            </a:r>
            <a:r>
              <a:rPr lang="en-US" dirty="0" err="1"/>
              <a:t>quyidagi</a:t>
            </a:r>
            <a:r>
              <a:rPr lang="en-US" dirty="0"/>
              <a:t> </a:t>
            </a:r>
            <a:r>
              <a:rPr lang="en-US" dirty="0" err="1"/>
              <a:t>talablar</a:t>
            </a:r>
            <a:r>
              <a:rPr lang="en-US" dirty="0"/>
              <a:t> </a:t>
            </a:r>
            <a:r>
              <a:rPr lang="en-US" dirty="0" err="1"/>
              <a:t>mavjud</a:t>
            </a:r>
            <a:r>
              <a:rPr lang="en-US" dirty="0"/>
              <a:t> </a:t>
            </a:r>
            <a:r>
              <a:rPr lang="en-US" dirty="0" err="1"/>
              <a:t>xolatda</a:t>
            </a:r>
            <a:r>
              <a:rPr lang="en-US" dirty="0"/>
              <a:t> </a:t>
            </a:r>
            <a:r>
              <a:rPr lang="en-US" dirty="0" err="1"/>
              <a:t>maqsadga</a:t>
            </a:r>
            <a:r>
              <a:rPr lang="en-US" dirty="0"/>
              <a:t> </a:t>
            </a:r>
            <a:r>
              <a:rPr lang="en-US" dirty="0" err="1"/>
              <a:t>muvofikdir</a:t>
            </a:r>
            <a:r>
              <a:rPr lang="en-US" dirty="0"/>
              <a:t>: </a:t>
            </a:r>
            <a:endParaRPr lang="ru-RU" dirty="0"/>
          </a:p>
          <a:p>
            <a:r>
              <a:rPr lang="en-US" dirty="0"/>
              <a:t>• </a:t>
            </a:r>
            <a:r>
              <a:rPr lang="en-US" dirty="0" err="1"/>
              <a:t>tizimga</a:t>
            </a:r>
            <a:r>
              <a:rPr lang="en-US" dirty="0"/>
              <a:t> </a:t>
            </a:r>
            <a:r>
              <a:rPr lang="en-US" dirty="0" err="1"/>
              <a:t>uz</a:t>
            </a:r>
            <a:r>
              <a:rPr lang="en-US" dirty="0"/>
              <a:t> </a:t>
            </a:r>
            <a:r>
              <a:rPr lang="en-US" dirty="0" err="1"/>
              <a:t>bilimini</a:t>
            </a:r>
            <a:r>
              <a:rPr lang="en-US" dirty="0"/>
              <a:t> b</a:t>
            </a:r>
            <a:r>
              <a:rPr lang="ru-RU" dirty="0"/>
              <a:t>е</a:t>
            </a:r>
            <a:r>
              <a:rPr lang="en-US" dirty="0" err="1"/>
              <a:t>rishni</a:t>
            </a:r>
            <a:r>
              <a:rPr lang="en-US" dirty="0"/>
              <a:t> </a:t>
            </a:r>
            <a:r>
              <a:rPr lang="en-US" dirty="0" err="1"/>
              <a:t>istagan</a:t>
            </a:r>
            <a:r>
              <a:rPr lang="en-US" dirty="0"/>
              <a:t> </a:t>
            </a:r>
            <a:r>
              <a:rPr lang="en-US" dirty="0" err="1"/>
              <a:t>eksp</a:t>
            </a:r>
            <a:r>
              <a:rPr lang="ru-RU" dirty="0"/>
              <a:t>е</a:t>
            </a:r>
            <a:r>
              <a:rPr lang="en-US" dirty="0" err="1"/>
              <a:t>rtlar</a:t>
            </a:r>
            <a:r>
              <a:rPr lang="en-US" dirty="0"/>
              <a:t> </a:t>
            </a:r>
            <a:r>
              <a:rPr lang="en-US" dirty="0" err="1"/>
              <a:t>mavjudliti</a:t>
            </a:r>
            <a:r>
              <a:rPr lang="en-US" dirty="0"/>
              <a:t>; </a:t>
            </a:r>
            <a:endParaRPr lang="ru-RU" dirty="0"/>
          </a:p>
          <a:p>
            <a:r>
              <a:rPr lang="en-US" dirty="0"/>
              <a:t>• </a:t>
            </a:r>
            <a:r>
              <a:rPr lang="en-US" dirty="0" err="1"/>
              <a:t>eksp</a:t>
            </a:r>
            <a:r>
              <a:rPr lang="ru-RU" dirty="0"/>
              <a:t>е</a:t>
            </a:r>
            <a:r>
              <a:rPr lang="en-US" dirty="0" err="1"/>
              <a:t>rtlar</a:t>
            </a:r>
            <a:r>
              <a:rPr lang="en-US" dirty="0"/>
              <a:t> </a:t>
            </a:r>
            <a:r>
              <a:rPr lang="en-US" dirty="0" err="1"/>
              <a:t>vazifani</a:t>
            </a:r>
            <a:r>
              <a:rPr lang="en-US" dirty="0"/>
              <a:t> </a:t>
            </a:r>
            <a:r>
              <a:rPr lang="en-US" dirty="0" err="1"/>
              <a:t>xal</a:t>
            </a:r>
            <a:r>
              <a:rPr lang="en-US" dirty="0"/>
              <a:t> </a:t>
            </a:r>
            <a:r>
              <a:rPr lang="en-US" dirty="0" err="1"/>
              <a:t>etishning</a:t>
            </a:r>
            <a:r>
              <a:rPr lang="en-US" dirty="0"/>
              <a:t> </a:t>
            </a:r>
            <a:r>
              <a:rPr lang="en-US" dirty="0" err="1"/>
              <a:t>uz</a:t>
            </a:r>
            <a:r>
              <a:rPr lang="en-US" dirty="0"/>
              <a:t> </a:t>
            </a:r>
            <a:r>
              <a:rPr lang="en-US" dirty="0" err="1"/>
              <a:t>uslublarini</a:t>
            </a:r>
            <a:r>
              <a:rPr lang="en-US" dirty="0"/>
              <a:t> </a:t>
            </a:r>
            <a:r>
              <a:rPr lang="en-US" dirty="0" err="1"/>
              <a:t>bayon</a:t>
            </a:r>
            <a:r>
              <a:rPr lang="en-US" dirty="0"/>
              <a:t> </a:t>
            </a:r>
            <a:r>
              <a:rPr lang="en-US" dirty="0" err="1"/>
              <a:t>etishi</a:t>
            </a:r>
            <a:r>
              <a:rPr lang="en-US" dirty="0"/>
              <a:t> </a:t>
            </a:r>
            <a:r>
              <a:rPr lang="en-US" dirty="0" err="1"/>
              <a:t>mumkin</a:t>
            </a:r>
            <a:r>
              <a:rPr lang="en-US" dirty="0"/>
              <a:t> </a:t>
            </a:r>
            <a:r>
              <a:rPr lang="en-US" dirty="0" err="1"/>
              <a:t>bulgak</a:t>
            </a:r>
            <a:r>
              <a:rPr lang="en-US" dirty="0"/>
              <a:t> </a:t>
            </a:r>
            <a:r>
              <a:rPr lang="en-US" dirty="0" err="1"/>
              <a:t>muammoli</a:t>
            </a:r>
            <a:r>
              <a:rPr lang="en-US" dirty="0"/>
              <a:t> </a:t>
            </a:r>
            <a:r>
              <a:rPr lang="en-US" dirty="0" err="1"/>
              <a:t>soxaning</a:t>
            </a:r>
            <a:r>
              <a:rPr lang="en-US" dirty="0"/>
              <a:t> </a:t>
            </a:r>
            <a:r>
              <a:rPr lang="en-US" dirty="0" err="1"/>
              <a:t>mavjudligi</a:t>
            </a:r>
            <a:r>
              <a:rPr lang="en-US" dirty="0"/>
              <a:t>; </a:t>
            </a:r>
            <a:endParaRPr lang="ru-RU" dirty="0"/>
          </a:p>
          <a:p>
            <a:r>
              <a:rPr lang="en-US" dirty="0"/>
              <a:t>• </a:t>
            </a:r>
            <a:r>
              <a:rPr lang="en-US" dirty="0" err="1"/>
              <a:t>kupchilik</a:t>
            </a:r>
            <a:r>
              <a:rPr lang="en-US" dirty="0"/>
              <a:t> </a:t>
            </a:r>
            <a:r>
              <a:rPr lang="en-US" dirty="0" err="1"/>
              <a:t>eksp</a:t>
            </a:r>
            <a:r>
              <a:rPr lang="ru-RU" dirty="0"/>
              <a:t>е</a:t>
            </a:r>
            <a:r>
              <a:rPr lang="en-US" dirty="0" err="1"/>
              <a:t>rtlarning</a:t>
            </a:r>
            <a:r>
              <a:rPr lang="en-US" dirty="0"/>
              <a:t> </a:t>
            </a:r>
            <a:r>
              <a:rPr lang="en-US" dirty="0" err="1"/>
              <a:t>mazkur</a:t>
            </a:r>
            <a:r>
              <a:rPr lang="en-US" dirty="0"/>
              <a:t> </a:t>
            </a:r>
            <a:r>
              <a:rPr lang="en-US" dirty="0" err="1"/>
              <a:t>muammolida</a:t>
            </a:r>
            <a:r>
              <a:rPr lang="en-US" dirty="0"/>
              <a:t> </a:t>
            </a:r>
            <a:r>
              <a:rPr lang="ru-RU" dirty="0"/>
              <a:t>е</a:t>
            </a:r>
            <a:r>
              <a:rPr lang="en-US" dirty="0" err="1"/>
              <a:t>chimlar</a:t>
            </a:r>
            <a:r>
              <a:rPr lang="en-US" dirty="0"/>
              <a:t> </a:t>
            </a:r>
            <a:r>
              <a:rPr lang="en-US" dirty="0" err="1"/>
              <a:t>uxshashlitining</a:t>
            </a:r>
            <a:r>
              <a:rPr lang="en-US" dirty="0"/>
              <a:t> </a:t>
            </a:r>
            <a:r>
              <a:rPr lang="en-US" dirty="0" err="1"/>
              <a:t>bulishi</a:t>
            </a:r>
            <a:r>
              <a:rPr lang="en-US" dirty="0"/>
              <a:t>; </a:t>
            </a:r>
            <a:endParaRPr lang="ru-RU" dirty="0"/>
          </a:p>
          <a:p>
            <a:r>
              <a:rPr lang="en-US" dirty="0"/>
              <a:t>• </a:t>
            </a:r>
            <a:r>
              <a:rPr lang="en-US" dirty="0" err="1"/>
              <a:t>muammoli</a:t>
            </a:r>
            <a:r>
              <a:rPr lang="en-US" dirty="0"/>
              <a:t> </a:t>
            </a:r>
            <a:r>
              <a:rPr lang="en-US" dirty="0" err="1"/>
              <a:t>soxadagi</a:t>
            </a:r>
            <a:r>
              <a:rPr lang="en-US" dirty="0"/>
              <a:t> </a:t>
            </a:r>
            <a:r>
              <a:rPr lang="en-US" dirty="0" err="1"/>
              <a:t>vazifaning</a:t>
            </a:r>
            <a:r>
              <a:rPr lang="en-US" dirty="0"/>
              <a:t> </a:t>
            </a:r>
            <a:r>
              <a:rPr lang="en-US" dirty="0" err="1"/>
              <a:t>axamiyati</a:t>
            </a:r>
            <a:r>
              <a:rPr lang="en-US" dirty="0"/>
              <a:t>, </a:t>
            </a:r>
            <a:r>
              <a:rPr lang="en-US" dirty="0" err="1"/>
              <a:t>ya'ni</a:t>
            </a:r>
            <a:r>
              <a:rPr lang="en-US" dirty="0"/>
              <a:t>  </a:t>
            </a:r>
            <a:r>
              <a:rPr lang="en-US" dirty="0" err="1"/>
              <a:t>ular</a:t>
            </a:r>
            <a:r>
              <a:rPr lang="en-US" dirty="0"/>
              <a:t> </a:t>
            </a:r>
            <a:r>
              <a:rPr lang="en-US" dirty="0" err="1"/>
              <a:t>yoki</a:t>
            </a:r>
            <a:r>
              <a:rPr lang="en-US" dirty="0"/>
              <a:t> </a:t>
            </a:r>
            <a:r>
              <a:rPr lang="en-US" dirty="0" err="1"/>
              <a:t>murakkab</a:t>
            </a:r>
            <a:r>
              <a:rPr lang="en-US" dirty="0"/>
              <a:t> </a:t>
            </a:r>
            <a:r>
              <a:rPr lang="en-US" dirty="0" err="1"/>
              <a:t>bulishlari</a:t>
            </a:r>
            <a:r>
              <a:rPr lang="en-US" dirty="0"/>
              <a:t>, </a:t>
            </a:r>
            <a:r>
              <a:rPr lang="en-US" dirty="0" err="1"/>
              <a:t>yoki</a:t>
            </a:r>
            <a:r>
              <a:rPr lang="en-US" dirty="0"/>
              <a:t> </a:t>
            </a:r>
            <a:r>
              <a:rPr lang="en-US" dirty="0" err="1"/>
              <a:t>mutaxassis</a:t>
            </a:r>
            <a:r>
              <a:rPr lang="en-US" dirty="0"/>
              <a:t> </a:t>
            </a:r>
            <a:r>
              <a:rPr lang="en-US" dirty="0" err="1"/>
              <a:t>bulmagan</a:t>
            </a:r>
            <a:r>
              <a:rPr lang="en-US" dirty="0"/>
              <a:t> </a:t>
            </a:r>
            <a:r>
              <a:rPr lang="en-US" dirty="0" err="1"/>
              <a:t>foydalanuvchi</a:t>
            </a:r>
            <a:r>
              <a:rPr lang="en-US" dirty="0"/>
              <a:t> </a:t>
            </a:r>
            <a:r>
              <a:rPr lang="en-US" dirty="0" err="1"/>
              <a:t>xal</a:t>
            </a:r>
            <a:r>
              <a:rPr lang="en-US" dirty="0"/>
              <a:t> eta </a:t>
            </a:r>
            <a:r>
              <a:rPr lang="en-US" dirty="0" err="1"/>
              <a:t>olmasligi</a:t>
            </a:r>
            <a:r>
              <a:rPr lang="en-US" dirty="0"/>
              <a:t> </a:t>
            </a:r>
            <a:r>
              <a:rPr lang="en-US" dirty="0" err="1"/>
              <a:t>yoki</a:t>
            </a:r>
            <a:r>
              <a:rPr lang="en-US" dirty="0"/>
              <a:t> </a:t>
            </a:r>
            <a:r>
              <a:rPr lang="en-US" dirty="0" err="1"/>
              <a:t>xal</a:t>
            </a:r>
            <a:r>
              <a:rPr lang="en-US" dirty="0"/>
              <a:t> </a:t>
            </a:r>
            <a:r>
              <a:rPr lang="en-US" dirty="0" err="1"/>
              <a:t>etish</a:t>
            </a:r>
            <a:r>
              <a:rPr lang="en-US" dirty="0"/>
              <a:t> </a:t>
            </a:r>
            <a:r>
              <a:rPr lang="en-US" dirty="0" err="1"/>
              <a:t>uchun</a:t>
            </a:r>
            <a:r>
              <a:rPr lang="en-US" dirty="0"/>
              <a:t> </a:t>
            </a:r>
            <a:r>
              <a:rPr lang="en-US" dirty="0" err="1"/>
              <a:t>ancha</a:t>
            </a:r>
            <a:r>
              <a:rPr lang="en-US" dirty="0"/>
              <a:t> </a:t>
            </a:r>
            <a:r>
              <a:rPr lang="en-US" dirty="0" err="1"/>
              <a:t>vakt</a:t>
            </a:r>
            <a:r>
              <a:rPr lang="en-US" dirty="0"/>
              <a:t> </a:t>
            </a:r>
            <a:r>
              <a:rPr lang="en-US" dirty="0" err="1"/>
              <a:t>talab</a:t>
            </a:r>
            <a:r>
              <a:rPr lang="en-US" dirty="0"/>
              <a:t> </a:t>
            </a:r>
            <a:r>
              <a:rPr lang="en-US" dirty="0" err="1"/>
              <a:t>k;ilishi</a:t>
            </a:r>
            <a:r>
              <a:rPr lang="en-US" dirty="0"/>
              <a:t>; </a:t>
            </a:r>
            <a:endParaRPr lang="ru-RU" dirty="0"/>
          </a:p>
        </p:txBody>
      </p:sp>
    </p:spTree>
    <p:extLst>
      <p:ext uri="{BB962C8B-B14F-4D97-AF65-F5344CB8AC3E}">
        <p14:creationId xmlns:p14="http://schemas.microsoft.com/office/powerpoint/2010/main" val="234767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masalani</a:t>
            </a:r>
            <a:r>
              <a:rPr lang="en-US" dirty="0"/>
              <a:t> </a:t>
            </a:r>
            <a:r>
              <a:rPr lang="ru-RU" dirty="0"/>
              <a:t>е</a:t>
            </a:r>
            <a:r>
              <a:rPr lang="en-US" dirty="0" err="1"/>
              <a:t>chish</a:t>
            </a:r>
            <a:r>
              <a:rPr lang="en-US" dirty="0"/>
              <a:t> </a:t>
            </a:r>
            <a:r>
              <a:rPr lang="en-US" dirty="0" err="1"/>
              <a:t>uchun</a:t>
            </a:r>
            <a:r>
              <a:rPr lang="en-US" dirty="0"/>
              <a:t> </a:t>
            </a:r>
            <a:r>
              <a:rPr lang="en-US" dirty="0" err="1"/>
              <a:t>katga</a:t>
            </a:r>
            <a:r>
              <a:rPr lang="en-US" dirty="0"/>
              <a:t> </a:t>
            </a:r>
            <a:r>
              <a:rPr lang="en-US" dirty="0" err="1"/>
              <a:t>xajmdagi</a:t>
            </a:r>
            <a:r>
              <a:rPr lang="en-US" dirty="0"/>
              <a:t> </a:t>
            </a:r>
            <a:r>
              <a:rPr lang="en-US" dirty="0" err="1"/>
              <a:t>ma'lumot</a:t>
            </a:r>
            <a:r>
              <a:rPr lang="en-US" dirty="0"/>
              <a:t> </a:t>
            </a:r>
            <a:r>
              <a:rPr lang="en-US" dirty="0" err="1"/>
              <a:t>va</a:t>
            </a:r>
            <a:r>
              <a:rPr lang="en-US" dirty="0"/>
              <a:t> </a:t>
            </a:r>
            <a:r>
              <a:rPr lang="en-US" dirty="0" err="1"/>
              <a:t>bilimning</a:t>
            </a:r>
            <a:r>
              <a:rPr lang="en-US" dirty="0"/>
              <a:t> </a:t>
            </a:r>
            <a:r>
              <a:rPr lang="en-US" dirty="0" err="1"/>
              <a:t>bulishi</a:t>
            </a:r>
            <a:r>
              <a:rPr lang="en-US" dirty="0"/>
              <a:t>; </a:t>
            </a:r>
            <a:endParaRPr lang="ru-RU" dirty="0"/>
          </a:p>
          <a:p>
            <a:r>
              <a:rPr lang="en-US" dirty="0"/>
              <a:t>• </a:t>
            </a:r>
            <a:r>
              <a:rPr lang="en-US" dirty="0" err="1"/>
              <a:t>pr</a:t>
            </a:r>
            <a:r>
              <a:rPr lang="ru-RU" dirty="0"/>
              <a:t>е</a:t>
            </a:r>
            <a:r>
              <a:rPr lang="en-US" dirty="0" err="1"/>
              <a:t>dm</a:t>
            </a:r>
            <a:r>
              <a:rPr lang="ru-RU" dirty="0"/>
              <a:t>е</a:t>
            </a:r>
            <a:r>
              <a:rPr lang="en-US" dirty="0"/>
              <a:t>t </a:t>
            </a:r>
            <a:r>
              <a:rPr lang="en-US" dirty="0" err="1"/>
              <a:t>soxasida</a:t>
            </a:r>
            <a:r>
              <a:rPr lang="en-US" dirty="0"/>
              <a:t> </a:t>
            </a:r>
            <a:r>
              <a:rPr lang="en-US" dirty="0" err="1"/>
              <a:t>axborotning</a:t>
            </a:r>
            <a:r>
              <a:rPr lang="en-US" dirty="0"/>
              <a:t> </a:t>
            </a:r>
            <a:r>
              <a:rPr lang="en-US" dirty="0" err="1"/>
              <a:t>tulik</a:t>
            </a:r>
            <a:r>
              <a:rPr lang="en-US" dirty="0"/>
              <a:t> </a:t>
            </a:r>
            <a:r>
              <a:rPr lang="en-US" dirty="0" err="1"/>
              <a:t>bulmasligi</a:t>
            </a:r>
            <a:r>
              <a:rPr lang="en-US" dirty="0"/>
              <a:t> </a:t>
            </a:r>
            <a:r>
              <a:rPr lang="en-US" dirty="0" err="1"/>
              <a:t>va</a:t>
            </a:r>
            <a:r>
              <a:rPr lang="en-US" dirty="0"/>
              <a:t> </a:t>
            </a:r>
            <a:r>
              <a:rPr lang="en-US" dirty="0" err="1"/>
              <a:t>uzgaruvchanligi</a:t>
            </a:r>
            <a:r>
              <a:rPr lang="en-US" dirty="0"/>
              <a:t> </a:t>
            </a:r>
            <a:r>
              <a:rPr lang="en-US" dirty="0" err="1"/>
              <a:t>tufayli</a:t>
            </a:r>
            <a:r>
              <a:rPr lang="en-US" dirty="0"/>
              <a:t> </a:t>
            </a:r>
            <a:r>
              <a:rPr lang="en-US" dirty="0" err="1"/>
              <a:t>evristik</a:t>
            </a:r>
            <a:r>
              <a:rPr lang="en-US" dirty="0"/>
              <a:t> </a:t>
            </a:r>
            <a:r>
              <a:rPr lang="en-US" dirty="0" err="1"/>
              <a:t>uslublarni</a:t>
            </a:r>
            <a:r>
              <a:rPr lang="en-US" dirty="0"/>
              <a:t> </a:t>
            </a:r>
            <a:r>
              <a:rPr lang="en-US" dirty="0" err="1"/>
              <a:t>ko’alash</a:t>
            </a:r>
            <a:r>
              <a:rPr lang="en-US" dirty="0"/>
              <a:t>. </a:t>
            </a:r>
            <a:endParaRPr lang="ru-RU" dirty="0"/>
          </a:p>
          <a:p>
            <a:r>
              <a:rPr lang="en-US" dirty="0" err="1"/>
              <a:t>Yuqorida</a:t>
            </a:r>
            <a:r>
              <a:rPr lang="en-US" dirty="0"/>
              <a:t> </a:t>
            </a:r>
            <a:r>
              <a:rPr lang="en-US" dirty="0" err="1"/>
              <a:t>kayd</a:t>
            </a:r>
            <a:r>
              <a:rPr lang="en-US" dirty="0"/>
              <a:t> </a:t>
            </a:r>
            <a:r>
              <a:rPr lang="en-US" dirty="0" err="1"/>
              <a:t>etilgan</a:t>
            </a:r>
            <a:r>
              <a:rPr lang="en-US" dirty="0"/>
              <a:t> </a:t>
            </a:r>
            <a:r>
              <a:rPr lang="en-US" dirty="0" err="1"/>
              <a:t>uchta</a:t>
            </a:r>
            <a:r>
              <a:rPr lang="en-US" dirty="0"/>
              <a:t> </a:t>
            </a:r>
            <a:r>
              <a:rPr lang="en-US" dirty="0" err="1"/>
              <a:t>muammoni</a:t>
            </a:r>
            <a:r>
              <a:rPr lang="en-US" dirty="0"/>
              <a:t> </a:t>
            </a:r>
            <a:r>
              <a:rPr lang="en-US" dirty="0" err="1"/>
              <a:t>xal</a:t>
            </a:r>
            <a:r>
              <a:rPr lang="en-US" dirty="0"/>
              <a:t> </a:t>
            </a:r>
            <a:r>
              <a:rPr lang="en-US" dirty="0" err="1"/>
              <a:t>etish</a:t>
            </a:r>
            <a:r>
              <a:rPr lang="en-US" dirty="0"/>
              <a:t> </a:t>
            </a:r>
            <a:r>
              <a:rPr lang="en-US" dirty="0" err="1"/>
              <a:t>va</a:t>
            </a:r>
            <a:r>
              <a:rPr lang="en-US" dirty="0"/>
              <a:t> </a:t>
            </a:r>
            <a:r>
              <a:rPr lang="en-US" dirty="0" err="1"/>
              <a:t>sanab</a:t>
            </a:r>
            <a:r>
              <a:rPr lang="en-US" dirty="0"/>
              <a:t> </a:t>
            </a:r>
            <a:r>
              <a:rPr lang="en-US" dirty="0" err="1"/>
              <a:t>utilgan</a:t>
            </a:r>
            <a:r>
              <a:rPr lang="en-US" dirty="0"/>
              <a:t> </a:t>
            </a:r>
            <a:r>
              <a:rPr lang="en-US" dirty="0" err="1"/>
              <a:t>talablarni</a:t>
            </a:r>
            <a:r>
              <a:rPr lang="en-US" dirty="0"/>
              <a:t> </a:t>
            </a:r>
            <a:r>
              <a:rPr lang="en-US" dirty="0" err="1"/>
              <a:t>bajarish</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ko’llashning</a:t>
            </a:r>
            <a:r>
              <a:rPr lang="en-US" dirty="0"/>
              <a:t> </a:t>
            </a:r>
            <a:r>
              <a:rPr lang="en-US" dirty="0" err="1"/>
              <a:t>zarur</a:t>
            </a:r>
            <a:r>
              <a:rPr lang="en-US" dirty="0"/>
              <a:t> </a:t>
            </a:r>
            <a:r>
              <a:rPr lang="en-US" dirty="0" err="1"/>
              <a:t>xamda</a:t>
            </a:r>
            <a:r>
              <a:rPr lang="en-US" dirty="0"/>
              <a:t> </a:t>
            </a:r>
            <a:r>
              <a:rPr lang="ru-RU" dirty="0"/>
              <a:t>е</a:t>
            </a:r>
            <a:r>
              <a:rPr lang="en-US" dirty="0" err="1"/>
              <a:t>tarli</a:t>
            </a:r>
            <a:r>
              <a:rPr lang="en-US" dirty="0"/>
              <a:t> </a:t>
            </a:r>
            <a:r>
              <a:rPr lang="en-US" dirty="0" err="1"/>
              <a:t>sharti</a:t>
            </a:r>
            <a:r>
              <a:rPr lang="en-US" dirty="0"/>
              <a:t> </a:t>
            </a:r>
            <a:r>
              <a:rPr lang="en-US" dirty="0" err="1"/>
              <a:t>sanaladi</a:t>
            </a:r>
            <a:r>
              <a:rPr lang="en-US" dirty="0"/>
              <a:t>. </a:t>
            </a:r>
            <a:endParaRPr lang="ru-RU" dirty="0"/>
          </a:p>
          <a:p>
            <a:r>
              <a:rPr lang="en-US" dirty="0" err="1"/>
              <a:t>Eksp</a:t>
            </a:r>
            <a:r>
              <a:rPr lang="ru-RU" dirty="0"/>
              <a:t>е</a:t>
            </a:r>
            <a:r>
              <a:rPr lang="en-US" dirty="0" err="1"/>
              <a:t>rt</a:t>
            </a:r>
            <a:r>
              <a:rPr lang="en-US" dirty="0"/>
              <a:t> </a:t>
            </a:r>
            <a:r>
              <a:rPr lang="en-US" dirty="0" err="1"/>
              <a:t>tizimini</a:t>
            </a:r>
            <a:r>
              <a:rPr lang="en-US" dirty="0"/>
              <a:t> </a:t>
            </a:r>
            <a:r>
              <a:rPr lang="en-US" dirty="0" err="1"/>
              <a:t>yaratish</a:t>
            </a:r>
            <a:r>
              <a:rPr lang="en-US" dirty="0"/>
              <a:t> </a:t>
            </a:r>
            <a:r>
              <a:rPr lang="en-US" dirty="0" err="1"/>
              <a:t>boshichlari</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yaratishning</a:t>
            </a:r>
            <a:r>
              <a:rPr lang="en-US" dirty="0"/>
              <a:t> </a:t>
            </a:r>
            <a:r>
              <a:rPr lang="en-US" dirty="0" err="1"/>
              <a:t>nisbatan</a:t>
            </a:r>
            <a:r>
              <a:rPr lang="en-US" dirty="0"/>
              <a:t>  </a:t>
            </a:r>
            <a:r>
              <a:rPr lang="en-US" dirty="0" err="1"/>
              <a:t>boskichlariga</a:t>
            </a:r>
            <a:r>
              <a:rPr lang="en-US" dirty="0"/>
              <a:t> </a:t>
            </a:r>
            <a:r>
              <a:rPr lang="en-US" dirty="0" err="1"/>
              <a:t>kuyidagilarni</a:t>
            </a:r>
            <a:r>
              <a:rPr lang="en-US" dirty="0"/>
              <a:t> </a:t>
            </a:r>
            <a:r>
              <a:rPr lang="en-US" dirty="0" err="1"/>
              <a:t>kiritish</a:t>
            </a:r>
            <a:r>
              <a:rPr lang="en-US" dirty="0"/>
              <a:t> </a:t>
            </a:r>
            <a:r>
              <a:rPr lang="en-US" dirty="0" err="1"/>
              <a:t>mumkin</a:t>
            </a:r>
            <a:r>
              <a:rPr lang="en-US" dirty="0"/>
              <a:t>: </a:t>
            </a:r>
            <a:r>
              <a:rPr lang="en-US" dirty="0" err="1"/>
              <a:t>konts</a:t>
            </a:r>
            <a:r>
              <a:rPr lang="ru-RU" dirty="0"/>
              <a:t>е</a:t>
            </a:r>
            <a:r>
              <a:rPr lang="en-US" dirty="0" err="1"/>
              <a:t>ptsiyalash</a:t>
            </a:r>
            <a:r>
              <a:rPr lang="en-US" dirty="0"/>
              <a:t>, r</a:t>
            </a:r>
            <a:r>
              <a:rPr lang="ru-RU" dirty="0"/>
              <a:t>е</a:t>
            </a:r>
            <a:r>
              <a:rPr lang="en-US" dirty="0" err="1"/>
              <a:t>alizatsiya</a:t>
            </a:r>
            <a:r>
              <a:rPr lang="en-US" dirty="0"/>
              <a:t>, t</a:t>
            </a:r>
            <a:r>
              <a:rPr lang="ru-RU" dirty="0"/>
              <a:t>е</a:t>
            </a:r>
            <a:r>
              <a:rPr lang="en-US" dirty="0" err="1"/>
              <a:t>stdan</a:t>
            </a:r>
            <a:r>
              <a:rPr lang="en-US" dirty="0"/>
              <a:t> </a:t>
            </a:r>
            <a:r>
              <a:rPr lang="en-US" dirty="0" err="1"/>
              <a:t>utkazish</a:t>
            </a:r>
            <a:r>
              <a:rPr lang="en-US" dirty="0"/>
              <a:t>, </a:t>
            </a:r>
            <a:r>
              <a:rPr lang="en-US" dirty="0" err="1"/>
              <a:t>joroy</a:t>
            </a:r>
            <a:r>
              <a:rPr lang="en-US" dirty="0"/>
              <a:t> </a:t>
            </a:r>
            <a:r>
              <a:rPr lang="en-US" dirty="0" err="1"/>
              <a:t>etish</a:t>
            </a:r>
            <a:r>
              <a:rPr lang="en-US" dirty="0"/>
              <a:t>, </a:t>
            </a:r>
            <a:r>
              <a:rPr lang="en-US" dirty="0" err="1"/>
              <a:t>kuzatib</a:t>
            </a:r>
            <a:r>
              <a:rPr lang="en-US" dirty="0"/>
              <a:t> </a:t>
            </a:r>
            <a:r>
              <a:rPr lang="en-US" dirty="0" err="1"/>
              <a:t>borish</a:t>
            </a:r>
            <a:r>
              <a:rPr lang="en-US" dirty="0"/>
              <a:t>, mod</a:t>
            </a:r>
            <a:r>
              <a:rPr lang="ru-RU" dirty="0"/>
              <a:t>е</a:t>
            </a:r>
            <a:r>
              <a:rPr lang="en-US" dirty="0" err="1"/>
              <a:t>rnizatsiyalash</a:t>
            </a:r>
            <a:r>
              <a:rPr lang="en-US" dirty="0"/>
              <a:t>. </a:t>
            </a:r>
            <a:endParaRPr lang="ru-RU" dirty="0"/>
          </a:p>
        </p:txBody>
      </p:sp>
    </p:spTree>
    <p:extLst>
      <p:ext uri="{BB962C8B-B14F-4D97-AF65-F5344CB8AC3E}">
        <p14:creationId xmlns:p14="http://schemas.microsoft.com/office/powerpoint/2010/main" val="24502002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Konts</a:t>
            </a:r>
            <a:r>
              <a:rPr lang="ru-RU" dirty="0"/>
              <a:t>е</a:t>
            </a:r>
            <a:r>
              <a:rPr lang="en-US" dirty="0" err="1"/>
              <a:t>ptsiyalash</a:t>
            </a:r>
            <a:r>
              <a:rPr lang="en-US" dirty="0"/>
              <a:t> </a:t>
            </a:r>
            <a:r>
              <a:rPr lang="en-US" dirty="0" err="1"/>
              <a:t>boskichida</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ishlab</a:t>
            </a:r>
            <a:r>
              <a:rPr lang="en-US" dirty="0"/>
              <a:t> </a:t>
            </a:r>
            <a:r>
              <a:rPr lang="en-US" dirty="0" err="1"/>
              <a:t>chikish</a:t>
            </a:r>
            <a:r>
              <a:rPr lang="en-US" dirty="0"/>
              <a:t> </a:t>
            </a:r>
            <a:r>
              <a:rPr lang="en-US" dirty="0" err="1"/>
              <a:t>buyicha</a:t>
            </a:r>
            <a:r>
              <a:rPr lang="en-US" dirty="0"/>
              <a:t> </a:t>
            </a:r>
            <a:r>
              <a:rPr lang="en-US" dirty="0" err="1"/>
              <a:t>mutaxassis</a:t>
            </a:r>
            <a:r>
              <a:rPr lang="en-US" dirty="0"/>
              <a:t> </a:t>
            </a:r>
            <a:r>
              <a:rPr lang="en-US" dirty="0" err="1"/>
              <a:t>eksp</a:t>
            </a:r>
            <a:r>
              <a:rPr lang="ru-RU" dirty="0"/>
              <a:t>е</a:t>
            </a:r>
            <a:r>
              <a:rPr lang="en-US" dirty="0" err="1"/>
              <a:t>rt</a:t>
            </a:r>
            <a:r>
              <a:rPr lang="en-US" dirty="0"/>
              <a:t> </a:t>
            </a:r>
            <a:r>
              <a:rPr lang="en-US" dirty="0" err="1"/>
              <a:t>bilan</a:t>
            </a:r>
            <a:r>
              <a:rPr lang="en-US" dirty="0"/>
              <a:t> </a:t>
            </a:r>
            <a:r>
              <a:rPr lang="en-US" dirty="0" err="1"/>
              <a:t>xamkorlikda</a:t>
            </a:r>
            <a:r>
              <a:rPr lang="en-US" dirty="0"/>
              <a:t> </a:t>
            </a:r>
            <a:r>
              <a:rPr lang="en-US" dirty="0" err="1"/>
              <a:t>tanlangan</a:t>
            </a:r>
            <a:r>
              <a:rPr lang="en-US" dirty="0"/>
              <a:t> </a:t>
            </a:r>
            <a:r>
              <a:rPr lang="en-US" dirty="0" err="1"/>
              <a:t>pr</a:t>
            </a:r>
            <a:r>
              <a:rPr lang="ru-RU" dirty="0"/>
              <a:t>е</a:t>
            </a:r>
            <a:r>
              <a:rPr lang="en-US" dirty="0" err="1"/>
              <a:t>dm</a:t>
            </a:r>
            <a:r>
              <a:rPr lang="ru-RU" dirty="0"/>
              <a:t>е</a:t>
            </a:r>
            <a:r>
              <a:rPr lang="en-US" dirty="0"/>
              <a:t>t </a:t>
            </a:r>
            <a:r>
              <a:rPr lang="en-US" dirty="0" err="1"/>
              <a:t>soxasidagi</a:t>
            </a:r>
            <a:r>
              <a:rPr lang="en-US" dirty="0"/>
              <a:t> </a:t>
            </a:r>
            <a:r>
              <a:rPr lang="en-US" dirty="0" err="1"/>
              <a:t>muammoni</a:t>
            </a:r>
            <a:r>
              <a:rPr lang="en-US" dirty="0"/>
              <a:t> </a:t>
            </a:r>
            <a:r>
              <a:rPr lang="ru-RU" dirty="0"/>
              <a:t>е</a:t>
            </a:r>
            <a:r>
              <a:rPr lang="en-US" dirty="0" err="1"/>
              <a:t>chishning</a:t>
            </a:r>
            <a:r>
              <a:rPr lang="en-US" dirty="0"/>
              <a:t> </a:t>
            </a:r>
            <a:r>
              <a:rPr lang="en-US" dirty="0" err="1"/>
              <a:t>uslublarini</a:t>
            </a:r>
            <a:r>
              <a:rPr lang="en-US" dirty="0"/>
              <a:t> </a:t>
            </a:r>
            <a:r>
              <a:rPr lang="en-US" dirty="0" err="1"/>
              <a:t>bayon</a:t>
            </a:r>
            <a:r>
              <a:rPr lang="en-US" dirty="0"/>
              <a:t> </a:t>
            </a:r>
            <a:r>
              <a:rPr lang="en-US" dirty="0" err="1"/>
              <a:t>etish</a:t>
            </a:r>
            <a:r>
              <a:rPr lang="en-US" dirty="0"/>
              <a:t> </a:t>
            </a:r>
            <a:r>
              <a:rPr lang="en-US" dirty="0" err="1"/>
              <a:t>uchun</a:t>
            </a:r>
            <a:r>
              <a:rPr lang="en-US" dirty="0"/>
              <a:t> </a:t>
            </a:r>
            <a:r>
              <a:rPr lang="en-US" dirty="0" err="1"/>
              <a:t>kanday</a:t>
            </a:r>
            <a:r>
              <a:rPr lang="en-US" dirty="0"/>
              <a:t> </a:t>
            </a:r>
            <a:r>
              <a:rPr lang="en-US" dirty="0" err="1"/>
              <a:t>tushuncha</a:t>
            </a:r>
            <a:r>
              <a:rPr lang="en-US" dirty="0"/>
              <a:t>, </a:t>
            </a:r>
            <a:r>
              <a:rPr lang="en-US" dirty="0" err="1"/>
              <a:t>munosabat</a:t>
            </a:r>
            <a:r>
              <a:rPr lang="en-US" dirty="0"/>
              <a:t> </a:t>
            </a:r>
            <a:r>
              <a:rPr lang="en-US" dirty="0" err="1"/>
              <a:t>va</a:t>
            </a:r>
            <a:r>
              <a:rPr lang="en-US" dirty="0"/>
              <a:t> </a:t>
            </a:r>
            <a:r>
              <a:rPr lang="en-US" dirty="0" err="1"/>
              <a:t>prots</a:t>
            </a:r>
            <a:r>
              <a:rPr lang="ru-RU" dirty="0"/>
              <a:t>е</a:t>
            </a:r>
            <a:r>
              <a:rPr lang="en-US" dirty="0" err="1"/>
              <a:t>duralar</a:t>
            </a:r>
            <a:r>
              <a:rPr lang="en-US" dirty="0"/>
              <a:t> </a:t>
            </a:r>
            <a:r>
              <a:rPr lang="en-US" dirty="0" err="1"/>
              <a:t>zarurligini</a:t>
            </a:r>
            <a:r>
              <a:rPr lang="en-US" dirty="0"/>
              <a:t> </a:t>
            </a:r>
            <a:r>
              <a:rPr lang="en-US" dirty="0" err="1"/>
              <a:t>xal</a:t>
            </a:r>
            <a:r>
              <a:rPr lang="en-US" dirty="0"/>
              <a:t> </a:t>
            </a:r>
            <a:r>
              <a:rPr lang="en-US" dirty="0" err="1"/>
              <a:t>etadi</a:t>
            </a:r>
            <a:r>
              <a:rPr lang="en-US" dirty="0"/>
              <a:t>. </a:t>
            </a:r>
            <a:r>
              <a:rPr lang="en-US" dirty="0" err="1"/>
              <a:t>Bosk;ichdagi</a:t>
            </a:r>
            <a:r>
              <a:rPr lang="en-US" dirty="0"/>
              <a:t> </a:t>
            </a:r>
            <a:r>
              <a:rPr lang="en-US" dirty="0" err="1"/>
              <a:t>asosiy</a:t>
            </a:r>
            <a:r>
              <a:rPr lang="en-US" dirty="0"/>
              <a:t> </a:t>
            </a:r>
            <a:r>
              <a:rPr lang="en-US" dirty="0" err="1"/>
              <a:t>vazifa</a:t>
            </a:r>
            <a:r>
              <a:rPr lang="en-US" dirty="0"/>
              <a:t> </a:t>
            </a:r>
            <a:r>
              <a:rPr lang="en-US" dirty="0" err="1"/>
              <a:t>masalani</a:t>
            </a:r>
            <a:r>
              <a:rPr lang="en-US" dirty="0"/>
              <a:t> </a:t>
            </a:r>
            <a:r>
              <a:rPr lang="ru-RU" dirty="0"/>
              <a:t>е</a:t>
            </a:r>
            <a:r>
              <a:rPr lang="en-US" dirty="0" err="1"/>
              <a:t>chish</a:t>
            </a:r>
            <a:r>
              <a:rPr lang="en-US" dirty="0"/>
              <a:t> </a:t>
            </a:r>
            <a:r>
              <a:rPr lang="en-US" dirty="0" err="1"/>
              <a:t>jarayonida</a:t>
            </a:r>
            <a:r>
              <a:rPr lang="en-US" dirty="0"/>
              <a:t> </a:t>
            </a:r>
            <a:r>
              <a:rPr lang="en-US" dirty="0" err="1"/>
              <a:t>yuzaga</a:t>
            </a:r>
            <a:r>
              <a:rPr lang="en-US" dirty="0"/>
              <a:t> k</a:t>
            </a:r>
            <a:r>
              <a:rPr lang="ru-RU" dirty="0"/>
              <a:t>е</a:t>
            </a:r>
            <a:r>
              <a:rPr lang="en-US" dirty="0" err="1"/>
              <a:t>luvchi</a:t>
            </a:r>
            <a:r>
              <a:rPr lang="en-US" dirty="0"/>
              <a:t> </a:t>
            </a:r>
            <a:r>
              <a:rPr lang="en-US" dirty="0" err="1"/>
              <a:t>vazifa</a:t>
            </a:r>
            <a:r>
              <a:rPr lang="en-US" dirty="0"/>
              <a:t> </a:t>
            </a:r>
            <a:r>
              <a:rPr lang="en-US" dirty="0" err="1"/>
              <a:t>strat</a:t>
            </a:r>
            <a:r>
              <a:rPr lang="ru-RU" dirty="0"/>
              <a:t>е</a:t>
            </a:r>
            <a:r>
              <a:rPr lang="en-US" dirty="0" err="1"/>
              <a:t>giyasi</a:t>
            </a:r>
            <a:r>
              <a:rPr lang="en-US" dirty="0"/>
              <a:t> </a:t>
            </a:r>
            <a:r>
              <a:rPr lang="en-US" dirty="0" err="1"/>
              <a:t>va</a:t>
            </a:r>
            <a:r>
              <a:rPr lang="en-US" dirty="0"/>
              <a:t> </a:t>
            </a:r>
            <a:r>
              <a:rPr lang="en-US" dirty="0" err="1"/>
              <a:t>ch</a:t>
            </a:r>
            <a:r>
              <a:rPr lang="ru-RU" dirty="0"/>
              <a:t>е</a:t>
            </a:r>
            <a:r>
              <a:rPr lang="en-US" dirty="0" err="1"/>
              <a:t>klovlarni</a:t>
            </a:r>
            <a:r>
              <a:rPr lang="en-US" dirty="0"/>
              <a:t> tan </a:t>
            </a:r>
            <a:r>
              <a:rPr lang="en-US" dirty="0" err="1"/>
              <a:t>lashdan</a:t>
            </a:r>
            <a:r>
              <a:rPr lang="en-US" dirty="0"/>
              <a:t> </a:t>
            </a:r>
            <a:r>
              <a:rPr lang="en-US" dirty="0" err="1"/>
              <a:t>iborat</a:t>
            </a:r>
            <a:r>
              <a:rPr lang="en-US" dirty="0"/>
              <a:t>. </a:t>
            </a:r>
            <a:r>
              <a:rPr lang="en-US" dirty="0" err="1"/>
              <a:t>Konts</a:t>
            </a:r>
            <a:r>
              <a:rPr lang="ru-RU" dirty="0"/>
              <a:t>е</a:t>
            </a:r>
            <a:r>
              <a:rPr lang="en-US" dirty="0" err="1"/>
              <a:t>ptsiyalash</a:t>
            </a:r>
            <a:r>
              <a:rPr lang="en-US" dirty="0"/>
              <a:t> </a:t>
            </a:r>
            <a:r>
              <a:rPr lang="en-US" dirty="0" err="1"/>
              <a:t>muammoni</a:t>
            </a:r>
            <a:r>
              <a:rPr lang="en-US" dirty="0"/>
              <a:t> </a:t>
            </a:r>
            <a:r>
              <a:rPr lang="en-US" dirty="0" err="1"/>
              <a:t>to’liq</a:t>
            </a:r>
            <a:r>
              <a:rPr lang="en-US" dirty="0"/>
              <a:t> </a:t>
            </a:r>
            <a:r>
              <a:rPr lang="en-US" dirty="0" err="1"/>
              <a:t>taxlil</a:t>
            </a:r>
            <a:r>
              <a:rPr lang="en-US" dirty="0"/>
              <a:t> </a:t>
            </a:r>
            <a:r>
              <a:rPr lang="en-US" dirty="0" err="1"/>
              <a:t>etishni</a:t>
            </a:r>
            <a:r>
              <a:rPr lang="en-US" dirty="0"/>
              <a:t> </a:t>
            </a:r>
            <a:r>
              <a:rPr lang="en-US" dirty="0" err="1"/>
              <a:t>talab</a:t>
            </a:r>
            <a:r>
              <a:rPr lang="en-US" dirty="0"/>
              <a:t> </a:t>
            </a:r>
            <a:r>
              <a:rPr lang="en-US" dirty="0" err="1"/>
              <a:t>etadi</a:t>
            </a:r>
            <a:r>
              <a:rPr lang="en-US" dirty="0"/>
              <a:t>. </a:t>
            </a:r>
            <a:endParaRPr lang="ru-RU" dirty="0"/>
          </a:p>
          <a:p>
            <a:r>
              <a:rPr lang="en-US" dirty="0"/>
              <a:t>Id</a:t>
            </a:r>
            <a:r>
              <a:rPr lang="ru-RU" dirty="0"/>
              <a:t>е</a:t>
            </a:r>
            <a:r>
              <a:rPr lang="en-US" dirty="0" err="1"/>
              <a:t>ntifikatsiya</a:t>
            </a:r>
            <a:r>
              <a:rPr lang="en-US" dirty="0"/>
              <a:t> </a:t>
            </a:r>
            <a:r>
              <a:rPr lang="en-US" dirty="0" err="1"/>
              <a:t>boskichida</a:t>
            </a:r>
            <a:r>
              <a:rPr lang="en-US" dirty="0"/>
              <a:t> </a:t>
            </a:r>
            <a:r>
              <a:rPr lang="en-US" dirty="0" err="1"/>
              <a:t>vazifa</a:t>
            </a:r>
            <a:r>
              <a:rPr lang="en-US" dirty="0"/>
              <a:t> </a:t>
            </a:r>
            <a:r>
              <a:rPr lang="en-US" dirty="0" err="1"/>
              <a:t>turi</a:t>
            </a:r>
            <a:r>
              <a:rPr lang="en-US" dirty="0"/>
              <a:t>, </a:t>
            </a:r>
            <a:r>
              <a:rPr lang="en-US" dirty="0" err="1"/>
              <a:t>tavsifi</a:t>
            </a:r>
            <a:r>
              <a:rPr lang="en-US" dirty="0"/>
              <a:t>, </a:t>
            </a:r>
            <a:r>
              <a:rPr lang="en-US" dirty="0" err="1"/>
              <a:t>ulchami</a:t>
            </a:r>
            <a:r>
              <a:rPr lang="en-US" dirty="0"/>
              <a:t>, </a:t>
            </a:r>
            <a:r>
              <a:rPr lang="en-US" dirty="0" err="1"/>
              <a:t>ishlanma</a:t>
            </a:r>
            <a:r>
              <a:rPr lang="en-US" dirty="0"/>
              <a:t> </a:t>
            </a:r>
            <a:r>
              <a:rPr lang="en-US" dirty="0" err="1"/>
              <a:t>jarayonidagi</a:t>
            </a:r>
            <a:r>
              <a:rPr lang="en-US" dirty="0"/>
              <a:t> </a:t>
            </a:r>
            <a:r>
              <a:rPr lang="en-US" dirty="0" err="1"/>
              <a:t>ishtirokchilar</a:t>
            </a:r>
            <a:r>
              <a:rPr lang="en-US" dirty="0"/>
              <a:t> </a:t>
            </a:r>
            <a:r>
              <a:rPr lang="en-US" dirty="0" err="1"/>
              <a:t>tarkibi</a:t>
            </a:r>
            <a:r>
              <a:rPr lang="en-US" dirty="0"/>
              <a:t> </a:t>
            </a:r>
            <a:r>
              <a:rPr lang="en-US" dirty="0" err="1"/>
              <a:t>anikdanadi</a:t>
            </a:r>
            <a:r>
              <a:rPr lang="en-US" dirty="0"/>
              <a:t>. Mod</a:t>
            </a:r>
            <a:r>
              <a:rPr lang="ru-RU" dirty="0"/>
              <a:t>е</a:t>
            </a:r>
            <a:r>
              <a:rPr lang="en-US" dirty="0" err="1"/>
              <a:t>lning</a:t>
            </a:r>
            <a:r>
              <a:rPr lang="en-US" dirty="0"/>
              <a:t> </a:t>
            </a:r>
            <a:r>
              <a:rPr lang="en-US" dirty="0" err="1"/>
              <a:t>yarokdiligi</a:t>
            </a:r>
            <a:r>
              <a:rPr lang="en-US" dirty="0"/>
              <a:t> </a:t>
            </a:r>
            <a:r>
              <a:rPr lang="en-US" dirty="0" err="1"/>
              <a:t>kurib</a:t>
            </a:r>
            <a:r>
              <a:rPr lang="en-US" dirty="0"/>
              <a:t> </a:t>
            </a:r>
            <a:r>
              <a:rPr lang="en-US" dirty="0" err="1"/>
              <a:t>chikiladi</a:t>
            </a:r>
            <a:r>
              <a:rPr lang="en-US" dirty="0"/>
              <a:t>, </a:t>
            </a:r>
            <a:r>
              <a:rPr lang="en-US" dirty="0" err="1"/>
              <a:t>talab</a:t>
            </a:r>
            <a:r>
              <a:rPr lang="en-US" dirty="0"/>
              <a:t> </a:t>
            </a:r>
            <a:r>
              <a:rPr lang="en-US" dirty="0" err="1"/>
              <a:t>etiladigan</a:t>
            </a:r>
            <a:r>
              <a:rPr lang="en-US" dirty="0"/>
              <a:t> «</a:t>
            </a:r>
            <a:r>
              <a:rPr lang="en-US" dirty="0" err="1"/>
              <a:t>aa</a:t>
            </a:r>
            <a:r>
              <a:rPr lang="en-US" dirty="0"/>
              <a:t> — </a:t>
            </a:r>
            <a:r>
              <a:rPr lang="en-US" dirty="0" err="1"/>
              <a:t>mashina</a:t>
            </a:r>
            <a:r>
              <a:rPr lang="en-US" dirty="0"/>
              <a:t>» r</a:t>
            </a:r>
            <a:r>
              <a:rPr lang="ru-RU" dirty="0"/>
              <a:t>е</a:t>
            </a:r>
            <a:r>
              <a:rPr lang="en-US" dirty="0" err="1"/>
              <a:t>surslari</a:t>
            </a:r>
            <a:r>
              <a:rPr lang="en-US" dirty="0"/>
              <a:t> </a:t>
            </a:r>
            <a:r>
              <a:rPr lang="en-US" dirty="0" err="1"/>
              <a:t>baxolanadi</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yaratish</a:t>
            </a:r>
            <a:r>
              <a:rPr lang="en-US" dirty="0"/>
              <a:t> </a:t>
            </a:r>
            <a:r>
              <a:rPr lang="en-US" dirty="0" err="1"/>
              <a:t>maksadi</a:t>
            </a:r>
            <a:r>
              <a:rPr lang="en-US" dirty="0"/>
              <a:t> b</a:t>
            </a:r>
            <a:r>
              <a:rPr lang="ru-RU" dirty="0"/>
              <a:t>е</a:t>
            </a:r>
            <a:r>
              <a:rPr lang="en-US" dirty="0" err="1"/>
              <a:t>lgilanadi</a:t>
            </a:r>
            <a:r>
              <a:rPr lang="en-US" dirty="0"/>
              <a:t>. </a:t>
            </a:r>
            <a:endParaRPr lang="ru-RU" dirty="0"/>
          </a:p>
        </p:txBody>
      </p:sp>
    </p:spTree>
    <p:extLst>
      <p:ext uri="{BB962C8B-B14F-4D97-AF65-F5344CB8AC3E}">
        <p14:creationId xmlns:p14="http://schemas.microsoft.com/office/powerpoint/2010/main" val="14383241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Formallashtirish</a:t>
            </a:r>
            <a:r>
              <a:rPr lang="en-US" dirty="0"/>
              <a:t> </a:t>
            </a:r>
            <a:r>
              <a:rPr lang="en-US" dirty="0" err="1"/>
              <a:t>boskichida</a:t>
            </a:r>
            <a:r>
              <a:rPr lang="en-US" dirty="0"/>
              <a:t> </a:t>
            </a:r>
            <a:r>
              <a:rPr lang="en-US" dirty="0" err="1"/>
              <a:t>asosiy</a:t>
            </a:r>
            <a:r>
              <a:rPr lang="en-US" dirty="0"/>
              <a:t> </a:t>
            </a:r>
            <a:r>
              <a:rPr lang="en-US" dirty="0" err="1"/>
              <a:t>tushunchalar</a:t>
            </a:r>
            <a:r>
              <a:rPr lang="en-US" dirty="0"/>
              <a:t> </a:t>
            </a:r>
            <a:r>
              <a:rPr lang="en-US" dirty="0" err="1"/>
              <a:t>va</a:t>
            </a:r>
            <a:r>
              <a:rPr lang="en-US" dirty="0"/>
              <a:t> </a:t>
            </a:r>
            <a:r>
              <a:rPr lang="en-US" dirty="0" err="1"/>
              <a:t>munosabatlar.bilimlarni</a:t>
            </a:r>
            <a:r>
              <a:rPr lang="en-US" dirty="0"/>
              <a:t> </a:t>
            </a:r>
            <a:r>
              <a:rPr lang="en-US" dirty="0" err="1"/>
              <a:t>ifodalashning</a:t>
            </a:r>
            <a:r>
              <a:rPr lang="en-US" dirty="0"/>
              <a:t> </a:t>
            </a:r>
            <a:r>
              <a:rPr lang="en-US" dirty="0" err="1"/>
              <a:t>uzita</a:t>
            </a:r>
            <a:r>
              <a:rPr lang="en-US" dirty="0"/>
              <a:t> </a:t>
            </a:r>
            <a:r>
              <a:rPr lang="en-US" dirty="0" err="1"/>
              <a:t>xos</a:t>
            </a:r>
            <a:r>
              <a:rPr lang="en-US" dirty="0"/>
              <a:t> </a:t>
            </a:r>
            <a:r>
              <a:rPr lang="en-US" dirty="0" err="1"/>
              <a:t>rasmiy</a:t>
            </a:r>
            <a:r>
              <a:rPr lang="en-US" dirty="0"/>
              <a:t> </a:t>
            </a:r>
            <a:r>
              <a:rPr lang="en-US" dirty="0" err="1"/>
              <a:t>tiliga</a:t>
            </a:r>
            <a:r>
              <a:rPr lang="en-US" dirty="0"/>
              <a:t> </a:t>
            </a:r>
            <a:r>
              <a:rPr lang="en-US" dirty="0" err="1"/>
              <a:t>ugkaziladi</a:t>
            </a:r>
            <a:r>
              <a:rPr lang="en-US" dirty="0"/>
              <a:t>. Bu </a:t>
            </a:r>
            <a:r>
              <a:rPr lang="ru-RU" dirty="0"/>
              <a:t>е</a:t>
            </a:r>
            <a:r>
              <a:rPr lang="en-US" dirty="0" err="1"/>
              <a:t>rda</a:t>
            </a:r>
            <a:r>
              <a:rPr lang="en-US" dirty="0"/>
              <a:t> </a:t>
            </a:r>
            <a:r>
              <a:rPr lang="en-US" dirty="0" err="1"/>
              <a:t>kurib</a:t>
            </a:r>
            <a:r>
              <a:rPr lang="en-US" dirty="0"/>
              <a:t> </a:t>
            </a:r>
            <a:r>
              <a:rPr lang="en-US" dirty="0" err="1"/>
              <a:t>chik;ilayottan</a:t>
            </a:r>
            <a:r>
              <a:rPr lang="en-US" dirty="0"/>
              <a:t> </a:t>
            </a:r>
            <a:r>
              <a:rPr lang="en-US" dirty="0" err="1"/>
              <a:t>vazifa</a:t>
            </a:r>
            <a:r>
              <a:rPr lang="en-US" dirty="0"/>
              <a:t> </a:t>
            </a:r>
            <a:r>
              <a:rPr lang="en-US" dirty="0" err="1"/>
              <a:t>uchun</a:t>
            </a:r>
            <a:r>
              <a:rPr lang="en-US" dirty="0"/>
              <a:t> mod</a:t>
            </a:r>
            <a:r>
              <a:rPr lang="ru-RU" dirty="0"/>
              <a:t>е</a:t>
            </a:r>
            <a:r>
              <a:rPr lang="en-US" dirty="0" err="1"/>
              <a:t>llar</a:t>
            </a:r>
            <a:r>
              <a:rPr lang="en-US" dirty="0"/>
              <a:t> </a:t>
            </a:r>
            <a:r>
              <a:rPr lang="en-US" dirty="0" err="1"/>
              <a:t>yoki</a:t>
            </a:r>
            <a:r>
              <a:rPr lang="en-US" dirty="0"/>
              <a:t> </a:t>
            </a:r>
            <a:r>
              <a:rPr lang="en-US" dirty="0" err="1"/>
              <a:t>ma'lumotlarni</a:t>
            </a:r>
            <a:r>
              <a:rPr lang="en-US" dirty="0"/>
              <a:t> </a:t>
            </a:r>
            <a:r>
              <a:rPr lang="en-US" dirty="0" err="1"/>
              <a:t>takdim</a:t>
            </a:r>
            <a:r>
              <a:rPr lang="en-US" dirty="0"/>
              <a:t> </a:t>
            </a:r>
            <a:r>
              <a:rPr lang="en-US" dirty="0" err="1"/>
              <a:t>etishning</a:t>
            </a:r>
            <a:r>
              <a:rPr lang="en-US" dirty="0"/>
              <a:t> </a:t>
            </a:r>
            <a:r>
              <a:rPr lang="en-US" dirty="0" err="1"/>
              <a:t>uxshash</a:t>
            </a:r>
            <a:r>
              <a:rPr lang="en-US" dirty="0"/>
              <a:t> </a:t>
            </a:r>
            <a:r>
              <a:rPr lang="en-US" dirty="0" err="1"/>
              <a:t>usullari</a:t>
            </a:r>
            <a:r>
              <a:rPr lang="en-US" dirty="0"/>
              <a:t> </a:t>
            </a:r>
            <a:r>
              <a:rPr lang="en-US" dirty="0" err="1"/>
              <a:t>tanlanadi</a:t>
            </a:r>
            <a:r>
              <a:rPr lang="en-US" dirty="0"/>
              <a:t>. </a:t>
            </a:r>
            <a:endParaRPr lang="ru-RU" dirty="0"/>
          </a:p>
          <a:p>
            <a:r>
              <a:rPr lang="en-US" dirty="0"/>
              <a:t>Amalga </a:t>
            </a:r>
            <a:r>
              <a:rPr lang="en-US" dirty="0" err="1"/>
              <a:t>oshirish</a:t>
            </a:r>
            <a:r>
              <a:rPr lang="en-US" dirty="0"/>
              <a:t> </a:t>
            </a:r>
            <a:r>
              <a:rPr lang="en-US" dirty="0" err="1"/>
              <a:t>boskichida</a:t>
            </a:r>
            <a:r>
              <a:rPr lang="en-US" dirty="0"/>
              <a:t> </a:t>
            </a:r>
            <a:r>
              <a:rPr lang="en-US" dirty="0" err="1"/>
              <a:t>yuklatilgan</a:t>
            </a:r>
            <a:r>
              <a:rPr lang="en-US" dirty="0"/>
              <a:t> </a:t>
            </a:r>
            <a:r>
              <a:rPr lang="en-US" dirty="0" err="1"/>
              <a:t>vazifalarni</a:t>
            </a:r>
            <a:r>
              <a:rPr lang="en-US" dirty="0"/>
              <a:t> </a:t>
            </a:r>
            <a:r>
              <a:rPr lang="en-US" dirty="0" err="1"/>
              <a:t>bajarishga</a:t>
            </a:r>
            <a:r>
              <a:rPr lang="en-US" dirty="0"/>
              <a:t> </a:t>
            </a:r>
            <a:r>
              <a:rPr lang="en-US" dirty="0" err="1"/>
              <a:t>kodir</a:t>
            </a:r>
            <a:r>
              <a:rPr lang="en-US" dirty="0"/>
              <a:t> </a:t>
            </a:r>
            <a:r>
              <a:rPr lang="en-US" dirty="0" err="1"/>
              <a:t>bulgan</a:t>
            </a:r>
            <a:r>
              <a:rPr lang="en-US" dirty="0"/>
              <a:t> </a:t>
            </a:r>
            <a:r>
              <a:rPr lang="en-US" dirty="0" err="1"/>
              <a:t>eksp</a:t>
            </a:r>
            <a:r>
              <a:rPr lang="ru-RU" dirty="0"/>
              <a:t>е</a:t>
            </a:r>
            <a:r>
              <a:rPr lang="en-US" dirty="0" err="1"/>
              <a:t>rt</a:t>
            </a:r>
            <a:r>
              <a:rPr lang="en-US" dirty="0"/>
              <a:t> </a:t>
            </a:r>
            <a:r>
              <a:rPr lang="en-US" dirty="0" err="1"/>
              <a:t>tizimining</a:t>
            </a:r>
            <a:r>
              <a:rPr lang="en-US" dirty="0"/>
              <a:t> </a:t>
            </a:r>
            <a:r>
              <a:rPr lang="en-US" dirty="0" err="1"/>
              <a:t>jismoniy</a:t>
            </a:r>
            <a:r>
              <a:rPr lang="en-US" dirty="0"/>
              <a:t> «</a:t>
            </a:r>
            <a:r>
              <a:rPr lang="en-US" dirty="0" err="1"/>
              <a:t>kobili</a:t>
            </a:r>
            <a:r>
              <a:rPr lang="en-US" dirty="0"/>
              <a:t>», </a:t>
            </a:r>
            <a:r>
              <a:rPr lang="en-US" dirty="0" err="1"/>
              <a:t>yuzasi</a:t>
            </a:r>
            <a:r>
              <a:rPr lang="en-US" dirty="0"/>
              <a:t> </a:t>
            </a:r>
            <a:r>
              <a:rPr lang="en-US" dirty="0" err="1"/>
              <a:t>yaratiladi</a:t>
            </a:r>
            <a:r>
              <a:rPr lang="en-US" dirty="0"/>
              <a:t>. </a:t>
            </a:r>
            <a:endParaRPr lang="ru-RU" dirty="0"/>
          </a:p>
          <a:p>
            <a:r>
              <a:rPr lang="en-US" dirty="0" err="1"/>
              <a:t>Eksp</a:t>
            </a:r>
            <a:r>
              <a:rPr lang="ru-RU" dirty="0"/>
              <a:t>е</a:t>
            </a:r>
            <a:r>
              <a:rPr lang="en-US" dirty="0" err="1"/>
              <a:t>rt</a:t>
            </a:r>
            <a:r>
              <a:rPr lang="en-US" dirty="0"/>
              <a:t> </a:t>
            </a:r>
            <a:r>
              <a:rPr lang="en-US" dirty="0" err="1"/>
              <a:t>tizimi</a:t>
            </a:r>
            <a:r>
              <a:rPr lang="en-US" dirty="0"/>
              <a:t> </a:t>
            </a:r>
            <a:r>
              <a:rPr lang="en-US" dirty="0" err="1"/>
              <a:t>faoliyatining</a:t>
            </a:r>
            <a:r>
              <a:rPr lang="en-US" dirty="0"/>
              <a:t> </a:t>
            </a:r>
            <a:r>
              <a:rPr lang="en-US" dirty="0" err="1"/>
              <a:t>tug’riligini</a:t>
            </a:r>
            <a:r>
              <a:rPr lang="en-US" dirty="0"/>
              <a:t> t</a:t>
            </a:r>
            <a:r>
              <a:rPr lang="ru-RU" dirty="0"/>
              <a:t>е</a:t>
            </a:r>
            <a:r>
              <a:rPr lang="en-US" dirty="0" err="1"/>
              <a:t>stdan</a:t>
            </a:r>
            <a:r>
              <a:rPr lang="en-US" dirty="0"/>
              <a:t> </a:t>
            </a:r>
            <a:r>
              <a:rPr lang="en-US" dirty="0" err="1"/>
              <a:t>o’tkazish</a:t>
            </a:r>
            <a:r>
              <a:rPr lang="en-US" dirty="0"/>
              <a:t> </a:t>
            </a:r>
            <a:r>
              <a:rPr lang="en-US" dirty="0" err="1"/>
              <a:t>bosqkichida</a:t>
            </a:r>
            <a:r>
              <a:rPr lang="en-US" dirty="0"/>
              <a:t> t</a:t>
            </a:r>
            <a:r>
              <a:rPr lang="ru-RU" dirty="0"/>
              <a:t>е</a:t>
            </a:r>
            <a:r>
              <a:rPr lang="en-US" dirty="0" err="1"/>
              <a:t>kshirish</a:t>
            </a:r>
            <a:r>
              <a:rPr lang="en-US" dirty="0"/>
              <a:t> </a:t>
            </a:r>
            <a:r>
              <a:rPr lang="en-US" dirty="0" err="1"/>
              <a:t>mumkin</a:t>
            </a:r>
            <a:r>
              <a:rPr lang="en-US" dirty="0"/>
              <a:t>: </a:t>
            </a:r>
            <a:r>
              <a:rPr lang="en-US" b="1" dirty="0" err="1"/>
              <a:t>e</a:t>
            </a:r>
            <a:r>
              <a:rPr lang="en-US" dirty="0" err="1"/>
              <a:t>ksp</a:t>
            </a:r>
            <a:r>
              <a:rPr lang="ru-RU" dirty="0"/>
              <a:t>е</a:t>
            </a:r>
            <a:r>
              <a:rPr lang="en-US" dirty="0" err="1"/>
              <a:t>rt</a:t>
            </a:r>
            <a:r>
              <a:rPr lang="en-US" dirty="0"/>
              <a:t>; </a:t>
            </a:r>
            <a:r>
              <a:rPr lang="en-US" dirty="0" err="1"/>
              <a:t>foydalanuvchining</a:t>
            </a:r>
            <a:r>
              <a:rPr lang="en-US" dirty="0"/>
              <a:t> </a:t>
            </a:r>
            <a:r>
              <a:rPr lang="en-US" dirty="0" err="1"/>
              <a:t>int</a:t>
            </a:r>
            <a:r>
              <a:rPr lang="ru-RU" dirty="0"/>
              <a:t>е</a:t>
            </a:r>
            <a:r>
              <a:rPr lang="en-US" dirty="0" err="1"/>
              <a:t>rf</a:t>
            </a:r>
            <a:r>
              <a:rPr lang="ru-RU" dirty="0"/>
              <a:t>е</a:t>
            </a:r>
            <a:r>
              <a:rPr lang="en-US" dirty="0" err="1"/>
              <a:t>ysi</a:t>
            </a:r>
            <a:r>
              <a:rPr lang="en-US" dirty="0"/>
              <a:t>; </a:t>
            </a:r>
            <a:r>
              <a:rPr lang="en-US" dirty="0" err="1"/>
              <a:t>int</a:t>
            </a:r>
            <a:r>
              <a:rPr lang="ru-RU" dirty="0"/>
              <a:t>е</a:t>
            </a:r>
            <a:r>
              <a:rPr lang="en-US" dirty="0" err="1"/>
              <a:t>rpr</a:t>
            </a:r>
            <a:r>
              <a:rPr lang="ru-RU" dirty="0"/>
              <a:t>е</a:t>
            </a:r>
            <a:r>
              <a:rPr lang="en-US" dirty="0" err="1"/>
              <a:t>tator</a:t>
            </a:r>
            <a:r>
              <a:rPr lang="en-US" dirty="0"/>
              <a:t>; </a:t>
            </a:r>
            <a:r>
              <a:rPr lang="en-US" dirty="0" err="1"/>
              <a:t>tizimni</a:t>
            </a:r>
            <a:r>
              <a:rPr lang="en-US" dirty="0"/>
              <a:t> </a:t>
            </a:r>
            <a:r>
              <a:rPr lang="en-US" dirty="0" err="1"/>
              <a:t>yaratish</a:t>
            </a:r>
            <a:r>
              <a:rPr lang="en-US" dirty="0"/>
              <a:t> moduli; </a:t>
            </a:r>
            <a:r>
              <a:rPr lang="en-US" dirty="0" err="1"/>
              <a:t>eksp</a:t>
            </a:r>
            <a:r>
              <a:rPr lang="ru-RU" dirty="0"/>
              <a:t>е</a:t>
            </a:r>
            <a:r>
              <a:rPr lang="en-US" dirty="0" err="1"/>
              <a:t>rt</a:t>
            </a:r>
            <a:r>
              <a:rPr lang="en-US" dirty="0"/>
              <a:t> </a:t>
            </a:r>
            <a:r>
              <a:rPr lang="en-US" dirty="0" err="1"/>
              <a:t>tizimi</a:t>
            </a:r>
            <a:r>
              <a:rPr lang="en-US" dirty="0"/>
              <a:t> </a:t>
            </a:r>
            <a:r>
              <a:rPr lang="en-US" dirty="0" err="1"/>
              <a:t>kobigi</a:t>
            </a:r>
            <a:r>
              <a:rPr lang="en-US" dirty="0"/>
              <a:t>; </a:t>
            </a:r>
            <a:r>
              <a:rPr lang="en-US" dirty="0" err="1"/>
              <a:t>afzalliklar</a:t>
            </a:r>
            <a:r>
              <a:rPr lang="en-US" dirty="0"/>
              <a:t>; </a:t>
            </a:r>
            <a:r>
              <a:rPr lang="en-US" dirty="0" err="1"/>
              <a:t>eksp</a:t>
            </a:r>
            <a:r>
              <a:rPr lang="ru-RU" dirty="0"/>
              <a:t>е</a:t>
            </a:r>
            <a:r>
              <a:rPr lang="en-US" dirty="0" err="1"/>
              <a:t>rt</a:t>
            </a:r>
            <a:r>
              <a:rPr lang="en-US" dirty="0"/>
              <a:t> </a:t>
            </a:r>
            <a:r>
              <a:rPr lang="en-US" dirty="0" err="1"/>
              <a:t>tizimini</a:t>
            </a:r>
            <a:r>
              <a:rPr lang="en-US" dirty="0"/>
              <a:t> </a:t>
            </a:r>
            <a:r>
              <a:rPr lang="en-US" dirty="0" err="1"/>
              <a:t>yaratish</a:t>
            </a:r>
            <a:r>
              <a:rPr lang="en-US" dirty="0"/>
              <a:t> </a:t>
            </a:r>
            <a:r>
              <a:rPr lang="en-US" dirty="0" err="1"/>
              <a:t>bosqichlari</a:t>
            </a:r>
            <a:r>
              <a:rPr lang="en-US" dirty="0"/>
              <a:t>. </a:t>
            </a:r>
            <a:endParaRPr lang="ru-RU" dirty="0"/>
          </a:p>
        </p:txBody>
      </p:sp>
    </p:spTree>
    <p:extLst>
      <p:ext uri="{BB962C8B-B14F-4D97-AF65-F5344CB8AC3E}">
        <p14:creationId xmlns:p14="http://schemas.microsoft.com/office/powerpoint/2010/main" val="16597154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dirty="0" err="1"/>
              <a:t>Ma’lum</a:t>
            </a:r>
            <a:r>
              <a:rPr lang="en-US" dirty="0"/>
              <a:t> fan </a:t>
            </a:r>
            <a:r>
              <a:rPr lang="en-US" dirty="0" err="1"/>
              <a:t>soxasidagi</a:t>
            </a:r>
            <a:r>
              <a:rPr lang="en-US" dirty="0"/>
              <a:t> </a:t>
            </a:r>
            <a:r>
              <a:rPr lang="en-US" dirty="0" err="1"/>
              <a:t>Sun’iy</a:t>
            </a:r>
            <a:r>
              <a:rPr lang="en-US" dirty="0"/>
              <a:t> </a:t>
            </a:r>
            <a:r>
              <a:rPr lang="en-US" dirty="0" err="1"/>
              <a:t>intelekt</a:t>
            </a:r>
            <a:r>
              <a:rPr lang="en-US" dirty="0"/>
              <a:t> </a:t>
            </a:r>
            <a:r>
              <a:rPr lang="en-US" dirty="0" err="1"/>
              <a:t>tizimi</a:t>
            </a:r>
            <a:r>
              <a:rPr lang="en-US" dirty="0"/>
              <a:t> </a:t>
            </a:r>
            <a:r>
              <a:rPr lang="en-US" i="1" dirty="0" err="1"/>
              <a:t>ekspert</a:t>
            </a:r>
            <a:r>
              <a:rPr lang="en-US" dirty="0"/>
              <a:t> deb </a:t>
            </a:r>
            <a:r>
              <a:rPr lang="en-US" dirty="0" err="1"/>
              <a:t>ataladi</a:t>
            </a:r>
            <a:r>
              <a:rPr lang="en-US" dirty="0"/>
              <a:t>.</a:t>
            </a:r>
            <a:endParaRPr lang="ru-RU" b="1" dirty="0"/>
          </a:p>
          <a:p>
            <a:r>
              <a:rPr lang="en-US" dirty="0"/>
              <a:t>ET – </a:t>
            </a:r>
            <a:r>
              <a:rPr lang="en-US" dirty="0" err="1"/>
              <a:t>bu</a:t>
            </a:r>
            <a:r>
              <a:rPr lang="en-US" dirty="0"/>
              <a:t> </a:t>
            </a:r>
            <a:r>
              <a:rPr lang="en-US" dirty="0" err="1"/>
              <a:t>aniq</a:t>
            </a:r>
            <a:r>
              <a:rPr lang="en-US" dirty="0"/>
              <a:t> fan </a:t>
            </a:r>
            <a:r>
              <a:rPr lang="en-US" dirty="0" err="1"/>
              <a:t>soxasidagi</a:t>
            </a:r>
            <a:r>
              <a:rPr lang="en-US" dirty="0"/>
              <a:t>  </a:t>
            </a:r>
            <a:r>
              <a:rPr lang="en-US" dirty="0" err="1"/>
              <a:t>mutaxassislarning</a:t>
            </a:r>
            <a:r>
              <a:rPr lang="en-US" dirty="0"/>
              <a:t> </a:t>
            </a:r>
            <a:r>
              <a:rPr lang="en-US" dirty="0" err="1"/>
              <a:t>bilimlari</a:t>
            </a:r>
            <a:r>
              <a:rPr lang="en-US" dirty="0"/>
              <a:t> </a:t>
            </a:r>
            <a:r>
              <a:rPr lang="en-US" dirty="0" err="1"/>
              <a:t>to’plovchi</a:t>
            </a:r>
            <a:r>
              <a:rPr lang="en-US" dirty="0"/>
              <a:t> </a:t>
            </a:r>
            <a:r>
              <a:rPr lang="en-US" dirty="0" err="1"/>
              <a:t>va</a:t>
            </a:r>
            <a:r>
              <a:rPr lang="en-US" dirty="0"/>
              <a:t> </a:t>
            </a:r>
            <a:r>
              <a:rPr lang="en-US" dirty="0" err="1"/>
              <a:t>kam</a:t>
            </a:r>
            <a:r>
              <a:rPr lang="en-US" dirty="0"/>
              <a:t> </a:t>
            </a:r>
            <a:r>
              <a:rPr lang="en-US" dirty="0" err="1"/>
              <a:t>ixtisoslashgan</a:t>
            </a:r>
            <a:r>
              <a:rPr lang="en-US" dirty="0"/>
              <a:t> </a:t>
            </a:r>
            <a:r>
              <a:rPr lang="en-US" dirty="0" err="1"/>
              <a:t>foydalanuvchilarga</a:t>
            </a:r>
            <a:r>
              <a:rPr lang="en-US" dirty="0"/>
              <a:t> </a:t>
            </a:r>
            <a:r>
              <a:rPr lang="en-US" dirty="0" err="1"/>
              <a:t>konsul</a:t>
            </a:r>
            <a:r>
              <a:rPr lang="ru-RU" dirty="0"/>
              <a:t>ь</a:t>
            </a:r>
            <a:r>
              <a:rPr lang="en-US" dirty="0" err="1"/>
              <a:t>tatsiya</a:t>
            </a:r>
            <a:r>
              <a:rPr lang="en-US" dirty="0"/>
              <a:t> </a:t>
            </a:r>
            <a:r>
              <a:rPr lang="en-US" dirty="0" err="1"/>
              <a:t>uchun</a:t>
            </a:r>
            <a:r>
              <a:rPr lang="en-US" dirty="0"/>
              <a:t> </a:t>
            </a:r>
            <a:r>
              <a:rPr lang="en-US" dirty="0" err="1"/>
              <a:t>empirik</a:t>
            </a:r>
            <a:r>
              <a:rPr lang="en-US" dirty="0"/>
              <a:t> </a:t>
            </a:r>
            <a:r>
              <a:rPr lang="en-US" dirty="0" err="1"/>
              <a:t>tajribasini</a:t>
            </a:r>
            <a:r>
              <a:rPr lang="en-US" dirty="0"/>
              <a:t> </a:t>
            </a:r>
            <a:r>
              <a:rPr lang="en-US" dirty="0" err="1"/>
              <a:t>tirajlashtirvchi</a:t>
            </a:r>
            <a:r>
              <a:rPr lang="en-US" dirty="0"/>
              <a:t>(</a:t>
            </a:r>
            <a:r>
              <a:rPr lang="en-US" dirty="0" err="1"/>
              <a:t>nusxasi</a:t>
            </a:r>
            <a:r>
              <a:rPr lang="en-US" dirty="0"/>
              <a:t> </a:t>
            </a:r>
            <a:r>
              <a:rPr lang="en-US" dirty="0" err="1"/>
              <a:t>yozish</a:t>
            </a:r>
            <a:r>
              <a:rPr lang="en-US" dirty="0"/>
              <a:t>) </a:t>
            </a:r>
            <a:r>
              <a:rPr lang="en-US" dirty="0" err="1"/>
              <a:t>murakkab</a:t>
            </a:r>
            <a:r>
              <a:rPr lang="en-US" dirty="0"/>
              <a:t> </a:t>
            </a:r>
            <a:r>
              <a:rPr lang="en-US" dirty="0" err="1"/>
              <a:t>dasturlar</a:t>
            </a:r>
            <a:r>
              <a:rPr lang="en-US" dirty="0"/>
              <a:t> </a:t>
            </a:r>
            <a:r>
              <a:rPr lang="en-US" dirty="0" err="1"/>
              <a:t>kompleksi</a:t>
            </a:r>
            <a:r>
              <a:rPr lang="en-US" dirty="0"/>
              <a:t>.</a:t>
            </a:r>
            <a:endParaRPr lang="ru-RU" b="1" dirty="0"/>
          </a:p>
          <a:p>
            <a:r>
              <a:rPr lang="en-US" dirty="0"/>
              <a:t>ET </a:t>
            </a:r>
            <a:r>
              <a:rPr lang="en-US" dirty="0" err="1"/>
              <a:t>uchun</a:t>
            </a:r>
            <a:r>
              <a:rPr lang="en-US" dirty="0"/>
              <a:t> </a:t>
            </a:r>
            <a:r>
              <a:rPr lang="en-US" dirty="0" err="1"/>
              <a:t>bilimlarni</a:t>
            </a:r>
            <a:r>
              <a:rPr lang="en-US" dirty="0"/>
              <a:t> </a:t>
            </a:r>
            <a:r>
              <a:rPr lang="en-US" dirty="0" err="1"/>
              <a:t>qabul</a:t>
            </a:r>
            <a:r>
              <a:rPr lang="en-US" dirty="0"/>
              <a:t> </a:t>
            </a:r>
            <a:r>
              <a:rPr lang="en-US" dirty="0" err="1"/>
              <a:t>qilishda</a:t>
            </a:r>
            <a:r>
              <a:rPr lang="en-US" dirty="0"/>
              <a:t> </a:t>
            </a:r>
            <a:r>
              <a:rPr lang="en-US" dirty="0" err="1"/>
              <a:t>shu</a:t>
            </a:r>
            <a:r>
              <a:rPr lang="en-US" dirty="0"/>
              <a:t> fan </a:t>
            </a:r>
            <a:r>
              <a:rPr lang="en-US" dirty="0" err="1"/>
              <a:t>soxasidagi</a:t>
            </a:r>
            <a:r>
              <a:rPr lang="en-US" dirty="0"/>
              <a:t> </a:t>
            </a:r>
            <a:r>
              <a:rPr lang="en-US" dirty="0" err="1"/>
              <a:t>ekspertlar</a:t>
            </a:r>
            <a:r>
              <a:rPr lang="en-US" dirty="0"/>
              <a:t> </a:t>
            </a:r>
            <a:r>
              <a:rPr lang="en-US" dirty="0" err="1"/>
              <a:t>xizmat</a:t>
            </a:r>
            <a:r>
              <a:rPr lang="en-US" dirty="0"/>
              <a:t> </a:t>
            </a:r>
            <a:r>
              <a:rPr lang="en-US" dirty="0" err="1"/>
              <a:t>qiladi</a:t>
            </a:r>
            <a:r>
              <a:rPr lang="en-US" dirty="0"/>
              <a:t>.</a:t>
            </a:r>
            <a:endParaRPr lang="ru-RU" b="1" dirty="0"/>
          </a:p>
          <a:p>
            <a:r>
              <a:rPr lang="en-US" dirty="0" err="1"/>
              <a:t>Ularning</a:t>
            </a:r>
            <a:r>
              <a:rPr lang="en-US" dirty="0"/>
              <a:t> </a:t>
            </a:r>
            <a:r>
              <a:rPr lang="en-US" dirty="0" err="1"/>
              <a:t>asosiy</a:t>
            </a:r>
            <a:r>
              <a:rPr lang="en-US" dirty="0"/>
              <a:t> </a:t>
            </a:r>
            <a:r>
              <a:rPr lang="en-US" dirty="0" err="1"/>
              <a:t>xususiyatlari</a:t>
            </a:r>
            <a:r>
              <a:rPr lang="en-US" dirty="0"/>
              <a:t>:</a:t>
            </a:r>
            <a:endParaRPr lang="ru-RU" b="1" dirty="0"/>
          </a:p>
          <a:p>
            <a:pPr lvl="0"/>
            <a:r>
              <a:rPr lang="en-US" dirty="0"/>
              <a:t>ET </a:t>
            </a:r>
            <a:r>
              <a:rPr lang="en-US" dirty="0" err="1"/>
              <a:t>masalani</a:t>
            </a:r>
            <a:r>
              <a:rPr lang="en-US" dirty="0"/>
              <a:t> </a:t>
            </a:r>
            <a:r>
              <a:rPr lang="en-US" dirty="0" err="1"/>
              <a:t>yechish</a:t>
            </a:r>
            <a:r>
              <a:rPr lang="en-US" dirty="0"/>
              <a:t> </a:t>
            </a:r>
            <a:r>
              <a:rPr lang="en-US" dirty="0" err="1"/>
              <a:t>uchun</a:t>
            </a:r>
            <a:r>
              <a:rPr lang="en-US" dirty="0"/>
              <a:t> </a:t>
            </a:r>
            <a:r>
              <a:rPr lang="en-US" dirty="0" err="1"/>
              <a:t>yuqori</a:t>
            </a:r>
            <a:r>
              <a:rPr lang="en-US" dirty="0"/>
              <a:t> </a:t>
            </a:r>
            <a:r>
              <a:rPr lang="en-US" dirty="0" err="1"/>
              <a:t>sifatli</a:t>
            </a:r>
            <a:r>
              <a:rPr lang="en-US" dirty="0"/>
              <a:t> </a:t>
            </a:r>
            <a:r>
              <a:rPr lang="en-US" dirty="0" err="1"/>
              <a:t>tajriba</a:t>
            </a:r>
            <a:r>
              <a:rPr lang="en-US" dirty="0"/>
              <a:t> </a:t>
            </a:r>
            <a:r>
              <a:rPr lang="en-US" dirty="0" err="1"/>
              <a:t>va</a:t>
            </a:r>
            <a:r>
              <a:rPr lang="en-US" dirty="0"/>
              <a:t> </a:t>
            </a:r>
            <a:r>
              <a:rPr lang="en-US" dirty="0" err="1"/>
              <a:t>bilimni</a:t>
            </a:r>
            <a:r>
              <a:rPr lang="en-US" dirty="0"/>
              <a:t> </a:t>
            </a:r>
            <a:r>
              <a:rPr lang="en-US" dirty="0" err="1"/>
              <a:t>qabul</a:t>
            </a:r>
            <a:r>
              <a:rPr lang="en-US" dirty="0"/>
              <a:t> </a:t>
            </a:r>
            <a:r>
              <a:rPr lang="en-US" dirty="0" err="1"/>
              <a:t>qiladi</a:t>
            </a:r>
            <a:r>
              <a:rPr lang="en-US" dirty="0"/>
              <a:t>;</a:t>
            </a:r>
            <a:endParaRPr lang="ru-RU" b="1" dirty="0"/>
          </a:p>
          <a:p>
            <a:pPr lvl="0"/>
            <a:r>
              <a:rPr lang="en-US" dirty="0" err="1"/>
              <a:t>ETdagi</a:t>
            </a:r>
            <a:r>
              <a:rPr lang="en-US" dirty="0"/>
              <a:t> </a:t>
            </a:r>
            <a:r>
              <a:rPr lang="en-US" dirty="0" err="1"/>
              <a:t>bilimlar</a:t>
            </a:r>
            <a:r>
              <a:rPr lang="en-US" dirty="0"/>
              <a:t> </a:t>
            </a:r>
            <a:r>
              <a:rPr lang="en-US" dirty="0" err="1"/>
              <a:t>doim</a:t>
            </a:r>
            <a:r>
              <a:rPr lang="en-US" dirty="0"/>
              <a:t> </a:t>
            </a:r>
            <a:r>
              <a:rPr lang="en-US" dirty="0" err="1"/>
              <a:t>to’planib</a:t>
            </a:r>
            <a:r>
              <a:rPr lang="en-US" dirty="0"/>
              <a:t> </a:t>
            </a:r>
            <a:r>
              <a:rPr lang="en-US" dirty="0" err="1"/>
              <a:t>va</a:t>
            </a:r>
            <a:r>
              <a:rPr lang="en-US" dirty="0"/>
              <a:t> </a:t>
            </a:r>
            <a:r>
              <a:rPr lang="en-US" dirty="0" err="1"/>
              <a:t>yangilanib</a:t>
            </a:r>
            <a:r>
              <a:rPr lang="en-US" dirty="0"/>
              <a:t> </a:t>
            </a:r>
            <a:r>
              <a:rPr lang="en-US" dirty="0" err="1"/>
              <a:t>boriladi</a:t>
            </a:r>
            <a:r>
              <a:rPr lang="en-US" dirty="0"/>
              <a:t>;</a:t>
            </a:r>
            <a:endParaRPr lang="ru-RU" b="1" dirty="0"/>
          </a:p>
          <a:p>
            <a:pPr lvl="0"/>
            <a:r>
              <a:rPr lang="en-US" dirty="0"/>
              <a:t>ET </a:t>
            </a:r>
            <a:r>
              <a:rPr lang="en-US" dirty="0" err="1"/>
              <a:t>oldindan</a:t>
            </a:r>
            <a:r>
              <a:rPr lang="en-US" dirty="0"/>
              <a:t> </a:t>
            </a:r>
            <a:r>
              <a:rPr lang="en-US" dirty="0" err="1"/>
              <a:t>aytib</a:t>
            </a:r>
            <a:r>
              <a:rPr lang="en-US" dirty="0"/>
              <a:t> </a:t>
            </a:r>
            <a:r>
              <a:rPr lang="en-US" dirty="0" err="1"/>
              <a:t>berish</a:t>
            </a:r>
            <a:r>
              <a:rPr lang="en-US" dirty="0"/>
              <a:t> </a:t>
            </a:r>
            <a:r>
              <a:rPr lang="en-US" dirty="0" err="1"/>
              <a:t>qobilyatiga</a:t>
            </a:r>
            <a:r>
              <a:rPr lang="en-US" dirty="0"/>
              <a:t> </a:t>
            </a:r>
            <a:r>
              <a:rPr lang="en-US" dirty="0" err="1"/>
              <a:t>ega</a:t>
            </a:r>
            <a:r>
              <a:rPr lang="en-US" dirty="0"/>
              <a:t> </a:t>
            </a:r>
            <a:r>
              <a:rPr lang="en-US" dirty="0" err="1"/>
              <a:t>bo’ladi</a:t>
            </a:r>
            <a:r>
              <a:rPr lang="en-US" dirty="0"/>
              <a:t>.</a:t>
            </a:r>
            <a:endParaRPr lang="ru-RU" b="1" dirty="0"/>
          </a:p>
          <a:p>
            <a:r>
              <a:rPr lang="ru-RU" dirty="0"/>
              <a:t>ET </a:t>
            </a:r>
            <a:r>
              <a:rPr lang="ru-RU" dirty="0" err="1"/>
              <a:t>ishchilarga</a:t>
            </a:r>
            <a:r>
              <a:rPr lang="ru-RU" dirty="0"/>
              <a:t> </a:t>
            </a:r>
            <a:r>
              <a:rPr lang="ru-RU" dirty="0" err="1"/>
              <a:t>va</a:t>
            </a:r>
            <a:r>
              <a:rPr lang="ru-RU" dirty="0"/>
              <a:t> </a:t>
            </a:r>
            <a:r>
              <a:rPr lang="ru-RU" dirty="0" err="1"/>
              <a:t>mutaxassislarga</a:t>
            </a:r>
            <a:r>
              <a:rPr lang="ru-RU" dirty="0"/>
              <a:t> </a:t>
            </a:r>
            <a:r>
              <a:rPr lang="ru-RU" dirty="0" err="1"/>
              <a:t>o’quv</a:t>
            </a:r>
            <a:r>
              <a:rPr lang="ru-RU" dirty="0"/>
              <a:t> </a:t>
            </a:r>
            <a:r>
              <a:rPr lang="ru-RU" dirty="0" err="1"/>
              <a:t>qo’llanmasi</a:t>
            </a:r>
            <a:r>
              <a:rPr lang="ru-RU" dirty="0"/>
              <a:t> </a:t>
            </a:r>
            <a:r>
              <a:rPr lang="ru-RU" dirty="0" err="1"/>
              <a:t>sifatida</a:t>
            </a:r>
            <a:r>
              <a:rPr lang="ru-RU" dirty="0"/>
              <a:t> </a:t>
            </a:r>
            <a:r>
              <a:rPr lang="ru-RU" dirty="0" err="1"/>
              <a:t>foydalanilishi</a:t>
            </a:r>
            <a:r>
              <a:rPr lang="ru-RU" dirty="0"/>
              <a:t> </a:t>
            </a:r>
            <a:r>
              <a:rPr lang="ru-RU" dirty="0" err="1"/>
              <a:t>mumkin</a:t>
            </a:r>
            <a:r>
              <a:rPr lang="ru-RU" dirty="0"/>
              <a:t>.</a:t>
            </a:r>
            <a:endParaRPr lang="ru-RU" dirty="0"/>
          </a:p>
        </p:txBody>
      </p:sp>
    </p:spTree>
    <p:extLst>
      <p:ext uri="{BB962C8B-B14F-4D97-AF65-F5344CB8AC3E}">
        <p14:creationId xmlns:p14="http://schemas.microsoft.com/office/powerpoint/2010/main" val="2722536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ETni</a:t>
            </a:r>
            <a:r>
              <a:rPr lang="en-US" dirty="0"/>
              <a:t> </a:t>
            </a:r>
            <a:r>
              <a:rPr lang="en-US" dirty="0" err="1"/>
              <a:t>loyixalashda</a:t>
            </a:r>
            <a:r>
              <a:rPr lang="en-US" dirty="0"/>
              <a:t> </a:t>
            </a:r>
            <a:r>
              <a:rPr lang="en-US" dirty="0" err="1"/>
              <a:t>va</a:t>
            </a:r>
            <a:r>
              <a:rPr lang="en-US" dirty="0"/>
              <a:t> </a:t>
            </a:r>
            <a:r>
              <a:rPr lang="en-US" dirty="0" err="1"/>
              <a:t>ishlab</a:t>
            </a:r>
            <a:r>
              <a:rPr lang="en-US" dirty="0"/>
              <a:t> </a:t>
            </a:r>
            <a:r>
              <a:rPr lang="en-US" dirty="0" err="1"/>
              <a:t>chiqish</a:t>
            </a:r>
            <a:r>
              <a:rPr lang="en-US" dirty="0"/>
              <a:t> </a:t>
            </a:r>
            <a:r>
              <a:rPr lang="en-US" dirty="0" err="1"/>
              <a:t>jarayonida</a:t>
            </a:r>
            <a:r>
              <a:rPr lang="en-US" dirty="0"/>
              <a:t> </a:t>
            </a:r>
            <a:r>
              <a:rPr lang="en-US" dirty="0" err="1"/>
              <a:t>quyidagi</a:t>
            </a:r>
            <a:r>
              <a:rPr lang="en-US" dirty="0"/>
              <a:t> </a:t>
            </a:r>
            <a:r>
              <a:rPr lang="en-US" dirty="0" err="1"/>
              <a:t>qatnashuvchilarni</a:t>
            </a:r>
            <a:r>
              <a:rPr lang="en-US" dirty="0"/>
              <a:t> </a:t>
            </a:r>
            <a:r>
              <a:rPr lang="en-US" dirty="0" err="1"/>
              <a:t>aytib</a:t>
            </a:r>
            <a:r>
              <a:rPr lang="en-US" dirty="0"/>
              <a:t> </a:t>
            </a:r>
            <a:r>
              <a:rPr lang="en-US" dirty="0" err="1"/>
              <a:t>o’tish</a:t>
            </a:r>
            <a:r>
              <a:rPr lang="en-US" dirty="0"/>
              <a:t> </a:t>
            </a:r>
            <a:r>
              <a:rPr lang="en-US" dirty="0" err="1"/>
              <a:t>mumkin</a:t>
            </a:r>
            <a:r>
              <a:rPr lang="en-US" dirty="0"/>
              <a:t>:</a:t>
            </a:r>
            <a:endParaRPr lang="ru-RU" b="1" dirty="0"/>
          </a:p>
          <a:p>
            <a:pPr lvl="0"/>
            <a:r>
              <a:rPr lang="en-US" dirty="0" err="1"/>
              <a:t>ETni</a:t>
            </a:r>
            <a:r>
              <a:rPr lang="en-US" dirty="0"/>
              <a:t> </a:t>
            </a:r>
            <a:r>
              <a:rPr lang="en-US" dirty="0" err="1"/>
              <a:t>loyixalash</a:t>
            </a:r>
            <a:r>
              <a:rPr lang="en-US" dirty="0"/>
              <a:t> instrumental</a:t>
            </a:r>
            <a:r>
              <a:rPr lang="ru-RU" dirty="0"/>
              <a:t>ь</a:t>
            </a:r>
            <a:r>
              <a:rPr lang="en-US" dirty="0"/>
              <a:t> </a:t>
            </a:r>
            <a:r>
              <a:rPr lang="en-US" dirty="0" err="1"/>
              <a:t>muxitini</a:t>
            </a:r>
            <a:r>
              <a:rPr lang="en-US" dirty="0"/>
              <a:t> </a:t>
            </a:r>
            <a:r>
              <a:rPr lang="en-US" dirty="0" err="1"/>
              <a:t>ishlab</a:t>
            </a:r>
            <a:r>
              <a:rPr lang="en-US" dirty="0"/>
              <a:t> </a:t>
            </a:r>
            <a:r>
              <a:rPr lang="en-US" dirty="0" err="1"/>
              <a:t>chiquvchilar</a:t>
            </a:r>
            <a:r>
              <a:rPr lang="en-US" dirty="0"/>
              <a:t>;</a:t>
            </a:r>
            <a:endParaRPr lang="ru-RU" b="1" dirty="0"/>
          </a:p>
          <a:p>
            <a:pPr lvl="0"/>
            <a:r>
              <a:rPr lang="en-US" dirty="0" err="1"/>
              <a:t>ETni</a:t>
            </a:r>
            <a:r>
              <a:rPr lang="en-US" dirty="0"/>
              <a:t> </a:t>
            </a:r>
            <a:r>
              <a:rPr lang="en-US" dirty="0" err="1"/>
              <a:t>yaratishdagi</a:t>
            </a:r>
            <a:r>
              <a:rPr lang="en-US" dirty="0"/>
              <a:t> instrumental</a:t>
            </a:r>
            <a:r>
              <a:rPr lang="ru-RU" dirty="0"/>
              <a:t>ь</a:t>
            </a:r>
            <a:r>
              <a:rPr lang="en-US" dirty="0"/>
              <a:t> </a:t>
            </a:r>
            <a:r>
              <a:rPr lang="en-US" dirty="0" err="1"/>
              <a:t>muxit</a:t>
            </a:r>
            <a:r>
              <a:rPr lang="en-US" dirty="0"/>
              <a:t>(IM);</a:t>
            </a:r>
            <a:endParaRPr lang="ru-RU" b="1" dirty="0"/>
          </a:p>
          <a:p>
            <a:pPr lvl="0"/>
            <a:r>
              <a:rPr lang="en-US" dirty="0" err="1"/>
              <a:t>ETning</a:t>
            </a:r>
            <a:r>
              <a:rPr lang="en-US" dirty="0"/>
              <a:t> </a:t>
            </a:r>
            <a:r>
              <a:rPr lang="en-US" dirty="0" err="1"/>
              <a:t>o’zi</a:t>
            </a:r>
            <a:r>
              <a:rPr lang="en-US" dirty="0"/>
              <a:t>;</a:t>
            </a:r>
            <a:endParaRPr lang="ru-RU" b="1" dirty="0"/>
          </a:p>
          <a:p>
            <a:pPr lvl="0"/>
            <a:r>
              <a:rPr lang="en-US" dirty="0" err="1"/>
              <a:t>Ekspert</a:t>
            </a:r>
            <a:r>
              <a:rPr lang="en-US" dirty="0"/>
              <a:t>;</a:t>
            </a:r>
            <a:endParaRPr lang="ru-RU" b="1" dirty="0"/>
          </a:p>
          <a:p>
            <a:pPr lvl="0"/>
            <a:r>
              <a:rPr lang="en-US" dirty="0" err="1"/>
              <a:t>Bilimlar</a:t>
            </a:r>
            <a:r>
              <a:rPr lang="en-US" dirty="0"/>
              <a:t> </a:t>
            </a:r>
            <a:r>
              <a:rPr lang="en-US" dirty="0" err="1"/>
              <a:t>injeneri</a:t>
            </a:r>
            <a:r>
              <a:rPr lang="en-US" dirty="0"/>
              <a:t> </a:t>
            </a:r>
            <a:r>
              <a:rPr lang="en-US" dirty="0" err="1"/>
              <a:t>va</a:t>
            </a:r>
            <a:r>
              <a:rPr lang="en-US" dirty="0"/>
              <a:t> </a:t>
            </a:r>
            <a:r>
              <a:rPr lang="en-US" dirty="0" err="1"/>
              <a:t>bilimlar</a:t>
            </a:r>
            <a:r>
              <a:rPr lang="en-US" dirty="0"/>
              <a:t> </a:t>
            </a:r>
            <a:r>
              <a:rPr lang="en-US" dirty="0" err="1"/>
              <a:t>bazasi</a:t>
            </a:r>
            <a:r>
              <a:rPr lang="en-US" dirty="0"/>
              <a:t>(BB) </a:t>
            </a:r>
            <a:r>
              <a:rPr lang="en-US" dirty="0" err="1"/>
              <a:t>administratori</a:t>
            </a:r>
            <a:r>
              <a:rPr lang="en-US" dirty="0"/>
              <a:t>;</a:t>
            </a:r>
            <a:endParaRPr lang="ru-RU" b="1" dirty="0"/>
          </a:p>
          <a:p>
            <a:pPr lvl="0"/>
            <a:r>
              <a:rPr lang="en-US" dirty="0" err="1"/>
              <a:t>Foydalanuvchi</a:t>
            </a:r>
            <a:r>
              <a:rPr lang="en-US" dirty="0"/>
              <a:t>.</a:t>
            </a:r>
            <a:endParaRPr lang="ru-RU" b="1" dirty="0"/>
          </a:p>
          <a:p>
            <a:r>
              <a:rPr lang="ru-RU" dirty="0" err="1"/>
              <a:t>Bilimlar</a:t>
            </a:r>
            <a:r>
              <a:rPr lang="ru-RU" dirty="0"/>
              <a:t> </a:t>
            </a:r>
            <a:r>
              <a:rPr lang="ru-RU" dirty="0" err="1"/>
              <a:t>injeneri</a:t>
            </a:r>
            <a:r>
              <a:rPr lang="ru-RU" dirty="0"/>
              <a:t> – </a:t>
            </a:r>
            <a:r>
              <a:rPr lang="ru-RU" dirty="0" err="1"/>
              <a:t>bu</a:t>
            </a:r>
            <a:r>
              <a:rPr lang="ru-RU" dirty="0"/>
              <a:t> SI </a:t>
            </a:r>
            <a:r>
              <a:rPr lang="ru-RU" dirty="0" err="1"/>
              <a:t>tizimini</a:t>
            </a:r>
            <a:r>
              <a:rPr lang="ru-RU" dirty="0"/>
              <a:t> </a:t>
            </a:r>
            <a:r>
              <a:rPr lang="ru-RU" dirty="0" err="1"/>
              <a:t>ishlab</a:t>
            </a:r>
            <a:r>
              <a:rPr lang="ru-RU" dirty="0"/>
              <a:t> </a:t>
            </a:r>
            <a:r>
              <a:rPr lang="ru-RU" dirty="0" err="1"/>
              <a:t>chiqishdagi</a:t>
            </a:r>
            <a:r>
              <a:rPr lang="ru-RU" dirty="0"/>
              <a:t> </a:t>
            </a:r>
            <a:r>
              <a:rPr lang="ru-RU" dirty="0" err="1"/>
              <a:t>ko’nikmaga</a:t>
            </a:r>
            <a:r>
              <a:rPr lang="ru-RU" dirty="0"/>
              <a:t> </a:t>
            </a:r>
            <a:r>
              <a:rPr lang="ru-RU" dirty="0" err="1"/>
              <a:t>ega</a:t>
            </a:r>
            <a:r>
              <a:rPr lang="ru-RU" dirty="0"/>
              <a:t> </a:t>
            </a:r>
            <a:r>
              <a:rPr lang="ru-RU" dirty="0" err="1"/>
              <a:t>va</a:t>
            </a:r>
            <a:r>
              <a:rPr lang="ru-RU" dirty="0"/>
              <a:t> </a:t>
            </a:r>
            <a:r>
              <a:rPr lang="ru-RU" dirty="0" err="1"/>
              <a:t>ETni</a:t>
            </a:r>
            <a:r>
              <a:rPr lang="ru-RU" dirty="0"/>
              <a:t> </a:t>
            </a:r>
            <a:r>
              <a:rPr lang="ru-RU" dirty="0" err="1"/>
              <a:t>qanday</a:t>
            </a:r>
            <a:r>
              <a:rPr lang="ru-RU" dirty="0"/>
              <a:t> </a:t>
            </a:r>
            <a:r>
              <a:rPr lang="ru-RU" dirty="0" err="1"/>
              <a:t>tuzishni</a:t>
            </a:r>
            <a:r>
              <a:rPr lang="ru-RU" dirty="0"/>
              <a:t> </a:t>
            </a:r>
            <a:r>
              <a:rPr lang="ru-RU" dirty="0" err="1"/>
              <a:t>biladigan</a:t>
            </a:r>
            <a:r>
              <a:rPr lang="ru-RU" dirty="0"/>
              <a:t> </a:t>
            </a:r>
            <a:r>
              <a:rPr lang="ru-RU" dirty="0" err="1"/>
              <a:t>odam</a:t>
            </a:r>
            <a:r>
              <a:rPr lang="ru-RU" dirty="0"/>
              <a:t>. U </a:t>
            </a:r>
            <a:r>
              <a:rPr lang="ru-RU" dirty="0" err="1"/>
              <a:t>ekspertdan</a:t>
            </a:r>
            <a:r>
              <a:rPr lang="ru-RU" dirty="0"/>
              <a:t> </a:t>
            </a:r>
            <a:r>
              <a:rPr lang="ru-RU" dirty="0" err="1"/>
              <a:t>so’raydi</a:t>
            </a:r>
            <a:r>
              <a:rPr lang="ru-RU" dirty="0"/>
              <a:t> </a:t>
            </a:r>
            <a:r>
              <a:rPr lang="ru-RU" dirty="0" err="1"/>
              <a:t>va</a:t>
            </a:r>
            <a:r>
              <a:rPr lang="ru-RU" dirty="0"/>
              <a:t> </a:t>
            </a:r>
            <a:r>
              <a:rPr lang="ru-RU" dirty="0" err="1"/>
              <a:t>BBdagi</a:t>
            </a:r>
            <a:r>
              <a:rPr lang="ru-RU" dirty="0"/>
              <a:t> </a:t>
            </a:r>
            <a:r>
              <a:rPr lang="ru-RU" dirty="0" err="1"/>
              <a:t>bilimlarni</a:t>
            </a:r>
            <a:r>
              <a:rPr lang="ru-RU" dirty="0"/>
              <a:t> </a:t>
            </a:r>
            <a:r>
              <a:rPr lang="ru-RU" dirty="0" err="1"/>
              <a:t>tashkillashtiradi</a:t>
            </a:r>
            <a:r>
              <a:rPr lang="ru-RU" dirty="0"/>
              <a:t>.</a:t>
            </a:r>
            <a:endParaRPr lang="ru-RU" dirty="0"/>
          </a:p>
        </p:txBody>
      </p:sp>
    </p:spTree>
    <p:extLst>
      <p:ext uri="{BB962C8B-B14F-4D97-AF65-F5344CB8AC3E}">
        <p14:creationId xmlns:p14="http://schemas.microsoft.com/office/powerpoint/2010/main" val="12263331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162469"/>
          </a:xfrm>
        </p:spPr>
        <p:txBody>
          <a:bodyPr>
            <a:normAutofit fontScale="90000"/>
          </a:bodyPr>
          <a:lstStyle/>
          <a:p>
            <a:r>
              <a:rPr lang="uz-Cyrl-UZ" dirty="0"/>
              <a:t>Oddiy axborotni qayta ishlovchi dasturlardan ETning farqli tomonlari:</a:t>
            </a:r>
            <a:endParaRPr lang="ru-RU" dirty="0"/>
          </a:p>
        </p:txBody>
      </p:sp>
      <p:sp>
        <p:nvSpPr>
          <p:cNvPr id="3" name="Объект 2"/>
          <p:cNvSpPr>
            <a:spLocks noGrp="1"/>
          </p:cNvSpPr>
          <p:nvPr>
            <p:ph sz="quarter" idx="1"/>
          </p:nvPr>
        </p:nvSpPr>
        <p:spPr>
          <a:xfrm>
            <a:off x="914400" y="1772816"/>
            <a:ext cx="7772400" cy="4246984"/>
          </a:xfrm>
        </p:spPr>
        <p:txBody>
          <a:bodyPr>
            <a:normAutofit fontScale="92500" lnSpcReduction="10000"/>
          </a:bodyPr>
          <a:lstStyle/>
          <a:p>
            <a:pPr lvl="0"/>
            <a:r>
              <a:rPr lang="uz-Cyrl-UZ" dirty="0"/>
              <a:t>An’anaviy komp’yuter dasturlari – ixtiyoriy qo’yilgan masalaga ular doim bir xil jarayonlar ketma-ketligida yondashishadi; ET har bir qo’yilgan masalaga xususiy yechim daraxtini quradi.</a:t>
            </a:r>
            <a:endParaRPr lang="ru-RU" dirty="0"/>
          </a:p>
          <a:p>
            <a:pPr lvl="0"/>
            <a:r>
              <a:rPr lang="uz-Cyrl-UZ" dirty="0"/>
              <a:t>ET ixtiyoriy simvolli ifodani (masalan, kontseptual, makon va zamon munosabatlari) qayta ishlaydi. Agar oddiy dasturlarda maqsad – sonli qiymatlarni hisoblash, o’zgarmaslarni to’plash va xotiradan chiqarish bo’lsa, ET uchun maqsad – ob’ektlar va hodisalar oqimini kuzatishda oldindan asosli ko’rsatmalar va tavsiyalar berishdan iborat.</a:t>
            </a:r>
            <a:endParaRPr lang="ru-RU" dirty="0"/>
          </a:p>
          <a:p>
            <a:r>
              <a:rPr lang="uz-Cyrl-UZ" dirty="0"/>
              <a:t>Agar an’anaviy dasturlar matematik qoidalardan kelib chiqsa, ET ishlashi esa belgilarni qayta ishlashga va evristik mulohazalarga asoslanadi.</a:t>
            </a:r>
            <a:endParaRPr lang="ru-RU" dirty="0"/>
          </a:p>
        </p:txBody>
      </p:sp>
    </p:spTree>
    <p:extLst>
      <p:ext uri="{BB962C8B-B14F-4D97-AF65-F5344CB8AC3E}">
        <p14:creationId xmlns:p14="http://schemas.microsoft.com/office/powerpoint/2010/main" val="42736467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1222</TotalTime>
  <Words>2629</Words>
  <Application>Microsoft Office PowerPoint</Application>
  <PresentationFormat>Экран (4:3)</PresentationFormat>
  <Paragraphs>107</Paragraphs>
  <Slides>33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unesco</vt:lpstr>
      <vt:lpstr>Ekspert tizimlari</vt:lpstr>
      <vt:lpstr>Reja:</vt:lpstr>
      <vt:lpstr>Ekspert tizimlari sun’iy intellektning asosiy ilovalaridan biri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Oddiy axborotni qayta ishlovchi dasturlardan ETning farqli tomonlari:</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41</cp:revision>
  <dcterms:created xsi:type="dcterms:W3CDTF">2018-09-19T13:21:03Z</dcterms:created>
  <dcterms:modified xsi:type="dcterms:W3CDTF">2018-11-14T12:18:28Z</dcterms:modified>
</cp:coreProperties>
</file>