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22" r:id="rId22"/>
    <p:sldId id="323" r:id="rId23"/>
    <p:sldId id="324" r:id="rId24"/>
    <p:sldId id="325" r:id="rId25"/>
    <p:sldId id="326" r:id="rId26"/>
    <p:sldId id="327" r:id="rId27"/>
    <p:sldId id="328" r:id="rId28"/>
    <p:sldId id="329" r:id="rId29"/>
    <p:sldId id="330" r:id="rId30"/>
    <p:sldId id="331" r:id="rId31"/>
    <p:sldId id="332" r:id="rId32"/>
    <p:sldId id="333" r:id="rId33"/>
    <p:sldId id="334" r:id="rId34"/>
    <p:sldId id="335" r:id="rId35"/>
    <p:sldId id="336"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14.11.2018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14.11.2018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14.11.2018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14.11.2018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14.11.2018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18-mavzu</a:t>
            </a:r>
            <a:endParaRPr lang="ru-RU" dirty="0"/>
          </a:p>
        </p:txBody>
      </p:sp>
      <p:sp>
        <p:nvSpPr>
          <p:cNvPr id="2" name="Заголовок 1"/>
          <p:cNvSpPr>
            <a:spLocks noGrp="1"/>
          </p:cNvSpPr>
          <p:nvPr>
            <p:ph type="ctrTitle"/>
          </p:nvPr>
        </p:nvSpPr>
        <p:spPr/>
        <p:txBody>
          <a:bodyPr/>
          <a:lstStyle/>
          <a:p>
            <a:r>
              <a:rPr lang="uz-Cyrl-UZ" b="1" dirty="0"/>
              <a:t>Elektron </a:t>
            </a:r>
            <a:r>
              <a:rPr lang="en-US" b="1" dirty="0"/>
              <a:t>h</a:t>
            </a:r>
            <a:r>
              <a:rPr lang="uz-Cyrl-UZ" b="1" dirty="0"/>
              <a:t>ukumat</a:t>
            </a:r>
            <a:endParaRPr lang="ru-RU" dirty="0"/>
          </a:p>
        </p:txBody>
      </p:sp>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lnSpcReduction="10000"/>
          </a:bodyPr>
          <a:lstStyle/>
          <a:p>
            <a:pPr lvl="0"/>
            <a:r>
              <a:rPr lang="uz-Cyrl-UZ" dirty="0"/>
              <a:t>Elektron xukumat tizimi va tushunchasi. Elektron xukumat sohasidagi asosiy me’yoriy-huquqiy hujjatlar. </a:t>
            </a:r>
            <a:endParaRPr lang="ru-RU" dirty="0"/>
          </a:p>
          <a:p>
            <a:pPr lvl="0"/>
            <a:r>
              <a:rPr lang="uz-Cyrl-UZ" dirty="0"/>
              <a:t>Elektron hukumatning shakllanish bosqichlari. “Elektron hukumat” tizimi arxitekturasi. Interaktiv davlat tizimlari. Elektron xukumat tizimini tashkil etish texnologiyasi. Elektron xukumat jaxon tajribasidagi tamoyillari. </a:t>
            </a:r>
            <a:endParaRPr lang="ru-RU" dirty="0"/>
          </a:p>
          <a:p>
            <a:r>
              <a:rPr lang="uz-Cyrl-UZ" dirty="0"/>
              <a:t>«Elektron hukumat» tizimini rivojlantirish markazlarining  vazifalari. Davlat boshqaruv organlarida AKT   qo‘llashning afzalliklari. YAgona interaktiv davlat xizmatlari portali. “Elektron hukumat” tizimini  joriy etish samaradorligining asosiy ko‘rsatkichlari.</a:t>
            </a:r>
            <a:r>
              <a:rPr lang="uz-Cyrl-UZ" b="1" dirty="0"/>
              <a:t> </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Insoniyatning XXI asrga qadam qo‘yishi jamiyat hayotining hamma sohalarida axborot texnologiyalarining rivojlanishi bilan belgilanmoqda. </a:t>
            </a:r>
            <a:r>
              <a:rPr lang="ru-RU" dirty="0" err="1"/>
              <a:t>Axborot</a:t>
            </a:r>
            <a:r>
              <a:rPr lang="ru-RU" dirty="0"/>
              <a:t> </a:t>
            </a:r>
            <a:r>
              <a:rPr lang="ru-RU" dirty="0" err="1"/>
              <a:t>va</a:t>
            </a:r>
            <a:r>
              <a:rPr lang="ru-RU" dirty="0"/>
              <a:t> </a:t>
            </a:r>
            <a:r>
              <a:rPr lang="ru-RU" dirty="0" err="1"/>
              <a:t>uni</a:t>
            </a:r>
            <a:r>
              <a:rPr lang="ru-RU" dirty="0"/>
              <a:t> </a:t>
            </a:r>
            <a:r>
              <a:rPr lang="ru-RU" dirty="0" err="1"/>
              <a:t>qayta</a:t>
            </a:r>
            <a:r>
              <a:rPr lang="ru-RU" dirty="0"/>
              <a:t> </a:t>
            </a:r>
            <a:r>
              <a:rPr lang="ru-RU" dirty="0" err="1"/>
              <a:t>ishlash</a:t>
            </a:r>
            <a:r>
              <a:rPr lang="ru-RU" dirty="0"/>
              <a:t> </a:t>
            </a:r>
            <a:r>
              <a:rPr lang="ru-RU" dirty="0" err="1"/>
              <a:t>borgan</a:t>
            </a:r>
            <a:r>
              <a:rPr lang="ru-RU" dirty="0"/>
              <a:t> </a:t>
            </a:r>
            <a:r>
              <a:rPr lang="ru-RU" dirty="0" err="1"/>
              <a:t>sari</a:t>
            </a:r>
            <a:r>
              <a:rPr lang="ru-RU" dirty="0"/>
              <a:t> </a:t>
            </a:r>
            <a:r>
              <a:rPr lang="ru-RU" dirty="0" err="1"/>
              <a:t>rivojlanib</a:t>
            </a:r>
            <a:r>
              <a:rPr lang="ru-RU" dirty="0"/>
              <a:t>, </a:t>
            </a:r>
            <a:r>
              <a:rPr lang="ru-RU" dirty="0" err="1"/>
              <a:t>ishlab</a:t>
            </a:r>
            <a:r>
              <a:rPr lang="ru-RU" dirty="0"/>
              <a:t> </a:t>
            </a:r>
            <a:r>
              <a:rPr lang="ru-RU" dirty="0" err="1"/>
              <a:t>chiqarish</a:t>
            </a:r>
            <a:r>
              <a:rPr lang="ru-RU" dirty="0"/>
              <a:t> </a:t>
            </a:r>
            <a:r>
              <a:rPr lang="ru-RU" dirty="0" err="1"/>
              <a:t>darajasiga</a:t>
            </a:r>
            <a:r>
              <a:rPr lang="ru-RU" dirty="0"/>
              <a:t>, </a:t>
            </a:r>
            <a:r>
              <a:rPr lang="ru-RU" dirty="0" err="1"/>
              <a:t>davlat</a:t>
            </a:r>
            <a:r>
              <a:rPr lang="ru-RU" dirty="0"/>
              <a:t> </a:t>
            </a:r>
            <a:r>
              <a:rPr lang="ru-RU" dirty="0" err="1"/>
              <a:t>resursiga</a:t>
            </a:r>
            <a:r>
              <a:rPr lang="ru-RU" dirty="0"/>
              <a:t> </a:t>
            </a:r>
            <a:r>
              <a:rPr lang="ru-RU" dirty="0" err="1"/>
              <a:t>va</a:t>
            </a:r>
            <a:r>
              <a:rPr lang="ru-RU" dirty="0"/>
              <a:t> </a:t>
            </a:r>
            <a:r>
              <a:rPr lang="ru-RU" dirty="0" err="1"/>
              <a:t>qimmatbaho</a:t>
            </a:r>
            <a:r>
              <a:rPr lang="ru-RU" dirty="0"/>
              <a:t> </a:t>
            </a:r>
            <a:r>
              <a:rPr lang="ru-RU" dirty="0" err="1"/>
              <a:t>tovarga</a:t>
            </a:r>
            <a:r>
              <a:rPr lang="ru-RU" dirty="0"/>
              <a:t> </a:t>
            </a:r>
            <a:r>
              <a:rPr lang="ru-RU" dirty="0" err="1"/>
              <a:t>aylanib</a:t>
            </a:r>
            <a:r>
              <a:rPr lang="ru-RU" dirty="0"/>
              <a:t> </a:t>
            </a:r>
            <a:r>
              <a:rPr lang="ru-RU" dirty="0" err="1"/>
              <a:t>bormoqda</a:t>
            </a:r>
            <a:r>
              <a:rPr lang="ru-RU" dirty="0"/>
              <a:t>. </a:t>
            </a:r>
            <a:r>
              <a:rPr lang="ru-RU" dirty="0" err="1"/>
              <a:t>Zamon</a:t>
            </a:r>
            <a:r>
              <a:rPr lang="ru-RU" dirty="0"/>
              <a:t> </a:t>
            </a:r>
            <a:r>
              <a:rPr lang="ru-RU" dirty="0" err="1"/>
              <a:t>talabiga</a:t>
            </a:r>
            <a:r>
              <a:rPr lang="ru-RU" dirty="0"/>
              <a:t> </a:t>
            </a:r>
            <a:r>
              <a:rPr lang="ru-RU" dirty="0" err="1"/>
              <a:t>javob</a:t>
            </a:r>
            <a:r>
              <a:rPr lang="ru-RU" dirty="0"/>
              <a:t> </a:t>
            </a:r>
            <a:r>
              <a:rPr lang="ru-RU" dirty="0" err="1"/>
              <a:t>beradigan</a:t>
            </a:r>
            <a:r>
              <a:rPr lang="ru-RU" dirty="0"/>
              <a:t>, </a:t>
            </a:r>
            <a:r>
              <a:rPr lang="ru-RU" dirty="0" err="1"/>
              <a:t>yangicha</a:t>
            </a:r>
            <a:r>
              <a:rPr lang="ru-RU" dirty="0"/>
              <a:t> </a:t>
            </a:r>
            <a:r>
              <a:rPr lang="ru-RU" dirty="0" err="1"/>
              <a:t>fikrlaydigan</a:t>
            </a:r>
            <a:r>
              <a:rPr lang="ru-RU" dirty="0"/>
              <a:t>, </a:t>
            </a:r>
            <a:r>
              <a:rPr lang="ru-RU" dirty="0" err="1"/>
              <a:t>bozor</a:t>
            </a:r>
            <a:r>
              <a:rPr lang="ru-RU" dirty="0"/>
              <a:t> </a:t>
            </a:r>
            <a:r>
              <a:rPr lang="ru-RU" dirty="0" err="1"/>
              <a:t>sharoitlarida</a:t>
            </a:r>
            <a:r>
              <a:rPr lang="ru-RU" dirty="0"/>
              <a:t> </a:t>
            </a:r>
            <a:r>
              <a:rPr lang="ru-RU" dirty="0" err="1"/>
              <a:t>muvaffaqiyatli</a:t>
            </a:r>
            <a:r>
              <a:rPr lang="ru-RU" dirty="0"/>
              <a:t> </a:t>
            </a:r>
            <a:r>
              <a:rPr lang="ru-RU" dirty="0" err="1"/>
              <a:t>xo‘jalik</a:t>
            </a:r>
            <a:r>
              <a:rPr lang="ru-RU" dirty="0"/>
              <a:t> </a:t>
            </a:r>
            <a:r>
              <a:rPr lang="ru-RU" dirty="0" err="1"/>
              <a:t>yuritadigan</a:t>
            </a:r>
            <a:r>
              <a:rPr lang="ru-RU" dirty="0"/>
              <a:t> </a:t>
            </a:r>
            <a:r>
              <a:rPr lang="ru-RU" dirty="0" err="1"/>
              <a:t>yuqori</a:t>
            </a:r>
            <a:r>
              <a:rPr lang="ru-RU" dirty="0"/>
              <a:t> </a:t>
            </a:r>
            <a:r>
              <a:rPr lang="ru-RU" dirty="0" err="1"/>
              <a:t>malakali</a:t>
            </a:r>
            <a:r>
              <a:rPr lang="ru-RU" dirty="0"/>
              <a:t>, </a:t>
            </a:r>
            <a:r>
              <a:rPr lang="ru-RU" dirty="0" err="1"/>
              <a:t>chuqur</a:t>
            </a:r>
            <a:r>
              <a:rPr lang="ru-RU" dirty="0"/>
              <a:t> </a:t>
            </a:r>
            <a:r>
              <a:rPr lang="ru-RU" dirty="0" err="1"/>
              <a:t>bilimli</a:t>
            </a:r>
            <a:r>
              <a:rPr lang="ru-RU" dirty="0"/>
              <a:t> </a:t>
            </a:r>
            <a:r>
              <a:rPr lang="ru-RU" dirty="0" err="1"/>
              <a:t>mutaxassislarni</a:t>
            </a:r>
            <a:r>
              <a:rPr lang="ru-RU" dirty="0"/>
              <a:t> </a:t>
            </a:r>
            <a:r>
              <a:rPr lang="ru-RU" dirty="0" err="1"/>
              <a:t>tayyorlash</a:t>
            </a:r>
            <a:r>
              <a:rPr lang="ru-RU" dirty="0"/>
              <a:t> </a:t>
            </a:r>
            <a:r>
              <a:rPr lang="ru-RU" dirty="0" err="1"/>
              <a:t>esa</a:t>
            </a:r>
            <a:r>
              <a:rPr lang="ru-RU" dirty="0"/>
              <a:t> </a:t>
            </a:r>
            <a:r>
              <a:rPr lang="ru-RU" dirty="0" err="1"/>
              <a:t>davr</a:t>
            </a:r>
            <a:r>
              <a:rPr lang="ru-RU" dirty="0"/>
              <a:t> </a:t>
            </a:r>
            <a:r>
              <a:rPr lang="ru-RU" dirty="0" err="1"/>
              <a:t>talabi</a:t>
            </a:r>
            <a:r>
              <a:rPr lang="ru-RU" dirty="0"/>
              <a:t> </a:t>
            </a:r>
            <a:r>
              <a:rPr lang="ru-RU" dirty="0" err="1"/>
              <a:t>bo‘lib</a:t>
            </a:r>
            <a:r>
              <a:rPr lang="ru-RU" dirty="0"/>
              <a:t> </a:t>
            </a:r>
            <a:r>
              <a:rPr lang="ru-RU" dirty="0" err="1"/>
              <a:t>qoldi</a:t>
            </a:r>
            <a:r>
              <a:rPr lang="ru-RU" dirty="0"/>
              <a:t>. </a:t>
            </a:r>
            <a:r>
              <a:rPr lang="ru-RU" dirty="0" err="1"/>
              <a:t>Mamlakatimiz</a:t>
            </a:r>
            <a:r>
              <a:rPr lang="ru-RU" dirty="0"/>
              <a:t> </a:t>
            </a:r>
            <a:r>
              <a:rPr lang="ru-RU" dirty="0" err="1"/>
              <a:t>rivojlangan</a:t>
            </a:r>
            <a:r>
              <a:rPr lang="ru-RU" dirty="0"/>
              <a:t> </a:t>
            </a:r>
            <a:r>
              <a:rPr lang="ru-RU" dirty="0" err="1"/>
              <a:t>davlatlar</a:t>
            </a:r>
            <a:r>
              <a:rPr lang="ru-RU" dirty="0"/>
              <a:t> </a:t>
            </a:r>
            <a:r>
              <a:rPr lang="ru-RU" dirty="0" err="1"/>
              <a:t>qatoridan</a:t>
            </a:r>
            <a:r>
              <a:rPr lang="ru-RU" dirty="0"/>
              <a:t> </a:t>
            </a:r>
            <a:r>
              <a:rPr lang="ru-RU" dirty="0" err="1"/>
              <a:t>mustaqil</a:t>
            </a:r>
            <a:r>
              <a:rPr lang="ru-RU" dirty="0"/>
              <a:t> </a:t>
            </a:r>
            <a:r>
              <a:rPr lang="ru-RU" dirty="0" err="1"/>
              <a:t>o‘rin</a:t>
            </a:r>
            <a:r>
              <a:rPr lang="ru-RU" dirty="0"/>
              <a:t> </a:t>
            </a:r>
            <a:r>
              <a:rPr lang="ru-RU" dirty="0" err="1"/>
              <a:t>egallashi</a:t>
            </a:r>
            <a:r>
              <a:rPr lang="ru-RU" dirty="0"/>
              <a:t> </a:t>
            </a:r>
            <a:r>
              <a:rPr lang="ru-RU" dirty="0" err="1"/>
              <a:t>uchun</a:t>
            </a:r>
            <a:r>
              <a:rPr lang="ru-RU" dirty="0"/>
              <a:t> </a:t>
            </a:r>
            <a:r>
              <a:rPr lang="ru-RU" dirty="0" err="1"/>
              <a:t>zamonaviy</a:t>
            </a:r>
            <a:r>
              <a:rPr lang="ru-RU" dirty="0"/>
              <a:t> </a:t>
            </a:r>
            <a:r>
              <a:rPr lang="ru-RU" dirty="0" err="1"/>
              <a:t>kompyuter</a:t>
            </a:r>
            <a:r>
              <a:rPr lang="ru-RU" dirty="0"/>
              <a:t> </a:t>
            </a:r>
            <a:r>
              <a:rPr lang="ru-RU" dirty="0" err="1"/>
              <a:t>texnologiyalarini</a:t>
            </a:r>
            <a:r>
              <a:rPr lang="ru-RU" dirty="0"/>
              <a:t> </a:t>
            </a:r>
            <a:r>
              <a:rPr lang="ru-RU" dirty="0" err="1"/>
              <a:t>hayotimizning</a:t>
            </a:r>
            <a:r>
              <a:rPr lang="ru-RU" dirty="0"/>
              <a:t> </a:t>
            </a:r>
            <a:r>
              <a:rPr lang="ru-RU" dirty="0" err="1"/>
              <a:t>barcha</a:t>
            </a:r>
            <a:r>
              <a:rPr lang="ru-RU" dirty="0"/>
              <a:t> </a:t>
            </a:r>
            <a:r>
              <a:rPr lang="ru-RU" dirty="0" err="1"/>
              <a:t>sohalariga</a:t>
            </a:r>
            <a:r>
              <a:rPr lang="ru-RU" dirty="0"/>
              <a:t>, </a:t>
            </a:r>
            <a:r>
              <a:rPr lang="ru-RU" dirty="0" err="1"/>
              <a:t>jumladan</a:t>
            </a:r>
            <a:r>
              <a:rPr lang="ru-RU" dirty="0"/>
              <a:t>, </a:t>
            </a:r>
            <a:r>
              <a:rPr lang="ru-RU" dirty="0" err="1"/>
              <a:t>soliq</a:t>
            </a:r>
            <a:r>
              <a:rPr lang="ru-RU" dirty="0"/>
              <a:t> </a:t>
            </a:r>
            <a:r>
              <a:rPr lang="ru-RU" dirty="0" err="1"/>
              <a:t>tizimiga</a:t>
            </a:r>
            <a:r>
              <a:rPr lang="ru-RU" dirty="0"/>
              <a:t> </a:t>
            </a:r>
            <a:r>
              <a:rPr lang="ru-RU" dirty="0" err="1"/>
              <a:t>keng</a:t>
            </a:r>
            <a:r>
              <a:rPr lang="ru-RU" dirty="0"/>
              <a:t> </a:t>
            </a:r>
            <a:r>
              <a:rPr lang="ru-RU" dirty="0" err="1"/>
              <a:t>joriy</a:t>
            </a:r>
            <a:r>
              <a:rPr lang="ru-RU" dirty="0"/>
              <a:t> </a:t>
            </a:r>
            <a:r>
              <a:rPr lang="ru-RU" dirty="0" err="1"/>
              <a:t>etish</a:t>
            </a:r>
            <a:r>
              <a:rPr lang="ru-RU" dirty="0"/>
              <a:t> </a:t>
            </a:r>
            <a:r>
              <a:rPr lang="ru-RU" dirty="0" err="1"/>
              <a:t>zarurdir</a:t>
            </a:r>
            <a:r>
              <a:rPr lang="ru-RU" dirty="0"/>
              <a:t>.</a:t>
            </a:r>
            <a:endParaRPr lang="ru-RU" dirty="0"/>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ru-RU" dirty="0" err="1"/>
              <a:t>Shuning</a:t>
            </a:r>
            <a:r>
              <a:rPr lang="ru-RU" dirty="0"/>
              <a:t> </a:t>
            </a:r>
            <a:r>
              <a:rPr lang="ru-RU" dirty="0" err="1"/>
              <a:t>uchun</a:t>
            </a:r>
            <a:r>
              <a:rPr lang="ru-RU" dirty="0"/>
              <a:t> </a:t>
            </a:r>
            <a:r>
              <a:rPr lang="ru-RU" dirty="0" err="1"/>
              <a:t>ham</a:t>
            </a:r>
            <a:r>
              <a:rPr lang="ru-RU" dirty="0"/>
              <a:t>, </a:t>
            </a:r>
            <a:r>
              <a:rPr lang="ru-RU" dirty="0" err="1"/>
              <a:t>jamiyat</a:t>
            </a:r>
            <a:r>
              <a:rPr lang="ru-RU" dirty="0"/>
              <a:t> </a:t>
            </a:r>
            <a:r>
              <a:rPr lang="ru-RU" dirty="0" err="1"/>
              <a:t>hayotining</a:t>
            </a:r>
            <a:r>
              <a:rPr lang="ru-RU" dirty="0"/>
              <a:t> </a:t>
            </a:r>
            <a:r>
              <a:rPr lang="ru-RU" dirty="0" err="1"/>
              <a:t>barcha</a:t>
            </a:r>
            <a:r>
              <a:rPr lang="ru-RU" dirty="0"/>
              <a:t> </a:t>
            </a:r>
            <a:r>
              <a:rPr lang="ru-RU" dirty="0" err="1"/>
              <a:t>sohalarida</a:t>
            </a:r>
            <a:r>
              <a:rPr lang="ru-RU" dirty="0"/>
              <a:t> </a:t>
            </a:r>
            <a:r>
              <a:rPr lang="ru-RU" dirty="0" err="1"/>
              <a:t>kompyuter</a:t>
            </a:r>
            <a:r>
              <a:rPr lang="ru-RU" dirty="0"/>
              <a:t> </a:t>
            </a:r>
            <a:r>
              <a:rPr lang="ru-RU" dirty="0" err="1"/>
              <a:t>va</a:t>
            </a:r>
            <a:r>
              <a:rPr lang="ru-RU" dirty="0"/>
              <a:t> </a:t>
            </a:r>
            <a:r>
              <a:rPr lang="ru-RU" dirty="0" err="1"/>
              <a:t>axborot</a:t>
            </a:r>
            <a:r>
              <a:rPr lang="ru-RU" dirty="0"/>
              <a:t> </a:t>
            </a:r>
            <a:r>
              <a:rPr lang="ru-RU" dirty="0" err="1"/>
              <a:t>texnologiyalarini</a:t>
            </a:r>
            <a:r>
              <a:rPr lang="ru-RU" dirty="0"/>
              <a:t> </a:t>
            </a:r>
            <a:r>
              <a:rPr lang="ru-RU" dirty="0" err="1"/>
              <a:t>joriy</a:t>
            </a:r>
            <a:r>
              <a:rPr lang="ru-RU" dirty="0"/>
              <a:t> </a:t>
            </a:r>
            <a:r>
              <a:rPr lang="ru-RU" dirty="0" err="1"/>
              <a:t>etish</a:t>
            </a:r>
            <a:r>
              <a:rPr lang="ru-RU" dirty="0"/>
              <a:t> </a:t>
            </a:r>
            <a:r>
              <a:rPr lang="ru-RU" dirty="0" err="1"/>
              <a:t>bo‘yicha</a:t>
            </a:r>
            <a:r>
              <a:rPr lang="ru-RU" dirty="0"/>
              <a:t> </a:t>
            </a:r>
            <a:r>
              <a:rPr lang="uz-Cyrl-UZ" dirty="0"/>
              <a:t>O‘zbekiston Respublikasi Prezidentining 2002</a:t>
            </a:r>
            <a:r>
              <a:rPr lang="ru-RU" dirty="0"/>
              <a:t>-</a:t>
            </a:r>
            <a:r>
              <a:rPr lang="uz-Cyrl-UZ" dirty="0"/>
              <a:t>yil 30</a:t>
            </a:r>
            <a:r>
              <a:rPr lang="ru-RU" dirty="0"/>
              <a:t>-</a:t>
            </a:r>
            <a:r>
              <a:rPr lang="uz-Cyrl-UZ" dirty="0"/>
              <a:t>maydagi «Kompyuterlash</a:t>
            </a:r>
            <a:r>
              <a:rPr lang="ru-RU" dirty="0"/>
              <a:t>-</a:t>
            </a:r>
            <a:r>
              <a:rPr lang="uz-Cyrl-UZ" dirty="0"/>
              <a:t>tirishni yanada rivojlantirish va axborot kommunikatsiya texnologiyalarini joriy etish» to‘g‘risidagi Farmoni, O‘zbekiston Respublikasi Vazirlar Mahkamasining 2002</a:t>
            </a:r>
            <a:r>
              <a:rPr lang="ru-RU" dirty="0"/>
              <a:t>-</a:t>
            </a:r>
            <a:r>
              <a:rPr lang="uz-Cyrl-UZ" dirty="0"/>
              <a:t>yil 6</a:t>
            </a:r>
            <a:r>
              <a:rPr lang="ru-RU" dirty="0"/>
              <a:t>-</a:t>
            </a:r>
            <a:r>
              <a:rPr lang="uz-Cyrl-UZ" dirty="0"/>
              <a:t>iyundagi «Komputerlashtirishni yanada rivojlantirish va axborot-kommunikatsiya texnologiyalarini joriy etish chora-tadbirlari to‘</a:t>
            </a:r>
            <a:r>
              <a:rPr lang="ru-RU" dirty="0"/>
              <a:t>g</a:t>
            </a:r>
            <a:r>
              <a:rPr lang="uz-Cyrl-UZ" dirty="0"/>
              <a:t>‘risida»gi qarori</a:t>
            </a:r>
            <a:r>
              <a:rPr lang="ru-RU" dirty="0"/>
              <a:t>,</a:t>
            </a:r>
            <a:r>
              <a:rPr lang="uz-Cyrl-UZ" dirty="0"/>
              <a:t> O‘zbekiston Respublikasining «Axborotlashtirish to‘g‘risida»gi, «Elektron raqamli imzo to‘g‘risida»gi, «Elektron tijorat to‘g‘risida»gi, «Elektron hujjat aylanishi to‘g‘risida»gi va «Elektron to‘lovlar to‘g‘risida»gi qonunlari qabul qilindi. </a:t>
            </a:r>
            <a:endParaRPr lang="ru-RU" dirty="0"/>
          </a:p>
        </p:txBody>
      </p:sp>
    </p:spTree>
    <p:extLst>
      <p:ext uri="{BB962C8B-B14F-4D97-AF65-F5344CB8AC3E}">
        <p14:creationId xmlns:p14="http://schemas.microsoft.com/office/powerpoint/2010/main" val="1103527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uz-Cyrl-UZ" dirty="0"/>
              <a:t>Yuqoridagi qonun va qarorlar barcha sohalar kabi soliq tizimiga ham bevosita tegishli. Davlat iqtisodiyotining hozirgi rivojlanish bosqichida soliq tizimining samarali faoliyat ko‘rsatishi aynan mazkur qonunlarning hayotga tatbig‘iga bevosita bog‘liq. </a:t>
            </a:r>
            <a:endParaRPr lang="ru-RU" dirty="0"/>
          </a:p>
          <a:p>
            <a:r>
              <a:rPr lang="uz-Cyrl-UZ" dirty="0"/>
              <a:t>Zamonaviy kompyuter va axborot texnologiyalarini iqtisodiyot, fan va ta’limning barcha sohalariga keng joriy etish, xalqaro axborot tizimlariga, shu jumladan, «Internet»ga kirib borishni kengaytirish, yuqori malakali dasturchi mutaxassislar tayyorlash darajasini oshirish maqsadida O‘zbekiston Respublikasi Vazirlar Mahkamasining 2001-yil 23-maydagi «2001-2005 yillarda kompyuter va axborot texnologiyalarini rivojlantirish, «Internet»ning xalqaro axborot tizimlariga keng kirib borishini ta’minlash dasturini ishlab chiqishni tashkil etish chora-tadbirlari» to‘g‘risidagi qarori qabul </a:t>
            </a:r>
            <a:r>
              <a:rPr lang="uz-Cyrl-UZ" dirty="0" smtClean="0"/>
              <a:t>qilind</a:t>
            </a:r>
            <a:r>
              <a:rPr lang="en-US" dirty="0" err="1" smtClean="0"/>
              <a:t>i</a:t>
            </a:r>
            <a:r>
              <a:rPr lang="en-US" dirty="0" smtClean="0"/>
              <a:t>.</a:t>
            </a:r>
            <a:endParaRPr lang="ru-RU" dirty="0"/>
          </a:p>
        </p:txBody>
      </p:sp>
    </p:spTree>
    <p:extLst>
      <p:ext uri="{BB962C8B-B14F-4D97-AF65-F5344CB8AC3E}">
        <p14:creationId xmlns:p14="http://schemas.microsoft.com/office/powerpoint/2010/main" val="1821839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smtClean="0"/>
              <a:t>Mazkur</a:t>
            </a:r>
            <a:r>
              <a:rPr lang="en-US" dirty="0" smtClean="0"/>
              <a:t> </a:t>
            </a:r>
            <a:r>
              <a:rPr lang="en-US" dirty="0" err="1" smtClean="0"/>
              <a:t>qarorda</a:t>
            </a:r>
            <a:r>
              <a:rPr lang="uz-Cyrl-UZ" dirty="0" smtClean="0"/>
              <a:t> </a:t>
            </a:r>
            <a:r>
              <a:rPr lang="uz-Cyrl-UZ" dirty="0"/>
              <a:t>2001-2005 yillarda kompyuter va axborot texnologiyalarini rivojlantirish dasturini ishlab chiqish, respublikada kompyuter va axborot texnologiyalarini tashkil etish va rivojlantirish, dasturiy ta’minlash, kompyuter asbob-uskunalari va axborot tarmoqlari sohasida kadrlar tayyorlash, «Internet»ning xalqaro axborot tarmoqlariga kirib borishi holatini va uning amaliy qo‘llanilish darajasini chuqur va batafsil o‘rganib chiqish topshirilgan.</a:t>
            </a:r>
            <a:endParaRPr lang="ru-RU" dirty="0"/>
          </a:p>
        </p:txBody>
      </p:sp>
    </p:spTree>
    <p:extLst>
      <p:ext uri="{BB962C8B-B14F-4D97-AF65-F5344CB8AC3E}">
        <p14:creationId xmlns:p14="http://schemas.microsoft.com/office/powerpoint/2010/main" val="1980478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Elektron xukumat davlat organlarining jismoniy va yuridik shaxslarga axborot-kommunikatsiya texnologiyalarini kullash yuli bilan davlat xizmatlari ko’rsatishga doir faoliyatini, shuningdek idoralararo elektron xamkorlik qilishni ta’minlashga karatilgan tashkiliy-xukukiy chora-tadbirlar va texnik vositalar tizimidir.</a:t>
            </a:r>
            <a:endParaRPr lang="ru-RU" dirty="0"/>
          </a:p>
          <a:p>
            <a:r>
              <a:rPr lang="en-US" dirty="0" err="1"/>
              <a:t>Elektron</a:t>
            </a:r>
            <a:r>
              <a:rPr lang="en-US" dirty="0"/>
              <a:t> </a:t>
            </a:r>
            <a:r>
              <a:rPr lang="en-US" dirty="0" err="1"/>
              <a:t>xukumatning</a:t>
            </a:r>
            <a:r>
              <a:rPr lang="en-US" dirty="0"/>
              <a:t> </a:t>
            </a:r>
            <a:r>
              <a:rPr lang="en-US" dirty="0" err="1"/>
              <a:t>bir</a:t>
            </a:r>
            <a:r>
              <a:rPr lang="en-US" dirty="0"/>
              <a:t> </a:t>
            </a:r>
            <a:r>
              <a:rPr lang="en-US" dirty="0" err="1"/>
              <a:t>kancha</a:t>
            </a:r>
            <a:r>
              <a:rPr lang="en-US" dirty="0"/>
              <a:t> </a:t>
            </a:r>
            <a:r>
              <a:rPr lang="en-US" dirty="0" err="1"/>
              <a:t>ta’riflanishlari</a:t>
            </a:r>
            <a:r>
              <a:rPr lang="en-US" dirty="0"/>
              <a:t> </a:t>
            </a:r>
            <a:r>
              <a:rPr lang="en-US" dirty="0" err="1"/>
              <a:t>mavjud</a:t>
            </a:r>
            <a:r>
              <a:rPr lang="en-US" dirty="0"/>
              <a:t>. </a:t>
            </a:r>
            <a:r>
              <a:rPr lang="en-US" dirty="0" err="1"/>
              <a:t>Keng</a:t>
            </a:r>
            <a:r>
              <a:rPr lang="en-US" dirty="0"/>
              <a:t> </a:t>
            </a:r>
            <a:r>
              <a:rPr lang="en-US" dirty="0" err="1"/>
              <a:t>ma’noda</a:t>
            </a:r>
            <a:r>
              <a:rPr lang="en-US" dirty="0"/>
              <a:t>, </a:t>
            </a:r>
            <a:r>
              <a:rPr lang="en-US" dirty="0" err="1"/>
              <a:t>elektron</a:t>
            </a:r>
            <a:r>
              <a:rPr lang="en-US" dirty="0"/>
              <a:t> </a:t>
            </a:r>
            <a:r>
              <a:rPr lang="en-US" dirty="0" err="1"/>
              <a:t>xukumatning</a:t>
            </a:r>
            <a:r>
              <a:rPr lang="en-US" dirty="0"/>
              <a:t> </a:t>
            </a:r>
            <a:r>
              <a:rPr lang="en-US" dirty="0" err="1"/>
              <a:t>vazifalari</a:t>
            </a:r>
            <a:r>
              <a:rPr lang="en-US" dirty="0"/>
              <a:t> </a:t>
            </a:r>
            <a:r>
              <a:rPr lang="en-US" dirty="0" err="1"/>
              <a:t>va</a:t>
            </a:r>
            <a:r>
              <a:rPr lang="en-US" dirty="0"/>
              <a:t> </a:t>
            </a:r>
            <a:r>
              <a:rPr lang="en-US" dirty="0" err="1"/>
              <a:t>xizmatlar</a:t>
            </a:r>
            <a:r>
              <a:rPr lang="en-US" dirty="0"/>
              <a:t> </a:t>
            </a:r>
            <a:r>
              <a:rPr lang="en-US" dirty="0" err="1"/>
              <a:t>ko’rsatishi</a:t>
            </a:r>
            <a:r>
              <a:rPr lang="en-US" dirty="0"/>
              <a:t> </a:t>
            </a:r>
            <a:r>
              <a:rPr lang="en-US" dirty="0" err="1"/>
              <a:t>xamda</a:t>
            </a:r>
            <a:r>
              <a:rPr lang="en-US" dirty="0"/>
              <a:t> </a:t>
            </a:r>
            <a:r>
              <a:rPr lang="en-US" dirty="0" err="1"/>
              <a:t>faoliyatini</a:t>
            </a:r>
            <a:r>
              <a:rPr lang="en-US" dirty="0"/>
              <a:t> </a:t>
            </a:r>
            <a:r>
              <a:rPr lang="en-US" dirty="0" err="1"/>
              <a:t>rivojlantirish</a:t>
            </a:r>
            <a:r>
              <a:rPr lang="en-US" dirty="0"/>
              <a:t> </a:t>
            </a:r>
            <a:r>
              <a:rPr lang="en-US" dirty="0" err="1"/>
              <a:t>uchun</a:t>
            </a:r>
            <a:r>
              <a:rPr lang="en-US" dirty="0"/>
              <a:t> </a:t>
            </a:r>
            <a:r>
              <a:rPr lang="en-US" dirty="0" err="1"/>
              <a:t>AKTni</a:t>
            </a:r>
            <a:r>
              <a:rPr lang="en-US" dirty="0"/>
              <a:t> </a:t>
            </a:r>
            <a:r>
              <a:rPr lang="en-US" dirty="0" err="1"/>
              <a:t>kullash</a:t>
            </a:r>
            <a:r>
              <a:rPr lang="en-US" dirty="0"/>
              <a:t> </a:t>
            </a:r>
            <a:r>
              <a:rPr lang="en-US" dirty="0" err="1"/>
              <a:t>sifatida</a:t>
            </a:r>
            <a:r>
              <a:rPr lang="en-US" dirty="0"/>
              <a:t> </a:t>
            </a:r>
            <a:r>
              <a:rPr lang="en-US" dirty="0" err="1"/>
              <a:t>belgilanishi</a:t>
            </a:r>
            <a:r>
              <a:rPr lang="en-US" dirty="0"/>
              <a:t> </a:t>
            </a:r>
            <a:r>
              <a:rPr lang="en-US" dirty="0" err="1"/>
              <a:t>mumkin</a:t>
            </a:r>
            <a:r>
              <a:rPr lang="en-US" dirty="0"/>
              <a:t>.</a:t>
            </a:r>
            <a:endParaRPr lang="ru-RU" dirty="0"/>
          </a:p>
          <a:p>
            <a:r>
              <a:rPr lang="en-US" dirty="0" err="1"/>
              <a:t>Uziga</a:t>
            </a:r>
            <a:r>
              <a:rPr lang="en-US" dirty="0"/>
              <a:t> </a:t>
            </a:r>
            <a:r>
              <a:rPr lang="en-US" dirty="0" err="1"/>
              <a:t>xos</a:t>
            </a:r>
            <a:r>
              <a:rPr lang="en-US" dirty="0"/>
              <a:t> </a:t>
            </a:r>
            <a:r>
              <a:rPr lang="en-US" dirty="0" err="1"/>
              <a:t>ravishda</a:t>
            </a:r>
            <a:r>
              <a:rPr lang="en-US" dirty="0"/>
              <a:t>, </a:t>
            </a:r>
            <a:r>
              <a:rPr lang="en-US" dirty="0" err="1"/>
              <a:t>elektron</a:t>
            </a:r>
            <a:r>
              <a:rPr lang="en-US" dirty="0"/>
              <a:t> </a:t>
            </a:r>
            <a:r>
              <a:rPr lang="en-US" dirty="0" err="1"/>
              <a:t>xukumatni</a:t>
            </a:r>
            <a:r>
              <a:rPr lang="en-US" dirty="0"/>
              <a:t> “</a:t>
            </a:r>
            <a:r>
              <a:rPr lang="en-US" dirty="0" err="1"/>
              <a:t>davlat</a:t>
            </a:r>
            <a:r>
              <a:rPr lang="en-US" dirty="0"/>
              <a:t> </a:t>
            </a:r>
            <a:r>
              <a:rPr lang="en-US" dirty="0" err="1"/>
              <a:t>oganlari</a:t>
            </a:r>
            <a:r>
              <a:rPr lang="en-US" dirty="0"/>
              <a:t> </a:t>
            </a:r>
            <a:r>
              <a:rPr lang="en-US" dirty="0" err="1"/>
              <a:t>ko’rsatayotgan</a:t>
            </a:r>
            <a:r>
              <a:rPr lang="en-US" dirty="0"/>
              <a:t> </a:t>
            </a:r>
            <a:r>
              <a:rPr lang="en-US" dirty="0" err="1"/>
              <a:t>xizmatlarning</a:t>
            </a:r>
            <a:r>
              <a:rPr lang="en-US" dirty="0"/>
              <a:t> </a:t>
            </a:r>
            <a:r>
              <a:rPr lang="en-US" dirty="0" err="1"/>
              <a:t>shaffofligi</a:t>
            </a:r>
            <a:r>
              <a:rPr lang="en-US" dirty="0"/>
              <a:t>, </a:t>
            </a:r>
            <a:r>
              <a:rPr lang="en-US" dirty="0" err="1"/>
              <a:t>samaradorligi</a:t>
            </a:r>
            <a:r>
              <a:rPr lang="en-US" dirty="0"/>
              <a:t> </a:t>
            </a:r>
            <a:r>
              <a:rPr lang="en-US" dirty="0" err="1"/>
              <a:t>va</a:t>
            </a:r>
            <a:r>
              <a:rPr lang="en-US" dirty="0"/>
              <a:t> </a:t>
            </a:r>
            <a:r>
              <a:rPr lang="en-US" dirty="0" err="1"/>
              <a:t>sifatini</a:t>
            </a:r>
            <a:r>
              <a:rPr lang="en-US" dirty="0"/>
              <a:t> </a:t>
            </a:r>
            <a:r>
              <a:rPr lang="en-US" dirty="0" err="1"/>
              <a:t>oshirish</a:t>
            </a:r>
            <a:r>
              <a:rPr lang="en-US" dirty="0"/>
              <a:t> </a:t>
            </a:r>
            <a:r>
              <a:rPr lang="en-US" dirty="0" err="1"/>
              <a:t>maksadida</a:t>
            </a:r>
            <a:r>
              <a:rPr lang="en-US" dirty="0"/>
              <a:t> </a:t>
            </a:r>
            <a:r>
              <a:rPr lang="en-US" dirty="0" err="1"/>
              <a:t>rakamli</a:t>
            </a:r>
            <a:r>
              <a:rPr lang="en-US" dirty="0"/>
              <a:t> </a:t>
            </a:r>
            <a:r>
              <a:rPr lang="en-US" dirty="0" err="1"/>
              <a:t>texnologiyalardan</a:t>
            </a:r>
            <a:r>
              <a:rPr lang="en-US" dirty="0"/>
              <a:t> </a:t>
            </a:r>
            <a:r>
              <a:rPr lang="en-US" dirty="0" err="1"/>
              <a:t>foydalanish</a:t>
            </a:r>
            <a:r>
              <a:rPr lang="en-US" dirty="0"/>
              <a:t>” deb </a:t>
            </a:r>
            <a:r>
              <a:rPr lang="en-US" dirty="0" err="1"/>
              <a:t>tushunish</a:t>
            </a:r>
            <a:r>
              <a:rPr lang="en-US" dirty="0"/>
              <a:t> </a:t>
            </a:r>
            <a:r>
              <a:rPr lang="en-US" dirty="0" err="1"/>
              <a:t>mumkin</a:t>
            </a:r>
            <a:r>
              <a:rPr lang="en-US" dirty="0"/>
              <a:t>. </a:t>
            </a:r>
            <a:endParaRPr lang="ru-RU" dirty="0"/>
          </a:p>
        </p:txBody>
      </p:sp>
    </p:spTree>
    <p:extLst>
      <p:ext uri="{BB962C8B-B14F-4D97-AF65-F5344CB8AC3E}">
        <p14:creationId xmlns:p14="http://schemas.microsoft.com/office/powerpoint/2010/main" val="161064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dirty="0" err="1"/>
              <a:t>Elektron</a:t>
            </a:r>
            <a:r>
              <a:rPr lang="en-US" dirty="0"/>
              <a:t> </a:t>
            </a:r>
            <a:r>
              <a:rPr lang="en-US" dirty="0" err="1"/>
              <a:t>xukumat</a:t>
            </a:r>
            <a:r>
              <a:rPr lang="en-US" dirty="0"/>
              <a:t> </a:t>
            </a:r>
            <a:r>
              <a:rPr lang="en-US" dirty="0" err="1"/>
              <a:t>atamalarini</a:t>
            </a:r>
            <a:r>
              <a:rPr lang="en-US" dirty="0"/>
              <a:t> </a:t>
            </a:r>
            <a:r>
              <a:rPr lang="en-US" dirty="0" err="1"/>
              <a:t>kuyidagi</a:t>
            </a:r>
            <a:r>
              <a:rPr lang="en-US" dirty="0"/>
              <a:t> </a:t>
            </a:r>
            <a:r>
              <a:rPr lang="en-US" dirty="0" err="1"/>
              <a:t>turtta</a:t>
            </a:r>
            <a:r>
              <a:rPr lang="en-US" dirty="0"/>
              <a:t> </a:t>
            </a:r>
            <a:r>
              <a:rPr lang="en-US" dirty="0" err="1"/>
              <a:t>asosiy</a:t>
            </a:r>
            <a:r>
              <a:rPr lang="en-US" dirty="0"/>
              <a:t> </a:t>
            </a:r>
            <a:r>
              <a:rPr lang="en-US" dirty="0" err="1"/>
              <a:t>kismlari</a:t>
            </a:r>
            <a:r>
              <a:rPr lang="en-US" dirty="0"/>
              <a:t> </a:t>
            </a:r>
            <a:r>
              <a:rPr lang="en-US" dirty="0" err="1"/>
              <a:t>orkali</a:t>
            </a:r>
            <a:r>
              <a:rPr lang="en-US" dirty="0"/>
              <a:t> </a:t>
            </a:r>
            <a:r>
              <a:rPr lang="en-US" dirty="0" err="1"/>
              <a:t>umumlashtirish</a:t>
            </a:r>
            <a:r>
              <a:rPr lang="en-US" dirty="0"/>
              <a:t> </a:t>
            </a:r>
            <a:r>
              <a:rPr lang="en-US" dirty="0" err="1"/>
              <a:t>mumkin</a:t>
            </a:r>
            <a:r>
              <a:rPr lang="en-US" dirty="0"/>
              <a:t>. </a:t>
            </a:r>
            <a:r>
              <a:rPr lang="ru-RU" dirty="0" err="1"/>
              <a:t>Elektron</a:t>
            </a:r>
            <a:r>
              <a:rPr lang="ru-RU" dirty="0"/>
              <a:t> </a:t>
            </a:r>
            <a:r>
              <a:rPr lang="ru-RU" dirty="0" err="1"/>
              <a:t>xukumat</a:t>
            </a:r>
            <a:r>
              <a:rPr lang="ru-RU" dirty="0"/>
              <a:t> </a:t>
            </a:r>
            <a:r>
              <a:rPr lang="ru-RU" dirty="0" err="1"/>
              <a:t>kuyidagicha</a:t>
            </a:r>
            <a:r>
              <a:rPr lang="ru-RU" dirty="0"/>
              <a:t> </a:t>
            </a:r>
            <a:r>
              <a:rPr lang="ru-RU" dirty="0" err="1"/>
              <a:t>tavsiflanadi</a:t>
            </a:r>
            <a:r>
              <a:rPr lang="ru-RU" dirty="0"/>
              <a:t>.</a:t>
            </a:r>
          </a:p>
          <a:p>
            <a:pPr lvl="0"/>
            <a:r>
              <a:rPr lang="en-US" dirty="0"/>
              <a:t>AKT </a:t>
            </a:r>
            <a:r>
              <a:rPr lang="en-US" dirty="0" err="1"/>
              <a:t>dan</a:t>
            </a:r>
            <a:r>
              <a:rPr lang="en-US" dirty="0"/>
              <a:t> </a:t>
            </a:r>
            <a:r>
              <a:rPr lang="en-US" dirty="0" err="1"/>
              <a:t>foydalanish</a:t>
            </a:r>
            <a:r>
              <a:rPr lang="en-US" dirty="0"/>
              <a:t> (</a:t>
            </a:r>
            <a:r>
              <a:rPr lang="en-US" dirty="0" err="1"/>
              <a:t>kompyuter</a:t>
            </a:r>
            <a:r>
              <a:rPr lang="en-US" dirty="0"/>
              <a:t> </a:t>
            </a:r>
            <a:r>
              <a:rPr lang="en-US" dirty="0" err="1"/>
              <a:t>tarmoklari</a:t>
            </a:r>
            <a:r>
              <a:rPr lang="en-US" dirty="0"/>
              <a:t>, internet, </a:t>
            </a:r>
            <a:r>
              <a:rPr lang="en-US" dirty="0" err="1"/>
              <a:t>faks</a:t>
            </a:r>
            <a:r>
              <a:rPr lang="en-US" dirty="0"/>
              <a:t> </a:t>
            </a:r>
            <a:r>
              <a:rPr lang="en-US" dirty="0" err="1"/>
              <a:t>va</a:t>
            </a:r>
            <a:r>
              <a:rPr lang="en-US" dirty="0"/>
              <a:t> </a:t>
            </a:r>
            <a:r>
              <a:rPr lang="en-US" dirty="0" err="1"/>
              <a:t>telefon</a:t>
            </a:r>
            <a:r>
              <a:rPr lang="en-US" dirty="0"/>
              <a:t>).</a:t>
            </a:r>
            <a:endParaRPr lang="ru-RU" dirty="0"/>
          </a:p>
          <a:p>
            <a:pPr lvl="0"/>
            <a:r>
              <a:rPr lang="en-US" dirty="0" err="1"/>
              <a:t>Xukumat</a:t>
            </a:r>
            <a:r>
              <a:rPr lang="en-US" dirty="0"/>
              <a:t> </a:t>
            </a:r>
            <a:r>
              <a:rPr lang="en-US" dirty="0" err="1"/>
              <a:t>faoliyatini</a:t>
            </a:r>
            <a:r>
              <a:rPr lang="en-US" dirty="0"/>
              <a:t> </a:t>
            </a:r>
            <a:r>
              <a:rPr lang="en-US" dirty="0" err="1"/>
              <a:t>kullab-kuvvatlash</a:t>
            </a:r>
            <a:r>
              <a:rPr lang="en-US" dirty="0"/>
              <a:t> (</a:t>
            </a:r>
            <a:r>
              <a:rPr lang="en-US" dirty="0" err="1"/>
              <a:t>axborot</a:t>
            </a:r>
            <a:r>
              <a:rPr lang="en-US" dirty="0"/>
              <a:t> </a:t>
            </a:r>
            <a:r>
              <a:rPr lang="en-US" dirty="0" err="1"/>
              <a:t>bilan</a:t>
            </a:r>
            <a:r>
              <a:rPr lang="en-US" dirty="0"/>
              <a:t> </a:t>
            </a:r>
            <a:r>
              <a:rPr lang="en-US" dirty="0" err="1"/>
              <a:t>ta’minlash</a:t>
            </a:r>
            <a:r>
              <a:rPr lang="en-US" dirty="0"/>
              <a:t>, </a:t>
            </a:r>
            <a:r>
              <a:rPr lang="en-US" dirty="0" err="1"/>
              <a:t>xizmatlar</a:t>
            </a:r>
            <a:r>
              <a:rPr lang="en-US" dirty="0"/>
              <a:t>, </a:t>
            </a:r>
            <a:r>
              <a:rPr lang="en-US" dirty="0" err="1"/>
              <a:t>maxsulotlar</a:t>
            </a:r>
            <a:r>
              <a:rPr lang="en-US" dirty="0"/>
              <a:t>, </a:t>
            </a:r>
            <a:r>
              <a:rPr lang="en-US" dirty="0" err="1"/>
              <a:t>mamuriy</a:t>
            </a:r>
            <a:r>
              <a:rPr lang="en-US" dirty="0"/>
              <a:t> </a:t>
            </a:r>
            <a:r>
              <a:rPr lang="en-US" dirty="0" err="1"/>
              <a:t>boshkaruv</a:t>
            </a:r>
            <a:r>
              <a:rPr lang="en-US" dirty="0"/>
              <a:t>).</a:t>
            </a:r>
            <a:endParaRPr lang="ru-RU" dirty="0"/>
          </a:p>
          <a:p>
            <a:pPr lvl="0"/>
            <a:r>
              <a:rPr lang="en-US" dirty="0" err="1"/>
              <a:t>Fukarolar</a:t>
            </a:r>
            <a:r>
              <a:rPr lang="en-US" dirty="0"/>
              <a:t> </a:t>
            </a:r>
            <a:r>
              <a:rPr lang="en-US" dirty="0" err="1"/>
              <a:t>bilan</a:t>
            </a:r>
            <a:r>
              <a:rPr lang="en-US" dirty="0"/>
              <a:t> </a:t>
            </a:r>
            <a:r>
              <a:rPr lang="en-US" dirty="0" err="1"/>
              <a:t>xukumat</a:t>
            </a:r>
            <a:r>
              <a:rPr lang="en-US" dirty="0"/>
              <a:t> </a:t>
            </a:r>
            <a:r>
              <a:rPr lang="en-US" dirty="0" err="1"/>
              <a:t>munosabatlarini</a:t>
            </a:r>
            <a:r>
              <a:rPr lang="en-US" dirty="0"/>
              <a:t> </a:t>
            </a:r>
            <a:r>
              <a:rPr lang="en-US" dirty="0" err="1"/>
              <a:t>rivojlantirish</a:t>
            </a:r>
            <a:r>
              <a:rPr lang="en-US" dirty="0"/>
              <a:t> (</a:t>
            </a:r>
            <a:r>
              <a:rPr lang="en-US" dirty="0" err="1"/>
              <a:t>yangi</a:t>
            </a:r>
            <a:r>
              <a:rPr lang="en-US" dirty="0"/>
              <a:t> </a:t>
            </a:r>
            <a:r>
              <a:rPr lang="en-US" dirty="0" err="1"/>
              <a:t>aloka</a:t>
            </a:r>
            <a:r>
              <a:rPr lang="en-US" dirty="0"/>
              <a:t> </a:t>
            </a:r>
            <a:r>
              <a:rPr lang="en-US" dirty="0" err="1"/>
              <a:t>kanallarini</a:t>
            </a:r>
            <a:r>
              <a:rPr lang="en-US" dirty="0"/>
              <a:t> </a:t>
            </a:r>
            <a:r>
              <a:rPr lang="en-US" dirty="0" err="1"/>
              <a:t>yaratish</a:t>
            </a:r>
            <a:r>
              <a:rPr lang="en-US" dirty="0"/>
              <a:t>, </a:t>
            </a:r>
            <a:r>
              <a:rPr lang="en-US" dirty="0" err="1"/>
              <a:t>siyosiy</a:t>
            </a:r>
            <a:r>
              <a:rPr lang="en-US" dirty="0"/>
              <a:t> </a:t>
            </a:r>
            <a:r>
              <a:rPr lang="en-US" dirty="0" err="1"/>
              <a:t>yoki</a:t>
            </a:r>
            <a:r>
              <a:rPr lang="en-US" dirty="0"/>
              <a:t> </a:t>
            </a:r>
            <a:r>
              <a:rPr lang="en-US" dirty="0" err="1"/>
              <a:t>ma’muriy</a:t>
            </a:r>
            <a:r>
              <a:rPr lang="en-US" dirty="0"/>
              <a:t> </a:t>
            </a:r>
            <a:r>
              <a:rPr lang="en-US" dirty="0" err="1"/>
              <a:t>jarayonlariga</a:t>
            </a:r>
            <a:r>
              <a:rPr lang="en-US" dirty="0"/>
              <a:t> </a:t>
            </a:r>
            <a:r>
              <a:rPr lang="en-US" dirty="0" err="1"/>
              <a:t>fukarolarni</a:t>
            </a:r>
            <a:r>
              <a:rPr lang="en-US" dirty="0"/>
              <a:t> </a:t>
            </a:r>
            <a:r>
              <a:rPr lang="en-US" dirty="0" err="1"/>
              <a:t>targibot</a:t>
            </a:r>
            <a:r>
              <a:rPr lang="en-US" dirty="0"/>
              <a:t> </a:t>
            </a:r>
            <a:r>
              <a:rPr lang="en-US" dirty="0" err="1"/>
              <a:t>va</a:t>
            </a:r>
            <a:r>
              <a:rPr lang="en-US" dirty="0"/>
              <a:t> </a:t>
            </a:r>
            <a:r>
              <a:rPr lang="en-US" dirty="0" err="1"/>
              <a:t>tashvikotlar</a:t>
            </a:r>
            <a:r>
              <a:rPr lang="en-US" dirty="0"/>
              <a:t> </a:t>
            </a:r>
            <a:r>
              <a:rPr lang="en-US" dirty="0" err="1"/>
              <a:t>orkali</a:t>
            </a:r>
            <a:r>
              <a:rPr lang="en-US" dirty="0"/>
              <a:t> </a:t>
            </a:r>
            <a:r>
              <a:rPr lang="en-US" dirty="0" err="1"/>
              <a:t>jalb</a:t>
            </a:r>
            <a:r>
              <a:rPr lang="en-US" dirty="0"/>
              <a:t> </a:t>
            </a:r>
            <a:r>
              <a:rPr lang="en-US" dirty="0" err="1"/>
              <a:t>qilish</a:t>
            </a:r>
            <a:r>
              <a:rPr lang="en-US" dirty="0"/>
              <a:t>)</a:t>
            </a:r>
            <a:endParaRPr lang="ru-RU" dirty="0"/>
          </a:p>
          <a:p>
            <a:r>
              <a:rPr lang="en-US" dirty="0" err="1"/>
              <a:t>Belgilangan</a:t>
            </a:r>
            <a:r>
              <a:rPr lang="en-US" dirty="0"/>
              <a:t> </a:t>
            </a:r>
            <a:r>
              <a:rPr lang="en-US" dirty="0" err="1"/>
              <a:t>strategiyalarga</a:t>
            </a:r>
            <a:r>
              <a:rPr lang="en-US" dirty="0"/>
              <a:t> </a:t>
            </a:r>
            <a:r>
              <a:rPr lang="en-US" dirty="0" err="1"/>
              <a:t>mos</a:t>
            </a:r>
            <a:r>
              <a:rPr lang="en-US" dirty="0"/>
              <a:t> </a:t>
            </a:r>
            <a:r>
              <a:rPr lang="en-US" dirty="0" err="1"/>
              <a:t>ravishda</a:t>
            </a:r>
            <a:r>
              <a:rPr lang="en-US" dirty="0"/>
              <a:t> </a:t>
            </a:r>
            <a:r>
              <a:rPr lang="en-US" dirty="0" err="1"/>
              <a:t>ishtirokchilarni</a:t>
            </a:r>
            <a:r>
              <a:rPr lang="en-US" dirty="0"/>
              <a:t> </a:t>
            </a:r>
            <a:r>
              <a:rPr lang="en-US" dirty="0" err="1"/>
              <a:t>jarayonlarda</a:t>
            </a:r>
            <a:r>
              <a:rPr lang="en-US" dirty="0"/>
              <a:t> </a:t>
            </a:r>
            <a:r>
              <a:rPr lang="en-US" dirty="0" err="1"/>
              <a:t>katnashish</a:t>
            </a:r>
            <a:r>
              <a:rPr lang="en-US" dirty="0"/>
              <a:t> </a:t>
            </a:r>
            <a:r>
              <a:rPr lang="en-US" dirty="0" err="1"/>
              <a:t>kiymatini</a:t>
            </a:r>
            <a:r>
              <a:rPr lang="en-US" dirty="0"/>
              <a:t> </a:t>
            </a:r>
            <a:r>
              <a:rPr lang="en-US" dirty="0" err="1"/>
              <a:t>belgilash</a:t>
            </a:r>
            <a:r>
              <a:rPr lang="en-US" dirty="0"/>
              <a:t>.</a:t>
            </a:r>
            <a:r>
              <a:rPr lang="ru-RU" dirty="0"/>
              <a:t> </a:t>
            </a:r>
            <a:r>
              <a:rPr lang="en-US" dirty="0"/>
              <a:t>e-Government Applications, by Nag </a:t>
            </a:r>
            <a:r>
              <a:rPr lang="en-US" dirty="0" err="1"/>
              <a:t>Yeon</a:t>
            </a:r>
            <a:r>
              <a:rPr lang="en-US" dirty="0"/>
              <a:t> Lee and </a:t>
            </a:r>
            <a:r>
              <a:rPr lang="en-US" dirty="0" err="1"/>
              <a:t>Kwangsok</a:t>
            </a:r>
            <a:r>
              <a:rPr lang="en-US" dirty="0"/>
              <a:t> Oh, printed in </a:t>
            </a:r>
            <a:r>
              <a:rPr lang="en-US" dirty="0" err="1"/>
              <a:t>Scand</a:t>
            </a:r>
            <a:r>
              <a:rPr lang="en-US" dirty="0"/>
              <a:t>-Media Corp., Ltd., Republic of Korea, in 2011, page–17  </a:t>
            </a:r>
            <a:endParaRPr lang="ru-RU" dirty="0"/>
          </a:p>
          <a:p>
            <a:endParaRPr lang="ru-RU" dirty="0"/>
          </a:p>
        </p:txBody>
      </p:sp>
    </p:spTree>
    <p:extLst>
      <p:ext uri="{BB962C8B-B14F-4D97-AF65-F5344CB8AC3E}">
        <p14:creationId xmlns:p14="http://schemas.microsoft.com/office/powerpoint/2010/main" val="2909000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b="1" i="1" dirty="0" err="1"/>
              <a:t>Elektron</a:t>
            </a:r>
            <a:r>
              <a:rPr lang="en-US" b="1" i="1" dirty="0"/>
              <a:t> </a:t>
            </a:r>
            <a:r>
              <a:rPr lang="en-US" b="1" i="1" dirty="0" err="1"/>
              <a:t>xukumatning</a:t>
            </a:r>
            <a:r>
              <a:rPr lang="en-US" b="1" i="1" dirty="0"/>
              <a:t> </a:t>
            </a:r>
            <a:r>
              <a:rPr lang="en-US" b="1" i="1" dirty="0" err="1"/>
              <a:t>asosiy</a:t>
            </a:r>
            <a:r>
              <a:rPr lang="en-US" b="1" i="1" dirty="0"/>
              <a:t> </a:t>
            </a:r>
            <a:r>
              <a:rPr lang="en-US" b="1" i="1" dirty="0" err="1"/>
              <a:t>vazifalari</a:t>
            </a:r>
            <a:r>
              <a:rPr lang="en-US" b="1" i="1" dirty="0"/>
              <a:t> </a:t>
            </a:r>
            <a:r>
              <a:rPr lang="en-US" b="1" i="1" dirty="0" err="1"/>
              <a:t>kuyidagilardan</a:t>
            </a:r>
            <a:r>
              <a:rPr lang="en-US" b="1" i="1" dirty="0"/>
              <a:t> </a:t>
            </a:r>
            <a:r>
              <a:rPr lang="en-US" b="1" i="1" dirty="0" err="1"/>
              <a:t>iborat</a:t>
            </a:r>
            <a:r>
              <a:rPr lang="en-US" b="1" i="1" dirty="0"/>
              <a:t>:</a:t>
            </a:r>
            <a:endParaRPr lang="ru-RU" dirty="0"/>
          </a:p>
          <a:p>
            <a:pPr lvl="0"/>
            <a:r>
              <a:rPr lang="en-US" dirty="0" err="1"/>
              <a:t>davlat</a:t>
            </a:r>
            <a:r>
              <a:rPr lang="en-US" dirty="0"/>
              <a:t> </a:t>
            </a:r>
            <a:r>
              <a:rPr lang="en-US" dirty="0" err="1"/>
              <a:t>organlari</a:t>
            </a:r>
            <a:r>
              <a:rPr lang="en-US" dirty="0"/>
              <a:t> </a:t>
            </a:r>
            <a:r>
              <a:rPr lang="en-US" dirty="0" err="1"/>
              <a:t>faoliyatining</a:t>
            </a:r>
            <a:r>
              <a:rPr lang="en-US" dirty="0"/>
              <a:t> </a:t>
            </a:r>
            <a:r>
              <a:rPr lang="en-US" dirty="0" err="1"/>
              <a:t>samaradorligini</a:t>
            </a:r>
            <a:r>
              <a:rPr lang="en-US" dirty="0"/>
              <a:t>, </a:t>
            </a:r>
            <a:r>
              <a:rPr lang="en-US" dirty="0" err="1"/>
              <a:t>tezkorligini</a:t>
            </a:r>
            <a:r>
              <a:rPr lang="en-US" dirty="0"/>
              <a:t> </a:t>
            </a:r>
            <a:r>
              <a:rPr lang="en-US" dirty="0" err="1"/>
              <a:t>va</a:t>
            </a:r>
            <a:r>
              <a:rPr lang="en-US" dirty="0"/>
              <a:t> </a:t>
            </a:r>
            <a:r>
              <a:rPr lang="en-US" dirty="0" err="1"/>
              <a:t>shaffofligini</a:t>
            </a:r>
            <a:r>
              <a:rPr lang="en-US" dirty="0"/>
              <a:t> </a:t>
            </a:r>
            <a:r>
              <a:rPr lang="en-US" dirty="0" err="1"/>
              <a:t>ta’minlash</a:t>
            </a:r>
            <a:r>
              <a:rPr lang="en-US" dirty="0"/>
              <a:t>, </a:t>
            </a:r>
            <a:r>
              <a:rPr lang="en-US" dirty="0" err="1"/>
              <a:t>ularning</a:t>
            </a:r>
            <a:r>
              <a:rPr lang="en-US" dirty="0"/>
              <a:t> </a:t>
            </a:r>
            <a:r>
              <a:rPr lang="en-US" dirty="0" err="1"/>
              <a:t>mas’uliyatini</a:t>
            </a:r>
            <a:r>
              <a:rPr lang="en-US" dirty="0"/>
              <a:t> </a:t>
            </a:r>
            <a:r>
              <a:rPr lang="en-US" dirty="0" err="1"/>
              <a:t>va</a:t>
            </a:r>
            <a:r>
              <a:rPr lang="en-US" dirty="0"/>
              <a:t> </a:t>
            </a:r>
            <a:r>
              <a:rPr lang="en-US" dirty="0" err="1"/>
              <a:t>ijro</a:t>
            </a:r>
            <a:r>
              <a:rPr lang="en-US" dirty="0"/>
              <a:t> </a:t>
            </a:r>
            <a:r>
              <a:rPr lang="en-US" dirty="0" err="1"/>
              <a:t>intizomini</a:t>
            </a:r>
            <a:r>
              <a:rPr lang="en-US" dirty="0"/>
              <a:t> </a:t>
            </a:r>
            <a:r>
              <a:rPr lang="en-US" dirty="0" err="1"/>
              <a:t>kuchaytirish</a:t>
            </a:r>
            <a:r>
              <a:rPr lang="en-US" dirty="0"/>
              <a:t>, </a:t>
            </a:r>
            <a:r>
              <a:rPr lang="en-US" dirty="0" err="1"/>
              <a:t>axoli</a:t>
            </a:r>
            <a:r>
              <a:rPr lang="en-US" dirty="0"/>
              <a:t> </a:t>
            </a:r>
            <a:r>
              <a:rPr lang="en-US" dirty="0" err="1"/>
              <a:t>va</a:t>
            </a:r>
            <a:r>
              <a:rPr lang="en-US" dirty="0"/>
              <a:t> </a:t>
            </a:r>
            <a:r>
              <a:rPr lang="en-US" dirty="0" err="1"/>
              <a:t>tadbirkorlik</a:t>
            </a:r>
            <a:r>
              <a:rPr lang="en-US" dirty="0"/>
              <a:t> </a:t>
            </a:r>
            <a:r>
              <a:rPr lang="en-US" dirty="0" err="1"/>
              <a:t>sub’ektlari</a:t>
            </a:r>
            <a:r>
              <a:rPr lang="en-US" dirty="0"/>
              <a:t> </a:t>
            </a:r>
            <a:r>
              <a:rPr lang="en-US" dirty="0" err="1"/>
              <a:t>bilan</a:t>
            </a:r>
            <a:r>
              <a:rPr lang="en-US" dirty="0"/>
              <a:t> </a:t>
            </a:r>
            <a:r>
              <a:rPr lang="en-US" dirty="0" err="1"/>
              <a:t>axborot</a:t>
            </a:r>
            <a:r>
              <a:rPr lang="en-US" dirty="0"/>
              <a:t> </a:t>
            </a:r>
            <a:r>
              <a:rPr lang="en-US" dirty="0" err="1"/>
              <a:t>almashishni</a:t>
            </a:r>
            <a:r>
              <a:rPr lang="en-US" dirty="0"/>
              <a:t> </a:t>
            </a:r>
            <a:r>
              <a:rPr lang="en-US" dirty="0" err="1"/>
              <a:t>ta’minlashning</a:t>
            </a:r>
            <a:r>
              <a:rPr lang="en-US" dirty="0"/>
              <a:t> </a:t>
            </a:r>
            <a:r>
              <a:rPr lang="en-US" dirty="0" err="1"/>
              <a:t>kushimcha</a:t>
            </a:r>
            <a:r>
              <a:rPr lang="en-US" dirty="0"/>
              <a:t> </a:t>
            </a:r>
            <a:r>
              <a:rPr lang="en-US" dirty="0" err="1"/>
              <a:t>mexanizmlarini</a:t>
            </a:r>
            <a:r>
              <a:rPr lang="en-US" dirty="0"/>
              <a:t> </a:t>
            </a:r>
            <a:r>
              <a:rPr lang="en-US" dirty="0" err="1"/>
              <a:t>yaratish</a:t>
            </a:r>
            <a:r>
              <a:rPr lang="en-US" dirty="0"/>
              <a:t>;</a:t>
            </a:r>
            <a:endParaRPr lang="ru-RU" dirty="0"/>
          </a:p>
          <a:p>
            <a:pPr lvl="0"/>
            <a:r>
              <a:rPr lang="en-US" dirty="0" err="1"/>
              <a:t>ariza</a:t>
            </a:r>
            <a:r>
              <a:rPr lang="en-US" dirty="0"/>
              <a:t> </a:t>
            </a:r>
            <a:r>
              <a:rPr lang="en-US" dirty="0" err="1"/>
              <a:t>beruvchilar</a:t>
            </a:r>
            <a:r>
              <a:rPr lang="en-US" dirty="0"/>
              <a:t> </a:t>
            </a:r>
            <a:r>
              <a:rPr lang="en-US" dirty="0" err="1"/>
              <a:t>uchun</a:t>
            </a:r>
            <a:r>
              <a:rPr lang="en-US" dirty="0"/>
              <a:t> </a:t>
            </a:r>
            <a:r>
              <a:rPr lang="en-US" dirty="0" err="1"/>
              <a:t>mamlakatning</a:t>
            </a:r>
            <a:r>
              <a:rPr lang="en-US" dirty="0"/>
              <a:t> </a:t>
            </a:r>
            <a:r>
              <a:rPr lang="en-US" dirty="0" err="1"/>
              <a:t>butun</a:t>
            </a:r>
            <a:r>
              <a:rPr lang="en-US" dirty="0"/>
              <a:t> </a:t>
            </a:r>
            <a:r>
              <a:rPr lang="en-US" dirty="0" err="1"/>
              <a:t>xududida</a:t>
            </a:r>
            <a:r>
              <a:rPr lang="en-US" dirty="0"/>
              <a:t> </a:t>
            </a:r>
            <a:r>
              <a:rPr lang="en-US" dirty="0" err="1"/>
              <a:t>davlat</a:t>
            </a:r>
            <a:r>
              <a:rPr lang="en-US" dirty="0"/>
              <a:t> </a:t>
            </a:r>
            <a:r>
              <a:rPr lang="en-US" dirty="0" err="1"/>
              <a:t>organlari</a:t>
            </a:r>
            <a:r>
              <a:rPr lang="en-US" dirty="0"/>
              <a:t> </a:t>
            </a:r>
            <a:r>
              <a:rPr lang="en-US" dirty="0" err="1"/>
              <a:t>bilan</a:t>
            </a:r>
            <a:r>
              <a:rPr lang="en-US" dirty="0"/>
              <a:t> </a:t>
            </a:r>
            <a:r>
              <a:rPr lang="en-US" dirty="0" err="1"/>
              <a:t>uzaro</a:t>
            </a:r>
            <a:r>
              <a:rPr lang="en-US" dirty="0"/>
              <a:t> </a:t>
            </a:r>
            <a:r>
              <a:rPr lang="en-US" dirty="0" err="1"/>
              <a:t>munosabatlarni</a:t>
            </a:r>
            <a:r>
              <a:rPr lang="en-US" dirty="0"/>
              <a:t> </a:t>
            </a:r>
            <a:r>
              <a:rPr lang="en-US" dirty="0" err="1"/>
              <a:t>elektron</a:t>
            </a:r>
            <a:r>
              <a:rPr lang="en-US" dirty="0"/>
              <a:t> </a:t>
            </a:r>
            <a:r>
              <a:rPr lang="en-US" dirty="0" err="1"/>
              <a:t>xukumat</a:t>
            </a:r>
            <a:r>
              <a:rPr lang="en-US" dirty="0"/>
              <a:t> </a:t>
            </a:r>
            <a:r>
              <a:rPr lang="en-US" dirty="0" err="1"/>
              <a:t>doirasida</a:t>
            </a:r>
            <a:r>
              <a:rPr lang="en-US" dirty="0"/>
              <a:t> </a:t>
            </a:r>
            <a:r>
              <a:rPr lang="en-US" dirty="0" err="1"/>
              <a:t>amalga</a:t>
            </a:r>
            <a:r>
              <a:rPr lang="en-US" dirty="0"/>
              <a:t> </a:t>
            </a:r>
            <a:r>
              <a:rPr lang="en-US" dirty="0" err="1"/>
              <a:t>oshirish</a:t>
            </a:r>
            <a:r>
              <a:rPr lang="en-US" dirty="0"/>
              <a:t> </a:t>
            </a:r>
            <a:r>
              <a:rPr lang="en-US" dirty="0" err="1"/>
              <a:t>buyicha</a:t>
            </a:r>
            <a:r>
              <a:rPr lang="en-US" dirty="0"/>
              <a:t> </a:t>
            </a:r>
            <a:r>
              <a:rPr lang="en-US" dirty="0" err="1"/>
              <a:t>imkoniyatlar</a:t>
            </a:r>
            <a:r>
              <a:rPr lang="en-US" dirty="0"/>
              <a:t> </a:t>
            </a:r>
            <a:r>
              <a:rPr lang="en-US" dirty="0" err="1"/>
              <a:t>yaratish</a:t>
            </a:r>
            <a:r>
              <a:rPr lang="en-US" dirty="0"/>
              <a:t>;</a:t>
            </a:r>
            <a:endParaRPr lang="ru-RU" dirty="0"/>
          </a:p>
          <a:p>
            <a:pPr lvl="0"/>
            <a:r>
              <a:rPr lang="en-US" dirty="0" err="1"/>
              <a:t>uz</a:t>
            </a:r>
            <a:r>
              <a:rPr lang="en-US" dirty="0"/>
              <a:t> </a:t>
            </a:r>
            <a:r>
              <a:rPr lang="en-US" dirty="0" err="1"/>
              <a:t>zimmasiga</a:t>
            </a:r>
            <a:r>
              <a:rPr lang="en-US" dirty="0"/>
              <a:t> </a:t>
            </a:r>
            <a:r>
              <a:rPr lang="en-US" dirty="0" err="1"/>
              <a:t>yuklatilgan</a:t>
            </a:r>
            <a:r>
              <a:rPr lang="en-US" dirty="0"/>
              <a:t> </a:t>
            </a:r>
            <a:r>
              <a:rPr lang="en-US" dirty="0" err="1"/>
              <a:t>vazifalar</a:t>
            </a:r>
            <a:r>
              <a:rPr lang="en-US" dirty="0"/>
              <a:t> </a:t>
            </a:r>
            <a:r>
              <a:rPr lang="en-US" dirty="0" err="1"/>
              <a:t>doirasida</a:t>
            </a:r>
            <a:r>
              <a:rPr lang="en-US" dirty="0"/>
              <a:t> </a:t>
            </a:r>
            <a:r>
              <a:rPr lang="en-US" dirty="0" err="1"/>
              <a:t>davlat</a:t>
            </a:r>
            <a:r>
              <a:rPr lang="en-US" dirty="0"/>
              <a:t> </a:t>
            </a:r>
            <a:r>
              <a:rPr lang="en-US" dirty="0" err="1"/>
              <a:t>organlarining</a:t>
            </a:r>
            <a:r>
              <a:rPr lang="en-US" dirty="0"/>
              <a:t> </a:t>
            </a:r>
            <a:r>
              <a:rPr lang="en-US" dirty="0" err="1"/>
              <a:t>ma’lumotlar</a:t>
            </a:r>
            <a:r>
              <a:rPr lang="en-US" dirty="0"/>
              <a:t> </a:t>
            </a:r>
            <a:r>
              <a:rPr lang="en-US" dirty="0" err="1"/>
              <a:t>bazalarini</a:t>
            </a:r>
            <a:r>
              <a:rPr lang="en-US" dirty="0"/>
              <a:t>, </a:t>
            </a:r>
            <a:r>
              <a:rPr lang="en-US" dirty="0" err="1"/>
              <a:t>Yagona</a:t>
            </a:r>
            <a:r>
              <a:rPr lang="en-US" dirty="0"/>
              <a:t> </a:t>
            </a:r>
            <a:r>
              <a:rPr lang="en-US" dirty="0" err="1"/>
              <a:t>interaktiv</a:t>
            </a:r>
            <a:r>
              <a:rPr lang="en-US" dirty="0"/>
              <a:t> </a:t>
            </a:r>
            <a:r>
              <a:rPr lang="en-US" dirty="0" err="1"/>
              <a:t>davlat</a:t>
            </a:r>
            <a:r>
              <a:rPr lang="en-US" dirty="0"/>
              <a:t> </a:t>
            </a:r>
            <a:r>
              <a:rPr lang="en-US" dirty="0" err="1"/>
              <a:t>xizmatlari</a:t>
            </a:r>
            <a:r>
              <a:rPr lang="en-US" dirty="0"/>
              <a:t> </a:t>
            </a:r>
            <a:r>
              <a:rPr lang="en-US" dirty="0" err="1"/>
              <a:t>portalini</a:t>
            </a:r>
            <a:r>
              <a:rPr lang="en-US" dirty="0"/>
              <a:t> </a:t>
            </a:r>
            <a:r>
              <a:rPr lang="en-US" dirty="0" err="1"/>
              <a:t>va</a:t>
            </a:r>
            <a:r>
              <a:rPr lang="en-US" dirty="0"/>
              <a:t> </a:t>
            </a:r>
            <a:r>
              <a:rPr lang="en-US" dirty="0" err="1"/>
              <a:t>Elektron</a:t>
            </a:r>
            <a:r>
              <a:rPr lang="en-US" dirty="0"/>
              <a:t> </a:t>
            </a:r>
            <a:r>
              <a:rPr lang="en-US" dirty="0" err="1"/>
              <a:t>davlat</a:t>
            </a:r>
            <a:r>
              <a:rPr lang="en-US" dirty="0"/>
              <a:t> </a:t>
            </a:r>
            <a:r>
              <a:rPr lang="en-US" dirty="0" err="1"/>
              <a:t>xizmatlarining</a:t>
            </a:r>
            <a:r>
              <a:rPr lang="en-US" dirty="0"/>
              <a:t> </a:t>
            </a:r>
            <a:r>
              <a:rPr lang="en-US" dirty="0" err="1"/>
              <a:t>yagona</a:t>
            </a:r>
            <a:r>
              <a:rPr lang="en-US" dirty="0"/>
              <a:t> </a:t>
            </a:r>
            <a:r>
              <a:rPr lang="en-US" dirty="0" err="1"/>
              <a:t>reestrini</a:t>
            </a:r>
            <a:r>
              <a:rPr lang="en-US" dirty="0"/>
              <a:t> </a:t>
            </a:r>
            <a:r>
              <a:rPr lang="en-US" dirty="0" err="1"/>
              <a:t>shakllantirish</a:t>
            </a:r>
            <a:r>
              <a:rPr lang="en-US" dirty="0"/>
              <a:t>;</a:t>
            </a:r>
            <a:endParaRPr lang="ru-RU" dirty="0"/>
          </a:p>
          <a:p>
            <a:endParaRPr lang="ru-RU" dirty="0"/>
          </a:p>
        </p:txBody>
      </p:sp>
    </p:spTree>
    <p:extLst>
      <p:ext uri="{BB962C8B-B14F-4D97-AF65-F5344CB8AC3E}">
        <p14:creationId xmlns:p14="http://schemas.microsoft.com/office/powerpoint/2010/main" val="1633214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pPr lvl="0"/>
            <a:r>
              <a:rPr lang="en-US" dirty="0" err="1"/>
              <a:t>axoli</a:t>
            </a:r>
            <a:r>
              <a:rPr lang="en-US" dirty="0"/>
              <a:t> </a:t>
            </a:r>
            <a:r>
              <a:rPr lang="en-US" dirty="0" err="1"/>
              <a:t>va</a:t>
            </a:r>
            <a:r>
              <a:rPr lang="en-US" dirty="0"/>
              <a:t> </a:t>
            </a:r>
            <a:r>
              <a:rPr lang="en-US" dirty="0" err="1"/>
              <a:t>tadbirkorlik</a:t>
            </a:r>
            <a:r>
              <a:rPr lang="en-US" dirty="0"/>
              <a:t> </a:t>
            </a:r>
            <a:r>
              <a:rPr lang="en-US" dirty="0" err="1"/>
              <a:t>sub’ektlari</a:t>
            </a:r>
            <a:r>
              <a:rPr lang="en-US" dirty="0"/>
              <a:t> </a:t>
            </a:r>
            <a:r>
              <a:rPr lang="en-US" dirty="0" err="1"/>
              <a:t>bilan</a:t>
            </a:r>
            <a:r>
              <a:rPr lang="en-US" dirty="0"/>
              <a:t> </a:t>
            </a:r>
            <a:r>
              <a:rPr lang="en-US" dirty="0" err="1"/>
              <a:t>uzaro</a:t>
            </a:r>
            <a:r>
              <a:rPr lang="en-US" dirty="0"/>
              <a:t> </a:t>
            </a:r>
            <a:r>
              <a:rPr lang="en-US" dirty="0" err="1"/>
              <a:t>munosabatlarni</a:t>
            </a:r>
            <a:r>
              <a:rPr lang="en-US" dirty="0"/>
              <a:t> </a:t>
            </a:r>
            <a:r>
              <a:rPr lang="en-US" dirty="0" err="1"/>
              <a:t>amalga</a:t>
            </a:r>
            <a:r>
              <a:rPr lang="en-US" dirty="0"/>
              <a:t> </a:t>
            </a:r>
            <a:r>
              <a:rPr lang="en-US" dirty="0" err="1"/>
              <a:t>oshirishda</a:t>
            </a:r>
            <a:r>
              <a:rPr lang="en-US" dirty="0"/>
              <a:t> </a:t>
            </a:r>
            <a:r>
              <a:rPr lang="en-US" dirty="0" err="1"/>
              <a:t>elektron</a:t>
            </a:r>
            <a:r>
              <a:rPr lang="en-US" dirty="0"/>
              <a:t> </a:t>
            </a:r>
            <a:r>
              <a:rPr lang="en-US" dirty="0" err="1"/>
              <a:t>xujjat</a:t>
            </a:r>
            <a:r>
              <a:rPr lang="en-US" dirty="0"/>
              <a:t> </a:t>
            </a:r>
            <a:r>
              <a:rPr lang="en-US" dirty="0" err="1"/>
              <a:t>aylanishi</a:t>
            </a:r>
            <a:r>
              <a:rPr lang="en-US" dirty="0"/>
              <a:t>, </a:t>
            </a:r>
            <a:r>
              <a:rPr lang="en-US" dirty="0" err="1"/>
              <a:t>davlat</a:t>
            </a:r>
            <a:r>
              <a:rPr lang="en-US" dirty="0"/>
              <a:t> </a:t>
            </a:r>
            <a:r>
              <a:rPr lang="en-US" dirty="0" err="1"/>
              <a:t>organlarining</a:t>
            </a:r>
            <a:r>
              <a:rPr lang="en-US" dirty="0"/>
              <a:t> </a:t>
            </a:r>
            <a:r>
              <a:rPr lang="en-US" dirty="0" err="1"/>
              <a:t>uzaro</a:t>
            </a:r>
            <a:r>
              <a:rPr lang="en-US" dirty="0"/>
              <a:t> </a:t>
            </a:r>
            <a:r>
              <a:rPr lang="en-US" dirty="0" err="1"/>
              <a:t>xamkorligi</a:t>
            </a:r>
            <a:r>
              <a:rPr lang="en-US" dirty="0"/>
              <a:t> </a:t>
            </a:r>
            <a:r>
              <a:rPr lang="en-US" dirty="0" err="1"/>
              <a:t>va</a:t>
            </a:r>
            <a:r>
              <a:rPr lang="en-US" dirty="0"/>
              <a:t> </a:t>
            </a:r>
            <a:r>
              <a:rPr lang="en-US" dirty="0" err="1"/>
              <a:t>ularning</a:t>
            </a:r>
            <a:r>
              <a:rPr lang="en-US" dirty="0"/>
              <a:t> </a:t>
            </a:r>
            <a:r>
              <a:rPr lang="en-US" dirty="0" err="1"/>
              <a:t>ma’lumotlar</a:t>
            </a:r>
            <a:r>
              <a:rPr lang="en-US" dirty="0"/>
              <a:t> </a:t>
            </a:r>
            <a:r>
              <a:rPr lang="en-US" dirty="0" err="1"/>
              <a:t>bazalari</a:t>
            </a:r>
            <a:r>
              <a:rPr lang="en-US" dirty="0"/>
              <a:t> </a:t>
            </a:r>
            <a:r>
              <a:rPr lang="en-US" dirty="0" err="1"/>
              <a:t>urtasida</a:t>
            </a:r>
            <a:r>
              <a:rPr lang="en-US" dirty="0"/>
              <a:t> </a:t>
            </a:r>
            <a:r>
              <a:rPr lang="en-US" dirty="0" err="1"/>
              <a:t>axborot</a:t>
            </a:r>
            <a:r>
              <a:rPr lang="en-US" dirty="0"/>
              <a:t> </a:t>
            </a:r>
            <a:r>
              <a:rPr lang="en-US" dirty="0" err="1"/>
              <a:t>almashinuvi</a:t>
            </a:r>
            <a:r>
              <a:rPr lang="en-US" dirty="0"/>
              <a:t> </a:t>
            </a:r>
            <a:r>
              <a:rPr lang="en-US" dirty="0" err="1"/>
              <a:t>mexanizmlarini</a:t>
            </a:r>
            <a:r>
              <a:rPr lang="en-US" dirty="0"/>
              <a:t> </a:t>
            </a:r>
            <a:r>
              <a:rPr lang="en-US" dirty="0" err="1"/>
              <a:t>shakllantirish</a:t>
            </a:r>
            <a:r>
              <a:rPr lang="en-US" dirty="0"/>
              <a:t> </a:t>
            </a:r>
            <a:r>
              <a:rPr lang="en-US" dirty="0" err="1"/>
              <a:t>xisobiga</a:t>
            </a:r>
            <a:r>
              <a:rPr lang="en-US" dirty="0"/>
              <a:t> </a:t>
            </a:r>
            <a:r>
              <a:rPr lang="en-US" dirty="0" err="1"/>
              <a:t>davlat</a:t>
            </a:r>
            <a:r>
              <a:rPr lang="en-US" dirty="0"/>
              <a:t> </a:t>
            </a:r>
            <a:r>
              <a:rPr lang="en-US" dirty="0" err="1"/>
              <a:t>boshkaruvi</a:t>
            </a:r>
            <a:r>
              <a:rPr lang="en-US" dirty="0"/>
              <a:t> </a:t>
            </a:r>
            <a:r>
              <a:rPr lang="en-US" dirty="0" err="1"/>
              <a:t>tizimida</a:t>
            </a:r>
            <a:r>
              <a:rPr lang="en-US" dirty="0"/>
              <a:t> «</a:t>
            </a:r>
            <a:r>
              <a:rPr lang="en-US" dirty="0" err="1"/>
              <a:t>bir</a:t>
            </a:r>
            <a:r>
              <a:rPr lang="en-US" dirty="0"/>
              <a:t> </a:t>
            </a:r>
            <a:r>
              <a:rPr lang="en-US" dirty="0" err="1"/>
              <a:t>darcha</a:t>
            </a:r>
            <a:r>
              <a:rPr lang="en-US" dirty="0"/>
              <a:t>» </a:t>
            </a:r>
            <a:r>
              <a:rPr lang="en-US" dirty="0" err="1"/>
              <a:t>printsipini</a:t>
            </a:r>
            <a:r>
              <a:rPr lang="en-US" dirty="0"/>
              <a:t> </a:t>
            </a:r>
            <a:r>
              <a:rPr lang="en-US" dirty="0" err="1"/>
              <a:t>joriy</a:t>
            </a:r>
            <a:r>
              <a:rPr lang="en-US" dirty="0"/>
              <a:t> </a:t>
            </a:r>
            <a:r>
              <a:rPr lang="en-US" dirty="0" err="1"/>
              <a:t>etish</a:t>
            </a:r>
            <a:r>
              <a:rPr lang="en-US" dirty="0"/>
              <a:t>;</a:t>
            </a:r>
            <a:endParaRPr lang="ru-RU" dirty="0"/>
          </a:p>
          <a:p>
            <a:pPr lvl="0"/>
            <a:r>
              <a:rPr lang="ru-RU" dirty="0" err="1"/>
              <a:t>tadbirkorlik</a:t>
            </a:r>
            <a:r>
              <a:rPr lang="ru-RU" dirty="0"/>
              <a:t> </a:t>
            </a:r>
            <a:r>
              <a:rPr lang="ru-RU" dirty="0" err="1"/>
              <a:t>sub’ektlarini</a:t>
            </a:r>
            <a:r>
              <a:rPr lang="ru-RU" dirty="0"/>
              <a:t> </a:t>
            </a:r>
            <a:r>
              <a:rPr lang="ru-RU" dirty="0" err="1"/>
              <a:t>elektron</a:t>
            </a:r>
            <a:r>
              <a:rPr lang="ru-RU" dirty="0"/>
              <a:t> </a:t>
            </a:r>
            <a:r>
              <a:rPr lang="ru-RU" dirty="0" err="1"/>
              <a:t>xujjat</a:t>
            </a:r>
            <a:r>
              <a:rPr lang="ru-RU" dirty="0"/>
              <a:t> </a:t>
            </a:r>
            <a:r>
              <a:rPr lang="ru-RU" dirty="0" err="1"/>
              <a:t>aylanishidan</a:t>
            </a:r>
            <a:endParaRPr lang="ru-RU" dirty="0"/>
          </a:p>
          <a:p>
            <a:r>
              <a:rPr lang="ru-RU" dirty="0" err="1"/>
              <a:t>foydalanishga</a:t>
            </a:r>
            <a:r>
              <a:rPr lang="ru-RU" dirty="0"/>
              <a:t>, </a:t>
            </a:r>
            <a:r>
              <a:rPr lang="ru-RU" dirty="0" err="1"/>
              <a:t>shu</a:t>
            </a:r>
            <a:r>
              <a:rPr lang="ru-RU" dirty="0"/>
              <a:t> </a:t>
            </a:r>
            <a:r>
              <a:rPr lang="ru-RU" dirty="0" err="1"/>
              <a:t>jumladan</a:t>
            </a:r>
            <a:r>
              <a:rPr lang="ru-RU" dirty="0"/>
              <a:t> </a:t>
            </a:r>
            <a:r>
              <a:rPr lang="ru-RU" dirty="0" err="1"/>
              <a:t>statistika</a:t>
            </a:r>
            <a:r>
              <a:rPr lang="ru-RU" dirty="0"/>
              <a:t> </a:t>
            </a:r>
            <a:r>
              <a:rPr lang="ru-RU" dirty="0" err="1"/>
              <a:t>xisobotini</a:t>
            </a:r>
            <a:r>
              <a:rPr lang="ru-RU" dirty="0"/>
              <a:t> </a:t>
            </a:r>
            <a:r>
              <a:rPr lang="ru-RU" dirty="0" err="1"/>
              <a:t>takdim</a:t>
            </a:r>
            <a:r>
              <a:rPr lang="ru-RU" dirty="0"/>
              <a:t> </a:t>
            </a:r>
            <a:r>
              <a:rPr lang="ru-RU" dirty="0" err="1"/>
              <a:t>etish</a:t>
            </a:r>
            <a:r>
              <a:rPr lang="ru-RU" dirty="0"/>
              <a:t>, </a:t>
            </a:r>
            <a:r>
              <a:rPr lang="ru-RU" dirty="0" err="1"/>
              <a:t>bojxona</a:t>
            </a:r>
            <a:r>
              <a:rPr lang="ru-RU" dirty="0"/>
              <a:t> </a:t>
            </a:r>
            <a:r>
              <a:rPr lang="ru-RU" dirty="0" err="1"/>
              <a:t>rasmiylashtiruvi</a:t>
            </a:r>
            <a:r>
              <a:rPr lang="ru-RU" dirty="0"/>
              <a:t>, </a:t>
            </a:r>
            <a:r>
              <a:rPr lang="ru-RU" dirty="0" err="1"/>
              <a:t>litsenziyalar</a:t>
            </a:r>
            <a:r>
              <a:rPr lang="ru-RU" dirty="0"/>
              <a:t>, </a:t>
            </a:r>
            <a:r>
              <a:rPr lang="ru-RU" dirty="0" err="1"/>
              <a:t>ruxsatnomalar</a:t>
            </a:r>
            <a:r>
              <a:rPr lang="ru-RU" dirty="0"/>
              <a:t>, </a:t>
            </a:r>
            <a:r>
              <a:rPr lang="ru-RU" dirty="0" err="1"/>
              <a:t>sertifikatlar</a:t>
            </a:r>
            <a:r>
              <a:rPr lang="ru-RU" dirty="0"/>
              <a:t> </a:t>
            </a:r>
            <a:r>
              <a:rPr lang="ru-RU" dirty="0" err="1"/>
              <a:t>berish</a:t>
            </a:r>
            <a:r>
              <a:rPr lang="ru-RU" dirty="0"/>
              <a:t> </a:t>
            </a:r>
            <a:r>
              <a:rPr lang="ru-RU" dirty="0" err="1"/>
              <a:t>jarayonlarida</a:t>
            </a:r>
            <a:r>
              <a:rPr lang="ru-RU" dirty="0"/>
              <a:t>, </a:t>
            </a:r>
            <a:r>
              <a:rPr lang="ru-RU" dirty="0" err="1"/>
              <a:t>shuningdek</a:t>
            </a:r>
            <a:r>
              <a:rPr lang="ru-RU" dirty="0"/>
              <a:t> </a:t>
            </a:r>
            <a:r>
              <a:rPr lang="ru-RU" dirty="0" err="1"/>
              <a:t>davlat</a:t>
            </a:r>
            <a:r>
              <a:rPr lang="ru-RU" dirty="0"/>
              <a:t> </a:t>
            </a:r>
            <a:r>
              <a:rPr lang="ru-RU" dirty="0" err="1"/>
              <a:t>organlaridan</a:t>
            </a:r>
            <a:r>
              <a:rPr lang="ru-RU" dirty="0"/>
              <a:t> </a:t>
            </a:r>
            <a:r>
              <a:rPr lang="ru-RU" dirty="0" err="1"/>
              <a:t>axborot</a:t>
            </a:r>
            <a:r>
              <a:rPr lang="ru-RU" dirty="0"/>
              <a:t> </a:t>
            </a:r>
            <a:r>
              <a:rPr lang="ru-RU" dirty="0" err="1"/>
              <a:t>olish</a:t>
            </a:r>
            <a:r>
              <a:rPr lang="ru-RU" dirty="0"/>
              <a:t> </a:t>
            </a:r>
            <a:r>
              <a:rPr lang="ru-RU" dirty="0" err="1"/>
              <a:t>jarayonlarida</a:t>
            </a:r>
            <a:r>
              <a:rPr lang="ru-RU" dirty="0"/>
              <a:t> </a:t>
            </a:r>
            <a:r>
              <a:rPr lang="ru-RU" dirty="0" err="1"/>
              <a:t>elektron</a:t>
            </a:r>
            <a:r>
              <a:rPr lang="ru-RU" dirty="0"/>
              <a:t> </a:t>
            </a:r>
            <a:r>
              <a:rPr lang="ru-RU" dirty="0" err="1"/>
              <a:t>xujjat</a:t>
            </a:r>
            <a:r>
              <a:rPr lang="ru-RU" dirty="0"/>
              <a:t> </a:t>
            </a:r>
            <a:r>
              <a:rPr lang="ru-RU" dirty="0" err="1"/>
              <a:t>aylanishidan</a:t>
            </a:r>
            <a:r>
              <a:rPr lang="ru-RU" dirty="0"/>
              <a:t> </a:t>
            </a:r>
            <a:r>
              <a:rPr lang="ru-RU" dirty="0" err="1"/>
              <a:t>foydalanishga</a:t>
            </a:r>
            <a:r>
              <a:rPr lang="ru-RU" dirty="0"/>
              <a:t> </a:t>
            </a:r>
            <a:r>
              <a:rPr lang="ru-RU" dirty="0" err="1"/>
              <a:t>utkazish</a:t>
            </a:r>
            <a:r>
              <a:rPr lang="ru-RU" dirty="0"/>
              <a:t>;</a:t>
            </a:r>
            <a:endParaRPr lang="ru-RU" dirty="0"/>
          </a:p>
        </p:txBody>
      </p:sp>
    </p:spTree>
    <p:extLst>
      <p:ext uri="{BB962C8B-B14F-4D97-AF65-F5344CB8AC3E}">
        <p14:creationId xmlns:p14="http://schemas.microsoft.com/office/powerpoint/2010/main" val="3684415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pPr lvl="0"/>
            <a:r>
              <a:rPr lang="ru-RU" dirty="0" err="1"/>
              <a:t>tadbirkorlik</a:t>
            </a:r>
            <a:r>
              <a:rPr lang="ru-RU" dirty="0"/>
              <a:t> </a:t>
            </a:r>
            <a:r>
              <a:rPr lang="ru-RU" dirty="0" err="1"/>
              <a:t>sub’ektlarining</a:t>
            </a:r>
            <a:r>
              <a:rPr lang="ru-RU" dirty="0"/>
              <a:t> </a:t>
            </a:r>
            <a:r>
              <a:rPr lang="ru-RU" dirty="0" err="1"/>
              <a:t>elektron</a:t>
            </a:r>
            <a:r>
              <a:rPr lang="ru-RU" dirty="0"/>
              <a:t> </a:t>
            </a:r>
            <a:r>
              <a:rPr lang="ru-RU" dirty="0" err="1"/>
              <a:t>tijorat</a:t>
            </a:r>
            <a:r>
              <a:rPr lang="ru-RU" dirty="0"/>
              <a:t>, </a:t>
            </a:r>
            <a:r>
              <a:rPr lang="ru-RU" dirty="0" err="1"/>
              <a:t>Internet</a:t>
            </a:r>
            <a:r>
              <a:rPr lang="ru-RU" dirty="0"/>
              <a:t> </a:t>
            </a:r>
            <a:r>
              <a:rPr lang="ru-RU" dirty="0" err="1"/>
              <a:t>jaxon</a:t>
            </a:r>
            <a:r>
              <a:rPr lang="ru-RU" dirty="0"/>
              <a:t> </a:t>
            </a:r>
            <a:r>
              <a:rPr lang="ru-RU" dirty="0" err="1"/>
              <a:t>axborot</a:t>
            </a:r>
            <a:r>
              <a:rPr lang="ru-RU" dirty="0"/>
              <a:t> </a:t>
            </a:r>
            <a:r>
              <a:rPr lang="ru-RU" dirty="0" err="1"/>
              <a:t>tarmogi</a:t>
            </a:r>
            <a:r>
              <a:rPr lang="ru-RU" dirty="0"/>
              <a:t> </a:t>
            </a:r>
            <a:r>
              <a:rPr lang="ru-RU" dirty="0" err="1"/>
              <a:t>orkali</a:t>
            </a:r>
            <a:r>
              <a:rPr lang="ru-RU" dirty="0"/>
              <a:t> </a:t>
            </a:r>
            <a:r>
              <a:rPr lang="ru-RU" dirty="0" err="1"/>
              <a:t>maxsulotni</a:t>
            </a:r>
            <a:r>
              <a:rPr lang="ru-RU" dirty="0"/>
              <a:t> </a:t>
            </a:r>
            <a:r>
              <a:rPr lang="ru-RU" dirty="0" err="1"/>
              <a:t>sotish</a:t>
            </a:r>
            <a:r>
              <a:rPr lang="ru-RU" dirty="0"/>
              <a:t> </a:t>
            </a:r>
            <a:r>
              <a:rPr lang="ru-RU" dirty="0" err="1"/>
              <a:t>va</a:t>
            </a:r>
            <a:r>
              <a:rPr lang="ru-RU" dirty="0"/>
              <a:t> </a:t>
            </a:r>
            <a:r>
              <a:rPr lang="ru-RU" dirty="0" err="1"/>
              <a:t>xaridlarni</a:t>
            </a:r>
            <a:r>
              <a:rPr lang="ru-RU" dirty="0"/>
              <a:t> </a:t>
            </a:r>
            <a:r>
              <a:rPr lang="ru-RU" dirty="0" err="1"/>
              <a:t>amalga</a:t>
            </a:r>
            <a:r>
              <a:rPr lang="ru-RU" dirty="0"/>
              <a:t> </a:t>
            </a:r>
            <a:r>
              <a:rPr lang="ru-RU" dirty="0" err="1"/>
              <a:t>oshirish</a:t>
            </a:r>
            <a:r>
              <a:rPr lang="ru-RU" dirty="0"/>
              <a:t> </a:t>
            </a:r>
            <a:r>
              <a:rPr lang="ru-RU" dirty="0" err="1"/>
              <a:t>tizimlaridan</a:t>
            </a:r>
            <a:r>
              <a:rPr lang="ru-RU" dirty="0"/>
              <a:t> </a:t>
            </a:r>
            <a:r>
              <a:rPr lang="ru-RU" dirty="0" err="1"/>
              <a:t>foydalanishini</a:t>
            </a:r>
            <a:r>
              <a:rPr lang="ru-RU" dirty="0"/>
              <a:t>, </a:t>
            </a:r>
            <a:r>
              <a:rPr lang="ru-RU" dirty="0" err="1"/>
              <a:t>shuningdek</a:t>
            </a:r>
            <a:r>
              <a:rPr lang="ru-RU" dirty="0"/>
              <a:t> </a:t>
            </a:r>
            <a:r>
              <a:rPr lang="ru-RU" dirty="0" err="1"/>
              <a:t>kommunal</a:t>
            </a:r>
            <a:r>
              <a:rPr lang="ru-RU" dirty="0"/>
              <a:t> </a:t>
            </a:r>
            <a:r>
              <a:rPr lang="ru-RU" dirty="0" err="1"/>
              <a:t>xizmatlarni</a:t>
            </a:r>
            <a:r>
              <a:rPr lang="ru-RU" dirty="0"/>
              <a:t> </a:t>
            </a:r>
            <a:r>
              <a:rPr lang="ru-RU" dirty="0" err="1"/>
              <a:t>xisobga</a:t>
            </a:r>
            <a:r>
              <a:rPr lang="ru-RU" dirty="0"/>
              <a:t> </a:t>
            </a:r>
            <a:r>
              <a:rPr lang="ru-RU" dirty="0" err="1"/>
              <a:t>olishning</a:t>
            </a:r>
            <a:r>
              <a:rPr lang="ru-RU" dirty="0"/>
              <a:t>, </a:t>
            </a:r>
            <a:r>
              <a:rPr lang="ru-RU" dirty="0" err="1"/>
              <a:t>nazorat</a:t>
            </a:r>
            <a:r>
              <a:rPr lang="ru-RU" dirty="0"/>
              <a:t> </a:t>
            </a:r>
            <a:r>
              <a:rPr lang="ru-RU" dirty="0" err="1"/>
              <a:t>qilishning</a:t>
            </a:r>
            <a:r>
              <a:rPr lang="ru-RU" dirty="0"/>
              <a:t> </a:t>
            </a:r>
            <a:r>
              <a:rPr lang="ru-RU" dirty="0" err="1"/>
              <a:t>va</a:t>
            </a:r>
            <a:r>
              <a:rPr lang="ru-RU" dirty="0"/>
              <a:t> </a:t>
            </a:r>
            <a:r>
              <a:rPr lang="ru-RU" dirty="0" err="1"/>
              <a:t>ular</a:t>
            </a:r>
            <a:r>
              <a:rPr lang="ru-RU" dirty="0"/>
              <a:t> </a:t>
            </a:r>
            <a:r>
              <a:rPr lang="ru-RU" dirty="0" err="1"/>
              <a:t>uchun</a:t>
            </a:r>
            <a:r>
              <a:rPr lang="ru-RU" dirty="0"/>
              <a:t> </a:t>
            </a:r>
            <a:r>
              <a:rPr lang="ru-RU" dirty="0" err="1"/>
              <a:t>xak</a:t>
            </a:r>
            <a:r>
              <a:rPr lang="ru-RU" dirty="0"/>
              <a:t> </a:t>
            </a:r>
            <a:r>
              <a:rPr lang="ru-RU" dirty="0" err="1"/>
              <a:t>tulashning</a:t>
            </a:r>
            <a:r>
              <a:rPr lang="ru-RU" dirty="0"/>
              <a:t> </a:t>
            </a:r>
            <a:r>
              <a:rPr lang="ru-RU" dirty="0" err="1"/>
              <a:t>avtomatlashtirilgan</a:t>
            </a:r>
            <a:r>
              <a:rPr lang="ru-RU" dirty="0"/>
              <a:t> </a:t>
            </a:r>
            <a:r>
              <a:rPr lang="ru-RU" dirty="0" err="1"/>
              <a:t>tizimlarini</a:t>
            </a:r>
            <a:r>
              <a:rPr lang="ru-RU" dirty="0"/>
              <a:t> </a:t>
            </a:r>
            <a:r>
              <a:rPr lang="ru-RU" dirty="0" err="1"/>
              <a:t>joriy</a:t>
            </a:r>
            <a:r>
              <a:rPr lang="ru-RU" dirty="0"/>
              <a:t> </a:t>
            </a:r>
            <a:r>
              <a:rPr lang="ru-RU" dirty="0" err="1"/>
              <a:t>etishni</a:t>
            </a:r>
            <a:r>
              <a:rPr lang="ru-RU" dirty="0"/>
              <a:t> </a:t>
            </a:r>
            <a:r>
              <a:rPr lang="ru-RU" dirty="0" err="1"/>
              <a:t>kengaytirish</a:t>
            </a:r>
            <a:r>
              <a:rPr lang="ru-RU" dirty="0"/>
              <a:t>;</a:t>
            </a:r>
          </a:p>
          <a:p>
            <a:r>
              <a:rPr lang="ru-RU" dirty="0" err="1"/>
              <a:t>nakd</a:t>
            </a:r>
            <a:r>
              <a:rPr lang="ru-RU" dirty="0"/>
              <a:t> </a:t>
            </a:r>
            <a:r>
              <a:rPr lang="ru-RU" dirty="0" err="1"/>
              <a:t>bulmagan</a:t>
            </a:r>
            <a:r>
              <a:rPr lang="ru-RU" dirty="0"/>
              <a:t> </a:t>
            </a:r>
            <a:r>
              <a:rPr lang="ru-RU" dirty="0" err="1"/>
              <a:t>elektron</a:t>
            </a:r>
            <a:r>
              <a:rPr lang="ru-RU" dirty="0"/>
              <a:t> </a:t>
            </a:r>
            <a:r>
              <a:rPr lang="ru-RU" dirty="0" err="1"/>
              <a:t>tulovlar</a:t>
            </a:r>
            <a:r>
              <a:rPr lang="ru-RU" dirty="0"/>
              <a:t>, </a:t>
            </a:r>
            <a:r>
              <a:rPr lang="ru-RU" dirty="0" err="1"/>
              <a:t>davlat</a:t>
            </a:r>
            <a:r>
              <a:rPr lang="ru-RU" dirty="0"/>
              <a:t> </a:t>
            </a:r>
            <a:r>
              <a:rPr lang="ru-RU" dirty="0" err="1"/>
              <a:t>xaridlarini</a:t>
            </a:r>
            <a:r>
              <a:rPr lang="ru-RU" dirty="0"/>
              <a:t> </a:t>
            </a:r>
            <a:r>
              <a:rPr lang="ru-RU" dirty="0" err="1"/>
              <a:t>amalga</a:t>
            </a:r>
            <a:r>
              <a:rPr lang="ru-RU" dirty="0"/>
              <a:t> </a:t>
            </a:r>
            <a:r>
              <a:rPr lang="ru-RU" dirty="0" err="1"/>
              <a:t>oshirish</a:t>
            </a:r>
            <a:r>
              <a:rPr lang="ru-RU" dirty="0"/>
              <a:t>, </a:t>
            </a:r>
            <a:r>
              <a:rPr lang="ru-RU" dirty="0" err="1"/>
              <a:t>masofadan</a:t>
            </a:r>
            <a:r>
              <a:rPr lang="ru-RU" dirty="0"/>
              <a:t> </a:t>
            </a:r>
            <a:r>
              <a:rPr lang="ru-RU" dirty="0" err="1"/>
              <a:t>foydalanish</a:t>
            </a:r>
            <a:r>
              <a:rPr lang="ru-RU" dirty="0"/>
              <a:t> </a:t>
            </a:r>
            <a:r>
              <a:rPr lang="ru-RU" dirty="0" err="1"/>
              <a:t>tizimlarini</a:t>
            </a:r>
            <a:r>
              <a:rPr lang="ru-RU" dirty="0"/>
              <a:t> </a:t>
            </a:r>
            <a:r>
              <a:rPr lang="ru-RU" dirty="0" err="1"/>
              <a:t>va</a:t>
            </a:r>
            <a:r>
              <a:rPr lang="ru-RU" dirty="0"/>
              <a:t> </a:t>
            </a:r>
            <a:r>
              <a:rPr lang="ru-RU" dirty="0" err="1"/>
              <a:t>bank-moliya</a:t>
            </a:r>
            <a:r>
              <a:rPr lang="ru-RU" dirty="0"/>
              <a:t> </a:t>
            </a:r>
            <a:r>
              <a:rPr lang="ru-RU" dirty="0" err="1"/>
              <a:t>sohasidagi</a:t>
            </a:r>
            <a:r>
              <a:rPr lang="ru-RU" dirty="0"/>
              <a:t> </a:t>
            </a:r>
            <a:r>
              <a:rPr lang="ru-RU" dirty="0" err="1"/>
              <a:t>faoliyatning</a:t>
            </a:r>
            <a:r>
              <a:rPr lang="ru-RU" dirty="0"/>
              <a:t> </a:t>
            </a:r>
            <a:r>
              <a:rPr lang="ru-RU" dirty="0" err="1"/>
              <a:t>boshka</a:t>
            </a:r>
            <a:r>
              <a:rPr lang="ru-RU" dirty="0"/>
              <a:t> </a:t>
            </a:r>
            <a:r>
              <a:rPr lang="ru-RU" dirty="0" err="1"/>
              <a:t>elektron</a:t>
            </a:r>
            <a:r>
              <a:rPr lang="ru-RU" dirty="0"/>
              <a:t> </a:t>
            </a:r>
            <a:r>
              <a:rPr lang="ru-RU" dirty="0" err="1"/>
              <a:t>shakllarini</a:t>
            </a:r>
            <a:r>
              <a:rPr lang="ru-RU" dirty="0"/>
              <a:t> </a:t>
            </a:r>
            <a:r>
              <a:rPr lang="ru-RU" dirty="0" err="1"/>
              <a:t>rivojlantirish</a:t>
            </a:r>
            <a:r>
              <a:rPr lang="ru-RU" dirty="0"/>
              <a:t>.</a:t>
            </a:r>
            <a:endParaRPr lang="ru-RU" dirty="0"/>
          </a:p>
        </p:txBody>
      </p:sp>
    </p:spTree>
    <p:extLst>
      <p:ext uri="{BB962C8B-B14F-4D97-AF65-F5344CB8AC3E}">
        <p14:creationId xmlns:p14="http://schemas.microsoft.com/office/powerpoint/2010/main" val="2780517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306485"/>
          </a:xfrm>
        </p:spPr>
        <p:txBody>
          <a:bodyPr>
            <a:normAutofit fontScale="90000"/>
          </a:bodyPr>
          <a:lstStyle/>
          <a:p>
            <a:r>
              <a:rPr lang="en-US" b="1" i="1" dirty="0" err="1"/>
              <a:t>Elektron</a:t>
            </a:r>
            <a:r>
              <a:rPr lang="en-US" b="1" i="1" dirty="0"/>
              <a:t> </a:t>
            </a:r>
            <a:r>
              <a:rPr lang="en-US" b="1" i="1" dirty="0" err="1" smtClean="0"/>
              <a:t>hukumatning</a:t>
            </a:r>
            <a:r>
              <a:rPr lang="en-US" b="1" i="1" dirty="0" smtClean="0"/>
              <a:t> </a:t>
            </a:r>
            <a:r>
              <a:rPr lang="en-US" b="1" i="1" dirty="0" err="1"/>
              <a:t>asosiy</a:t>
            </a:r>
            <a:r>
              <a:rPr lang="en-US" b="1" i="1" dirty="0"/>
              <a:t> </a:t>
            </a:r>
            <a:r>
              <a:rPr lang="en-US" b="1" i="1" dirty="0" err="1"/>
              <a:t>printsiplari</a:t>
            </a:r>
            <a:r>
              <a:rPr lang="en-US" b="1" i="1" dirty="0"/>
              <a:t> </a:t>
            </a:r>
            <a:r>
              <a:rPr lang="uz-Cyrl-UZ" b="1" i="1" dirty="0"/>
              <a:t>q</a:t>
            </a:r>
            <a:r>
              <a:rPr lang="en-US" b="1" i="1" dirty="0" err="1"/>
              <a:t>uyidagilardan</a:t>
            </a:r>
            <a:r>
              <a:rPr lang="en-US" b="1" i="1" dirty="0"/>
              <a:t> </a:t>
            </a:r>
            <a:r>
              <a:rPr lang="en-US" b="1" i="1" dirty="0" err="1"/>
              <a:t>iborat</a:t>
            </a:r>
            <a:r>
              <a:rPr lang="en-US" b="1" i="1" dirty="0"/>
              <a:t>:</a:t>
            </a:r>
            <a:endParaRPr lang="ru-RU" dirty="0"/>
          </a:p>
        </p:txBody>
      </p:sp>
      <p:sp>
        <p:nvSpPr>
          <p:cNvPr id="3" name="Объект 2"/>
          <p:cNvSpPr>
            <a:spLocks noGrp="1"/>
          </p:cNvSpPr>
          <p:nvPr>
            <p:ph sz="quarter" idx="1"/>
          </p:nvPr>
        </p:nvSpPr>
        <p:spPr>
          <a:xfrm>
            <a:off x="914400" y="1916832"/>
            <a:ext cx="7772400" cy="4102968"/>
          </a:xfrm>
        </p:spPr>
        <p:txBody>
          <a:bodyPr>
            <a:normAutofit fontScale="92500" lnSpcReduction="10000"/>
          </a:bodyPr>
          <a:lstStyle/>
          <a:p>
            <a:pPr lvl="0"/>
            <a:r>
              <a:rPr lang="en-US" dirty="0" err="1"/>
              <a:t>davlat</a:t>
            </a:r>
            <a:r>
              <a:rPr lang="en-US" dirty="0"/>
              <a:t> </a:t>
            </a:r>
            <a:r>
              <a:rPr lang="en-US" dirty="0" err="1"/>
              <a:t>organlari</a:t>
            </a:r>
            <a:r>
              <a:rPr lang="en-US" dirty="0"/>
              <a:t> </a:t>
            </a:r>
            <a:r>
              <a:rPr lang="en-US" dirty="0" err="1"/>
              <a:t>faoliyatining</a:t>
            </a:r>
            <a:r>
              <a:rPr lang="en-US" dirty="0"/>
              <a:t> </a:t>
            </a:r>
            <a:r>
              <a:rPr lang="en-US" dirty="0" err="1"/>
              <a:t>ochikligi</a:t>
            </a:r>
            <a:r>
              <a:rPr lang="en-US" dirty="0"/>
              <a:t> </a:t>
            </a:r>
            <a:r>
              <a:rPr lang="en-US" dirty="0" err="1"/>
              <a:t>va</a:t>
            </a:r>
            <a:r>
              <a:rPr lang="en-US" dirty="0"/>
              <a:t> </a:t>
            </a:r>
            <a:r>
              <a:rPr lang="en-US" dirty="0" err="1"/>
              <a:t>shaffofligi</a:t>
            </a:r>
            <a:r>
              <a:rPr lang="en-US" dirty="0"/>
              <a:t>;</a:t>
            </a:r>
            <a:endParaRPr lang="ru-RU" dirty="0"/>
          </a:p>
          <a:p>
            <a:pPr lvl="0"/>
            <a:r>
              <a:rPr lang="en-US" dirty="0" err="1"/>
              <a:t>elektron</a:t>
            </a:r>
            <a:r>
              <a:rPr lang="en-US" dirty="0"/>
              <a:t> </a:t>
            </a:r>
            <a:r>
              <a:rPr lang="en-US" dirty="0" err="1"/>
              <a:t>davlat</a:t>
            </a:r>
            <a:r>
              <a:rPr lang="en-US" dirty="0"/>
              <a:t> </a:t>
            </a:r>
            <a:r>
              <a:rPr lang="en-US" dirty="0" err="1"/>
              <a:t>xizmatlaridan</a:t>
            </a:r>
            <a:r>
              <a:rPr lang="en-US" dirty="0"/>
              <a:t> </a:t>
            </a:r>
            <a:r>
              <a:rPr lang="en-US" dirty="0" err="1"/>
              <a:t>ariza</a:t>
            </a:r>
            <a:r>
              <a:rPr lang="en-US" dirty="0"/>
              <a:t> </a:t>
            </a:r>
            <a:r>
              <a:rPr lang="en-US" dirty="0" err="1"/>
              <a:t>beruvchilarning</a:t>
            </a:r>
            <a:r>
              <a:rPr lang="en-US" dirty="0"/>
              <a:t> </a:t>
            </a:r>
            <a:r>
              <a:rPr lang="en-US" dirty="0" err="1"/>
              <a:t>teng</a:t>
            </a:r>
            <a:r>
              <a:rPr lang="en-US" dirty="0"/>
              <a:t> </a:t>
            </a:r>
            <a:r>
              <a:rPr lang="en-US" dirty="0" err="1"/>
              <a:t>ravishda</a:t>
            </a:r>
            <a:r>
              <a:rPr lang="en-US" dirty="0"/>
              <a:t> </a:t>
            </a:r>
            <a:r>
              <a:rPr lang="en-US" dirty="0" err="1"/>
              <a:t>foydalanishi</a:t>
            </a:r>
            <a:r>
              <a:rPr lang="en-US" dirty="0"/>
              <a:t>;</a:t>
            </a:r>
            <a:endParaRPr lang="ru-RU" dirty="0"/>
          </a:p>
          <a:p>
            <a:pPr lvl="0"/>
            <a:r>
              <a:rPr lang="en-US" dirty="0"/>
              <a:t>«</a:t>
            </a:r>
            <a:r>
              <a:rPr lang="en-US" dirty="0" err="1"/>
              <a:t>bir</a:t>
            </a:r>
            <a:r>
              <a:rPr lang="en-US" dirty="0"/>
              <a:t> </a:t>
            </a:r>
            <a:r>
              <a:rPr lang="en-US" dirty="0" err="1"/>
              <a:t>darcha</a:t>
            </a:r>
            <a:r>
              <a:rPr lang="en-US" dirty="0"/>
              <a:t>» </a:t>
            </a:r>
            <a:r>
              <a:rPr lang="en-US" dirty="0" err="1"/>
              <a:t>printsipi</a:t>
            </a:r>
            <a:r>
              <a:rPr lang="en-US" dirty="0"/>
              <a:t> </a:t>
            </a:r>
            <a:r>
              <a:rPr lang="en-US" dirty="0" err="1"/>
              <a:t>buyicha</a:t>
            </a:r>
            <a:r>
              <a:rPr lang="en-US" dirty="0"/>
              <a:t> </a:t>
            </a:r>
            <a:r>
              <a:rPr lang="en-US" dirty="0" err="1"/>
              <a:t>elektron</a:t>
            </a:r>
            <a:r>
              <a:rPr lang="en-US" dirty="0"/>
              <a:t> </a:t>
            </a:r>
            <a:r>
              <a:rPr lang="en-US" dirty="0" err="1"/>
              <a:t>davlat</a:t>
            </a:r>
            <a:r>
              <a:rPr lang="en-US" dirty="0"/>
              <a:t> </a:t>
            </a:r>
            <a:r>
              <a:rPr lang="en-US" dirty="0" err="1"/>
              <a:t>xizmatlari</a:t>
            </a:r>
            <a:r>
              <a:rPr lang="en-US" dirty="0"/>
              <a:t> </a:t>
            </a:r>
            <a:r>
              <a:rPr lang="en-US" dirty="0" err="1"/>
              <a:t>ko’rsatish</a:t>
            </a:r>
            <a:r>
              <a:rPr lang="en-US" dirty="0"/>
              <a:t>;</a:t>
            </a:r>
            <a:endParaRPr lang="ru-RU" dirty="0"/>
          </a:p>
          <a:p>
            <a:pPr lvl="0"/>
            <a:r>
              <a:rPr lang="ru-RU" dirty="0" err="1"/>
              <a:t>davlat</a:t>
            </a:r>
            <a:r>
              <a:rPr lang="ru-RU" dirty="0"/>
              <a:t> </a:t>
            </a:r>
            <a:r>
              <a:rPr lang="ru-RU" dirty="0" err="1"/>
              <a:t>organlarining</a:t>
            </a:r>
            <a:r>
              <a:rPr lang="ru-RU" dirty="0"/>
              <a:t> </a:t>
            </a:r>
            <a:r>
              <a:rPr lang="ru-RU" dirty="0" err="1"/>
              <a:t>xujjatlarini</a:t>
            </a:r>
            <a:r>
              <a:rPr lang="ru-RU" dirty="0"/>
              <a:t> </a:t>
            </a:r>
            <a:r>
              <a:rPr lang="ru-RU" dirty="0" err="1"/>
              <a:t>birxillashtirish</a:t>
            </a:r>
            <a:r>
              <a:rPr lang="ru-RU" dirty="0"/>
              <a:t>;</a:t>
            </a:r>
          </a:p>
          <a:p>
            <a:pPr lvl="0"/>
            <a:r>
              <a:rPr lang="en-US" dirty="0" err="1"/>
              <a:t>elektron</a:t>
            </a:r>
            <a:r>
              <a:rPr lang="en-US" dirty="0"/>
              <a:t> </a:t>
            </a:r>
            <a:r>
              <a:rPr lang="en-US" dirty="0" err="1"/>
              <a:t>xukumatning</a:t>
            </a:r>
            <a:r>
              <a:rPr lang="en-US" dirty="0"/>
              <a:t> </a:t>
            </a:r>
            <a:r>
              <a:rPr lang="en-US" dirty="0" err="1"/>
              <a:t>yagona</a:t>
            </a:r>
            <a:r>
              <a:rPr lang="en-US" dirty="0"/>
              <a:t> </a:t>
            </a:r>
            <a:r>
              <a:rPr lang="en-US" dirty="0" err="1"/>
              <a:t>identifikatorlaridan</a:t>
            </a:r>
            <a:r>
              <a:rPr lang="en-US" dirty="0"/>
              <a:t> </a:t>
            </a:r>
            <a:r>
              <a:rPr lang="en-US" dirty="0" err="1"/>
              <a:t>foydalanish</a:t>
            </a:r>
            <a:r>
              <a:rPr lang="en-US" dirty="0"/>
              <a:t>;</a:t>
            </a:r>
            <a:endParaRPr lang="ru-RU" dirty="0"/>
          </a:p>
          <a:p>
            <a:pPr lvl="0"/>
            <a:r>
              <a:rPr lang="en-US" dirty="0" err="1"/>
              <a:t>elektron</a:t>
            </a:r>
            <a:r>
              <a:rPr lang="en-US" dirty="0"/>
              <a:t> </a:t>
            </a:r>
            <a:r>
              <a:rPr lang="en-US" dirty="0" err="1"/>
              <a:t>davlat</a:t>
            </a:r>
            <a:r>
              <a:rPr lang="en-US" dirty="0"/>
              <a:t> </a:t>
            </a:r>
            <a:r>
              <a:rPr lang="en-US" dirty="0" err="1"/>
              <a:t>xizmatlari</a:t>
            </a:r>
            <a:r>
              <a:rPr lang="en-US" dirty="0"/>
              <a:t> </a:t>
            </a:r>
            <a:r>
              <a:rPr lang="en-US" dirty="0" err="1"/>
              <a:t>ko’rsatish</a:t>
            </a:r>
            <a:r>
              <a:rPr lang="en-US" dirty="0"/>
              <a:t> </a:t>
            </a:r>
            <a:r>
              <a:rPr lang="en-US" dirty="0" err="1"/>
              <a:t>tartibini</a:t>
            </a:r>
            <a:r>
              <a:rPr lang="en-US" dirty="0"/>
              <a:t> </a:t>
            </a:r>
            <a:r>
              <a:rPr lang="en-US" dirty="0" err="1"/>
              <a:t>muntazam</a:t>
            </a:r>
            <a:r>
              <a:rPr lang="en-US" dirty="0"/>
              <a:t> </a:t>
            </a:r>
            <a:r>
              <a:rPr lang="en-US" dirty="0" err="1"/>
              <a:t>takomillashtirib</a:t>
            </a:r>
            <a:r>
              <a:rPr lang="en-US" dirty="0"/>
              <a:t> </a:t>
            </a:r>
            <a:r>
              <a:rPr lang="en-US" dirty="0" err="1"/>
              <a:t>borish</a:t>
            </a:r>
            <a:r>
              <a:rPr lang="en-US" dirty="0"/>
              <a:t>;</a:t>
            </a:r>
            <a:endParaRPr lang="ru-RU" dirty="0"/>
          </a:p>
          <a:p>
            <a:r>
              <a:rPr lang="ru-RU" dirty="0" err="1"/>
              <a:t>axborot</a:t>
            </a:r>
            <a:r>
              <a:rPr lang="ru-RU" dirty="0"/>
              <a:t> </a:t>
            </a:r>
            <a:r>
              <a:rPr lang="ru-RU" dirty="0" err="1"/>
              <a:t>xavfsizligini</a:t>
            </a:r>
            <a:r>
              <a:rPr lang="ru-RU" dirty="0"/>
              <a:t> </a:t>
            </a:r>
            <a:r>
              <a:rPr lang="ru-RU" dirty="0" err="1"/>
              <a:t>ta’minlash</a:t>
            </a:r>
            <a:r>
              <a:rPr lang="ru-RU" dirty="0"/>
              <a:t>.</a:t>
            </a:r>
            <a:endParaRPr lang="ru-RU" dirty="0"/>
          </a:p>
        </p:txBody>
      </p:sp>
    </p:spTree>
    <p:extLst>
      <p:ext uri="{BB962C8B-B14F-4D97-AF65-F5344CB8AC3E}">
        <p14:creationId xmlns:p14="http://schemas.microsoft.com/office/powerpoint/2010/main" val="1823060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ru-RU" dirty="0" err="1"/>
              <a:t>Elektron</a:t>
            </a:r>
            <a:r>
              <a:rPr lang="ru-RU" dirty="0"/>
              <a:t> </a:t>
            </a:r>
            <a:r>
              <a:rPr lang="ru-RU" dirty="0" err="1"/>
              <a:t>xukumat</a:t>
            </a:r>
            <a:r>
              <a:rPr lang="ru-RU" dirty="0"/>
              <a:t> </a:t>
            </a:r>
            <a:r>
              <a:rPr lang="ru-RU" dirty="0" err="1"/>
              <a:t>imkoniyatlarini</a:t>
            </a:r>
            <a:r>
              <a:rPr lang="ru-RU" dirty="0"/>
              <a:t> </a:t>
            </a:r>
            <a:r>
              <a:rPr lang="ru-RU" dirty="0" err="1"/>
              <a:t>amalga</a:t>
            </a:r>
            <a:r>
              <a:rPr lang="ru-RU" dirty="0"/>
              <a:t> </a:t>
            </a:r>
            <a:r>
              <a:rPr lang="ru-RU" dirty="0" err="1"/>
              <a:t>oshirish</a:t>
            </a:r>
            <a:r>
              <a:rPr lang="ru-RU" dirty="0"/>
              <a:t> </a:t>
            </a:r>
            <a:r>
              <a:rPr lang="ru-RU" dirty="0" err="1"/>
              <a:t>maksadida</a:t>
            </a:r>
            <a:r>
              <a:rPr lang="ru-RU" dirty="0"/>
              <a:t> </a:t>
            </a:r>
            <a:r>
              <a:rPr lang="ru-RU" dirty="0" err="1"/>
              <a:t>kupgina</a:t>
            </a:r>
            <a:r>
              <a:rPr lang="ru-RU" dirty="0"/>
              <a:t> </a:t>
            </a:r>
            <a:r>
              <a:rPr lang="ru-RU" dirty="0" err="1"/>
              <a:t>davlatlar</a:t>
            </a:r>
            <a:r>
              <a:rPr lang="ru-RU" dirty="0"/>
              <a:t> </a:t>
            </a:r>
            <a:r>
              <a:rPr lang="ru-RU" dirty="0" err="1"/>
              <a:t>uzlarining</a:t>
            </a:r>
            <a:r>
              <a:rPr lang="ru-RU" dirty="0"/>
              <a:t> </a:t>
            </a:r>
            <a:r>
              <a:rPr lang="ru-RU" dirty="0" err="1"/>
              <a:t>elektron</a:t>
            </a:r>
            <a:r>
              <a:rPr lang="ru-RU" dirty="0"/>
              <a:t> </a:t>
            </a:r>
            <a:r>
              <a:rPr lang="ru-RU" dirty="0" err="1"/>
              <a:t>xukumatni</a:t>
            </a:r>
            <a:r>
              <a:rPr lang="ru-RU" dirty="0"/>
              <a:t> </a:t>
            </a:r>
            <a:r>
              <a:rPr lang="ru-RU" dirty="0" err="1"/>
              <a:t>rivojlantirish</a:t>
            </a:r>
            <a:r>
              <a:rPr lang="ru-RU" dirty="0"/>
              <a:t> </a:t>
            </a:r>
            <a:r>
              <a:rPr lang="ru-RU" dirty="0" err="1"/>
              <a:t>siyosiy</a:t>
            </a:r>
            <a:r>
              <a:rPr lang="ru-RU" dirty="0"/>
              <a:t> </a:t>
            </a:r>
            <a:r>
              <a:rPr lang="ru-RU" dirty="0" err="1"/>
              <a:t>rejalariga</a:t>
            </a:r>
            <a:r>
              <a:rPr lang="ru-RU" dirty="0"/>
              <a:t> </a:t>
            </a:r>
            <a:r>
              <a:rPr lang="ru-RU" dirty="0" err="1"/>
              <a:t>kiritishmokda</a:t>
            </a:r>
            <a:r>
              <a:rPr lang="ru-RU" dirty="0"/>
              <a:t>. </a:t>
            </a:r>
            <a:r>
              <a:rPr lang="en-US" dirty="0" err="1"/>
              <a:t>Dastlabki</a:t>
            </a:r>
            <a:r>
              <a:rPr lang="en-US" dirty="0"/>
              <a:t> </a:t>
            </a:r>
            <a:r>
              <a:rPr lang="en-US" dirty="0" err="1"/>
              <a:t>e’tibor</a:t>
            </a:r>
            <a:r>
              <a:rPr lang="en-US" dirty="0"/>
              <a:t> </a:t>
            </a:r>
            <a:r>
              <a:rPr lang="en-US" dirty="0" err="1"/>
              <a:t>AKTdan</a:t>
            </a:r>
            <a:r>
              <a:rPr lang="en-US" dirty="0"/>
              <a:t> </a:t>
            </a:r>
            <a:r>
              <a:rPr lang="en-US" dirty="0" err="1"/>
              <a:t>foydalanish</a:t>
            </a:r>
            <a:r>
              <a:rPr lang="en-US" dirty="0"/>
              <a:t> </a:t>
            </a:r>
            <a:r>
              <a:rPr lang="en-US" dirty="0" err="1"/>
              <a:t>orkali</a:t>
            </a:r>
            <a:r>
              <a:rPr lang="en-US" dirty="0"/>
              <a:t> </a:t>
            </a:r>
            <a:r>
              <a:rPr lang="en-US" dirty="0" err="1"/>
              <a:t>davlat</a:t>
            </a:r>
            <a:r>
              <a:rPr lang="en-US" dirty="0"/>
              <a:t> </a:t>
            </a:r>
            <a:r>
              <a:rPr lang="en-US" dirty="0" err="1"/>
              <a:t>ishlari</a:t>
            </a:r>
            <a:r>
              <a:rPr lang="en-US" dirty="0"/>
              <a:t> </a:t>
            </a:r>
            <a:r>
              <a:rPr lang="en-US" dirty="0" err="1"/>
              <a:t>samaradorligini</a:t>
            </a:r>
            <a:r>
              <a:rPr lang="en-US" dirty="0"/>
              <a:t> </a:t>
            </a:r>
            <a:r>
              <a:rPr lang="en-US" dirty="0" err="1"/>
              <a:t>oshirishga</a:t>
            </a:r>
            <a:r>
              <a:rPr lang="en-US" dirty="0"/>
              <a:t> </a:t>
            </a:r>
            <a:r>
              <a:rPr lang="en-US" dirty="0" err="1"/>
              <a:t>berildi</a:t>
            </a:r>
            <a:r>
              <a:rPr lang="en-US" dirty="0"/>
              <a:t>. </a:t>
            </a:r>
            <a:r>
              <a:rPr lang="en-US" dirty="0" err="1"/>
              <a:t>SHu</a:t>
            </a:r>
            <a:r>
              <a:rPr lang="en-US" dirty="0"/>
              <a:t> </a:t>
            </a:r>
            <a:r>
              <a:rPr lang="en-US" dirty="0" err="1"/>
              <a:t>bilan</a:t>
            </a:r>
            <a:r>
              <a:rPr lang="en-US" dirty="0"/>
              <a:t> </a:t>
            </a:r>
            <a:r>
              <a:rPr lang="en-US" dirty="0" err="1"/>
              <a:t>birga</a:t>
            </a:r>
            <a:r>
              <a:rPr lang="en-US" dirty="0"/>
              <a:t>, </a:t>
            </a:r>
            <a:r>
              <a:rPr lang="en-US" dirty="0" err="1"/>
              <a:t>elektron</a:t>
            </a:r>
            <a:r>
              <a:rPr lang="en-US" dirty="0"/>
              <a:t> </a:t>
            </a:r>
            <a:r>
              <a:rPr lang="en-US" dirty="0" err="1"/>
              <a:t>xukumat</a:t>
            </a:r>
            <a:r>
              <a:rPr lang="en-US" dirty="0"/>
              <a:t> </a:t>
            </a:r>
            <a:r>
              <a:rPr lang="en-US" dirty="0" err="1"/>
              <a:t>xizmatlariga</a:t>
            </a:r>
            <a:r>
              <a:rPr lang="en-US" dirty="0"/>
              <a:t> </a:t>
            </a:r>
            <a:r>
              <a:rPr lang="en-US" dirty="0" err="1"/>
              <a:t>davlat</a:t>
            </a:r>
            <a:r>
              <a:rPr lang="en-US" dirty="0"/>
              <a:t> </a:t>
            </a:r>
            <a:r>
              <a:rPr lang="en-US" dirty="0" err="1"/>
              <a:t>tomonidan</a:t>
            </a:r>
            <a:r>
              <a:rPr lang="en-US" dirty="0"/>
              <a:t> </a:t>
            </a:r>
            <a:r>
              <a:rPr lang="en-US" dirty="0" err="1"/>
              <a:t>cheklangan</a:t>
            </a:r>
            <a:r>
              <a:rPr lang="en-US" dirty="0"/>
              <a:t> </a:t>
            </a:r>
            <a:r>
              <a:rPr lang="en-US" dirty="0" err="1"/>
              <a:t>investitsiyalar</a:t>
            </a:r>
            <a:r>
              <a:rPr lang="en-US" dirty="0"/>
              <a:t> </a:t>
            </a:r>
            <a:r>
              <a:rPr lang="en-US" dirty="0" err="1"/>
              <a:t>ta’siri</a:t>
            </a:r>
            <a:r>
              <a:rPr lang="en-US" dirty="0"/>
              <a:t> </a:t>
            </a:r>
            <a:r>
              <a:rPr lang="en-US" dirty="0" err="1"/>
              <a:t>natijasida</a:t>
            </a:r>
            <a:r>
              <a:rPr lang="en-US" dirty="0"/>
              <a:t>, 2000 </a:t>
            </a:r>
            <a:r>
              <a:rPr lang="en-US" dirty="0" err="1"/>
              <a:t>yilning</a:t>
            </a:r>
            <a:r>
              <a:rPr lang="en-US" dirty="0"/>
              <a:t> </a:t>
            </a:r>
            <a:r>
              <a:rPr lang="en-US" dirty="0" err="1"/>
              <a:t>urtalarida</a:t>
            </a:r>
            <a:r>
              <a:rPr lang="en-US" dirty="0"/>
              <a:t> </a:t>
            </a:r>
            <a:r>
              <a:rPr lang="en-US" dirty="0" err="1"/>
              <a:t>fukaroga</a:t>
            </a:r>
            <a:r>
              <a:rPr lang="en-US" dirty="0"/>
              <a:t> </a:t>
            </a:r>
            <a:r>
              <a:rPr lang="en-US" dirty="0" err="1"/>
              <a:t>yunaltirilgan</a:t>
            </a:r>
            <a:r>
              <a:rPr lang="en-US" dirty="0"/>
              <a:t> </a:t>
            </a:r>
            <a:r>
              <a:rPr lang="en-US" dirty="0" err="1"/>
              <a:t>yondashuv</a:t>
            </a:r>
            <a:r>
              <a:rPr lang="en-US" dirty="0"/>
              <a:t> </a:t>
            </a:r>
            <a:r>
              <a:rPr lang="en-US" dirty="0" err="1"/>
              <a:t>tomon</a:t>
            </a:r>
            <a:r>
              <a:rPr lang="en-US" dirty="0"/>
              <a:t> </a:t>
            </a:r>
            <a:r>
              <a:rPr lang="en-US" dirty="0" err="1"/>
              <a:t>natijalar</a:t>
            </a:r>
            <a:r>
              <a:rPr lang="en-US" dirty="0"/>
              <a:t> </a:t>
            </a:r>
            <a:r>
              <a:rPr lang="en-US" dirty="0" err="1"/>
              <a:t>uzgardi</a:t>
            </a:r>
            <a:r>
              <a:rPr lang="en-US" dirty="0"/>
              <a:t>. </a:t>
            </a:r>
            <a:r>
              <a:rPr lang="en-US" dirty="0" err="1"/>
              <a:t>Ushbu</a:t>
            </a:r>
            <a:r>
              <a:rPr lang="en-US" dirty="0"/>
              <a:t> </a:t>
            </a:r>
            <a:r>
              <a:rPr lang="en-US" dirty="0" err="1"/>
              <a:t>yondashuv</a:t>
            </a:r>
            <a:r>
              <a:rPr lang="en-US" dirty="0"/>
              <a:t> </a:t>
            </a:r>
            <a:r>
              <a:rPr lang="en-US" dirty="0" err="1"/>
              <a:t>natijasida</a:t>
            </a:r>
            <a:r>
              <a:rPr lang="en-US" dirty="0"/>
              <a:t> </a:t>
            </a:r>
            <a:r>
              <a:rPr lang="en-US" dirty="0" err="1"/>
              <a:t>xukumat</a:t>
            </a:r>
            <a:r>
              <a:rPr lang="en-US" dirty="0"/>
              <a:t> </a:t>
            </a:r>
            <a:r>
              <a:rPr lang="en-US" dirty="0" err="1"/>
              <a:t>xizmatlarini</a:t>
            </a:r>
            <a:r>
              <a:rPr lang="en-US" dirty="0"/>
              <a:t> </a:t>
            </a:r>
            <a:r>
              <a:rPr lang="en-US" dirty="0" err="1"/>
              <a:t>yetkazib</a:t>
            </a:r>
            <a:r>
              <a:rPr lang="en-US" dirty="0"/>
              <a:t> </a:t>
            </a:r>
            <a:r>
              <a:rPr lang="en-US" dirty="0" err="1"/>
              <a:t>berish</a:t>
            </a:r>
            <a:r>
              <a:rPr lang="en-US" dirty="0"/>
              <a:t> </a:t>
            </a:r>
            <a:r>
              <a:rPr lang="en-US" dirty="0" err="1"/>
              <a:t>jarayonida</a:t>
            </a:r>
            <a:r>
              <a:rPr lang="en-US" dirty="0"/>
              <a:t> </a:t>
            </a:r>
            <a:r>
              <a:rPr lang="en-US" dirty="0" err="1"/>
              <a:t>fukarolarning</a:t>
            </a:r>
            <a:r>
              <a:rPr lang="en-US" dirty="0"/>
              <a:t> </a:t>
            </a:r>
            <a:r>
              <a:rPr lang="en-US" dirty="0" err="1"/>
              <a:t>davlat</a:t>
            </a:r>
            <a:r>
              <a:rPr lang="en-US" dirty="0"/>
              <a:t> </a:t>
            </a:r>
            <a:r>
              <a:rPr lang="en-US" dirty="0" err="1"/>
              <a:t>xizmatlariga</a:t>
            </a:r>
            <a:r>
              <a:rPr lang="en-US" dirty="0"/>
              <a:t> </a:t>
            </a:r>
            <a:r>
              <a:rPr lang="en-US" dirty="0" err="1"/>
              <a:t>turli</a:t>
            </a:r>
            <a:r>
              <a:rPr lang="en-US" dirty="0"/>
              <a:t> </a:t>
            </a:r>
            <a:r>
              <a:rPr lang="en-US" dirty="0" err="1"/>
              <a:t>extiyojlarining</a:t>
            </a:r>
            <a:r>
              <a:rPr lang="en-US" dirty="0"/>
              <a:t> </a:t>
            </a:r>
            <a:r>
              <a:rPr lang="en-US" dirty="0" err="1"/>
              <a:t>mosligini</a:t>
            </a:r>
            <a:r>
              <a:rPr lang="en-US" dirty="0"/>
              <a:t> </a:t>
            </a:r>
            <a:r>
              <a:rPr lang="en-US" dirty="0" err="1"/>
              <a:t>ta’minlash</a:t>
            </a:r>
            <a:r>
              <a:rPr lang="en-US" dirty="0"/>
              <a:t> </a:t>
            </a:r>
            <a:r>
              <a:rPr lang="en-US" dirty="0" err="1"/>
              <a:t>birinchi</a:t>
            </a:r>
            <a:r>
              <a:rPr lang="en-US" dirty="0"/>
              <a:t> </a:t>
            </a:r>
            <a:r>
              <a:rPr lang="en-US" dirty="0" err="1"/>
              <a:t>uringa</a:t>
            </a:r>
            <a:r>
              <a:rPr lang="en-US" dirty="0"/>
              <a:t> </a:t>
            </a:r>
            <a:r>
              <a:rPr lang="en-US" dirty="0" err="1"/>
              <a:t>kuyilganligi</a:t>
            </a:r>
            <a:r>
              <a:rPr lang="en-US" dirty="0"/>
              <a:t> </a:t>
            </a:r>
            <a:r>
              <a:rPr lang="en-US" dirty="0" err="1"/>
              <a:t>orkali</a:t>
            </a:r>
            <a:r>
              <a:rPr lang="en-US" dirty="0"/>
              <a:t> </a:t>
            </a:r>
            <a:r>
              <a:rPr lang="en-US" dirty="0" err="1"/>
              <a:t>sezilarli</a:t>
            </a:r>
            <a:r>
              <a:rPr lang="en-US" dirty="0"/>
              <a:t> </a:t>
            </a:r>
            <a:r>
              <a:rPr lang="en-US" dirty="0" err="1"/>
              <a:t>uzgarishlarga</a:t>
            </a:r>
            <a:r>
              <a:rPr lang="en-US" dirty="0"/>
              <a:t> </a:t>
            </a:r>
            <a:r>
              <a:rPr lang="en-US" dirty="0" err="1"/>
              <a:t>sababchi</a:t>
            </a:r>
            <a:r>
              <a:rPr lang="en-US" dirty="0"/>
              <a:t> </a:t>
            </a:r>
            <a:r>
              <a:rPr lang="en-US" dirty="0" err="1"/>
              <a:t>buldi</a:t>
            </a:r>
            <a:r>
              <a:rPr lang="en-US" dirty="0"/>
              <a:t>. </a:t>
            </a:r>
            <a:r>
              <a:rPr lang="en-US" dirty="0" err="1"/>
              <a:t>Bugungi</a:t>
            </a:r>
            <a:r>
              <a:rPr lang="en-US" dirty="0"/>
              <a:t> </a:t>
            </a:r>
            <a:r>
              <a:rPr lang="en-US" dirty="0" err="1"/>
              <a:t>kunda</a:t>
            </a:r>
            <a:r>
              <a:rPr lang="en-US" dirty="0"/>
              <a:t> </a:t>
            </a:r>
            <a:r>
              <a:rPr lang="en-US" dirty="0" err="1"/>
              <a:t>elektron</a:t>
            </a:r>
            <a:r>
              <a:rPr lang="en-US" dirty="0"/>
              <a:t> </a:t>
            </a:r>
            <a:r>
              <a:rPr lang="en-US" dirty="0" err="1"/>
              <a:t>xukumat</a:t>
            </a:r>
            <a:r>
              <a:rPr lang="en-US" dirty="0"/>
              <a:t> </a:t>
            </a:r>
            <a:r>
              <a:rPr lang="en-US" dirty="0" err="1"/>
              <a:t>nafakat</a:t>
            </a:r>
            <a:r>
              <a:rPr lang="en-US" dirty="0"/>
              <a:t> </a:t>
            </a:r>
            <a:r>
              <a:rPr lang="en-US" dirty="0" err="1"/>
              <a:t>davlat</a:t>
            </a:r>
            <a:r>
              <a:rPr lang="en-US" dirty="0"/>
              <a:t> </a:t>
            </a:r>
            <a:r>
              <a:rPr lang="en-US" dirty="0" err="1"/>
              <a:t>sektori</a:t>
            </a:r>
            <a:r>
              <a:rPr lang="en-US" dirty="0"/>
              <a:t> </a:t>
            </a:r>
            <a:r>
              <a:rPr lang="en-US" dirty="0" err="1"/>
              <a:t>vazifalarini</a:t>
            </a:r>
            <a:r>
              <a:rPr lang="en-US" dirty="0"/>
              <a:t> </a:t>
            </a:r>
            <a:r>
              <a:rPr lang="en-US" dirty="0" err="1"/>
              <a:t>va</a:t>
            </a:r>
            <a:r>
              <a:rPr lang="en-US" dirty="0"/>
              <a:t> </a:t>
            </a:r>
            <a:r>
              <a:rPr lang="en-US" dirty="0" err="1"/>
              <a:t>jarayonlarini</a:t>
            </a:r>
            <a:r>
              <a:rPr lang="en-US" dirty="0"/>
              <a:t> </a:t>
            </a:r>
            <a:r>
              <a:rPr lang="en-US" dirty="0" err="1"/>
              <a:t>rivojlantirish</a:t>
            </a:r>
            <a:r>
              <a:rPr lang="en-US" dirty="0"/>
              <a:t> </a:t>
            </a:r>
            <a:r>
              <a:rPr lang="en-US" dirty="0" err="1"/>
              <a:t>va</a:t>
            </a:r>
            <a:r>
              <a:rPr lang="en-US" dirty="0"/>
              <a:t> </a:t>
            </a:r>
            <a:r>
              <a:rPr lang="en-US" dirty="0" err="1"/>
              <a:t>kullab-kuvvatlash</a:t>
            </a:r>
            <a:r>
              <a:rPr lang="en-US" dirty="0"/>
              <a:t> </a:t>
            </a:r>
            <a:r>
              <a:rPr lang="en-US" dirty="0" err="1"/>
              <a:t>uchun</a:t>
            </a:r>
            <a:r>
              <a:rPr lang="en-US" dirty="0"/>
              <a:t> </a:t>
            </a:r>
            <a:r>
              <a:rPr lang="en-US" dirty="0" err="1"/>
              <a:t>bir</a:t>
            </a:r>
            <a:r>
              <a:rPr lang="en-US" dirty="0"/>
              <a:t> </a:t>
            </a:r>
            <a:r>
              <a:rPr lang="en-US" dirty="0" err="1"/>
              <a:t>muxim</a:t>
            </a:r>
            <a:r>
              <a:rPr lang="en-US" dirty="0"/>
              <a:t> </a:t>
            </a:r>
            <a:r>
              <a:rPr lang="en-US" dirty="0" err="1"/>
              <a:t>vosita</a:t>
            </a:r>
            <a:r>
              <a:rPr lang="en-US" dirty="0"/>
              <a:t>, </a:t>
            </a:r>
            <a:r>
              <a:rPr lang="en-US" dirty="0" err="1"/>
              <a:t>balki</a:t>
            </a:r>
            <a:r>
              <a:rPr lang="en-US" dirty="0"/>
              <a:t> </a:t>
            </a:r>
            <a:r>
              <a:rPr lang="en-US" dirty="0" err="1"/>
              <a:t>xukumatni</a:t>
            </a:r>
            <a:r>
              <a:rPr lang="en-US" dirty="0"/>
              <a:t> </a:t>
            </a:r>
            <a:r>
              <a:rPr lang="en-US" dirty="0" err="1"/>
              <a:t>uzgartirishga</a:t>
            </a:r>
            <a:r>
              <a:rPr lang="en-US" dirty="0"/>
              <a:t> </a:t>
            </a:r>
            <a:r>
              <a:rPr lang="en-US" dirty="0" err="1"/>
              <a:t>va</a:t>
            </a:r>
            <a:r>
              <a:rPr lang="en-US" dirty="0"/>
              <a:t> </a:t>
            </a:r>
            <a:r>
              <a:rPr lang="en-US" dirty="0" err="1"/>
              <a:t>xizmat</a:t>
            </a:r>
            <a:r>
              <a:rPr lang="en-US" dirty="0"/>
              <a:t> </a:t>
            </a:r>
            <a:r>
              <a:rPr lang="en-US" dirty="0" err="1"/>
              <a:t>ishlab</a:t>
            </a:r>
            <a:r>
              <a:rPr lang="en-US" dirty="0"/>
              <a:t> </a:t>
            </a:r>
            <a:r>
              <a:rPr lang="en-US" dirty="0" err="1"/>
              <a:t>chikish</a:t>
            </a:r>
            <a:r>
              <a:rPr lang="en-US" dirty="0"/>
              <a:t> </a:t>
            </a:r>
            <a:r>
              <a:rPr lang="en-US" dirty="0" err="1"/>
              <a:t>va</a:t>
            </a:r>
            <a:r>
              <a:rPr lang="en-US" dirty="0"/>
              <a:t> </a:t>
            </a:r>
            <a:r>
              <a:rPr lang="en-US" dirty="0" err="1"/>
              <a:t>yetkazib</a:t>
            </a:r>
            <a:r>
              <a:rPr lang="en-US" dirty="0"/>
              <a:t> </a:t>
            </a:r>
            <a:r>
              <a:rPr lang="en-US" dirty="0" err="1"/>
              <a:t>berish</a:t>
            </a:r>
            <a:r>
              <a:rPr lang="en-US" dirty="0"/>
              <a:t> </a:t>
            </a:r>
            <a:r>
              <a:rPr lang="en-US" dirty="0" err="1"/>
              <a:t>uchun</a:t>
            </a:r>
            <a:r>
              <a:rPr lang="en-US" dirty="0"/>
              <a:t> </a:t>
            </a:r>
            <a:r>
              <a:rPr lang="en-US" dirty="0" err="1"/>
              <a:t>yangi</a:t>
            </a:r>
            <a:r>
              <a:rPr lang="en-US" dirty="0"/>
              <a:t> </a:t>
            </a:r>
            <a:r>
              <a:rPr lang="en-US" dirty="0" err="1"/>
              <a:t>yondashuvlarni</a:t>
            </a:r>
            <a:r>
              <a:rPr lang="en-US" dirty="0"/>
              <a:t> </a:t>
            </a:r>
            <a:r>
              <a:rPr lang="en-US" dirty="0" err="1"/>
              <a:t>yaratishda</a:t>
            </a:r>
            <a:r>
              <a:rPr lang="en-US" dirty="0"/>
              <a:t> </a:t>
            </a:r>
            <a:r>
              <a:rPr lang="en-US" dirty="0" err="1"/>
              <a:t>asosiy</a:t>
            </a:r>
            <a:r>
              <a:rPr lang="en-US" dirty="0"/>
              <a:t> </a:t>
            </a:r>
            <a:r>
              <a:rPr lang="en-US" dirty="0" err="1"/>
              <a:t>xisoblanadi</a:t>
            </a:r>
            <a:r>
              <a:rPr lang="en-US" dirty="0"/>
              <a:t>.</a:t>
            </a:r>
            <a:endParaRPr lang="ru-RU" dirty="0"/>
          </a:p>
        </p:txBody>
      </p:sp>
    </p:spTree>
    <p:extLst>
      <p:ext uri="{BB962C8B-B14F-4D97-AF65-F5344CB8AC3E}">
        <p14:creationId xmlns:p14="http://schemas.microsoft.com/office/powerpoint/2010/main" val="1172374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Umuman</a:t>
            </a:r>
            <a:r>
              <a:rPr lang="en-US" dirty="0"/>
              <a:t> </a:t>
            </a:r>
            <a:r>
              <a:rPr lang="en-US" dirty="0" err="1"/>
              <a:t>olganda</a:t>
            </a:r>
            <a:r>
              <a:rPr lang="en-US" dirty="0"/>
              <a:t>, </a:t>
            </a:r>
            <a:r>
              <a:rPr lang="en-US" dirty="0" err="1"/>
              <a:t>onlayn</a:t>
            </a:r>
            <a:r>
              <a:rPr lang="en-US" dirty="0"/>
              <a:t> </a:t>
            </a:r>
            <a:r>
              <a:rPr lang="en-US" dirty="0" err="1"/>
              <a:t>xizmatlarning</a:t>
            </a:r>
            <a:r>
              <a:rPr lang="en-US" dirty="0"/>
              <a:t> </a:t>
            </a:r>
            <a:r>
              <a:rPr lang="en-US" dirty="0" err="1"/>
              <a:t>kupayishi</a:t>
            </a:r>
            <a:r>
              <a:rPr lang="en-US" dirty="0"/>
              <a:t>, </a:t>
            </a:r>
            <a:r>
              <a:rPr lang="en-US" dirty="0" err="1"/>
              <a:t>ushbu</a:t>
            </a:r>
            <a:r>
              <a:rPr lang="en-US" dirty="0"/>
              <a:t> </a:t>
            </a:r>
            <a:r>
              <a:rPr lang="en-US" dirty="0" err="1"/>
              <a:t>xizmatlardan</a:t>
            </a:r>
            <a:r>
              <a:rPr lang="en-US" dirty="0"/>
              <a:t> </a:t>
            </a:r>
            <a:r>
              <a:rPr lang="en-US" dirty="0" err="1"/>
              <a:t>yanada</a:t>
            </a:r>
            <a:r>
              <a:rPr lang="en-US" dirty="0"/>
              <a:t> </a:t>
            </a:r>
            <a:r>
              <a:rPr lang="en-US" dirty="0" err="1"/>
              <a:t>kengrok</a:t>
            </a:r>
            <a:r>
              <a:rPr lang="en-US" dirty="0"/>
              <a:t> </a:t>
            </a:r>
            <a:r>
              <a:rPr lang="en-US" dirty="0" err="1"/>
              <a:t>foydalanish</a:t>
            </a:r>
            <a:r>
              <a:rPr lang="en-US" dirty="0"/>
              <a:t>, </a:t>
            </a:r>
            <a:r>
              <a:rPr lang="en-US" dirty="0" err="1"/>
              <a:t>uz</a:t>
            </a:r>
            <a:r>
              <a:rPr lang="en-US" dirty="0"/>
              <a:t> </a:t>
            </a:r>
            <a:r>
              <a:rPr lang="en-US" dirty="0" err="1"/>
              <a:t>navbatida</a:t>
            </a:r>
            <a:r>
              <a:rPr lang="en-US" dirty="0"/>
              <a:t> </a:t>
            </a:r>
            <a:r>
              <a:rPr lang="en-US" dirty="0" err="1"/>
              <a:t>elektron</a:t>
            </a:r>
            <a:r>
              <a:rPr lang="en-US" dirty="0"/>
              <a:t> </a:t>
            </a:r>
            <a:r>
              <a:rPr lang="en-US" dirty="0" err="1"/>
              <a:t>xukumat</a:t>
            </a:r>
            <a:r>
              <a:rPr lang="en-US" dirty="0"/>
              <a:t> </a:t>
            </a:r>
            <a:r>
              <a:rPr lang="en-US" dirty="0" err="1"/>
              <a:t>tizimining</a:t>
            </a:r>
            <a:r>
              <a:rPr lang="en-US" dirty="0"/>
              <a:t> </a:t>
            </a:r>
            <a:r>
              <a:rPr lang="en-US" dirty="0" err="1"/>
              <a:t>ta’siri</a:t>
            </a:r>
            <a:r>
              <a:rPr lang="en-US" dirty="0"/>
              <a:t> </a:t>
            </a:r>
            <a:r>
              <a:rPr lang="en-US" dirty="0" err="1"/>
              <a:t>katta</a:t>
            </a:r>
            <a:r>
              <a:rPr lang="en-US" dirty="0"/>
              <a:t> </a:t>
            </a:r>
            <a:r>
              <a:rPr lang="en-US" dirty="0" err="1"/>
              <a:t>ekanligidan</a:t>
            </a:r>
            <a:r>
              <a:rPr lang="en-US" dirty="0"/>
              <a:t> </a:t>
            </a:r>
            <a:r>
              <a:rPr lang="en-US" dirty="0" err="1"/>
              <a:t>dalolat</a:t>
            </a:r>
            <a:r>
              <a:rPr lang="en-US" dirty="0"/>
              <a:t> </a:t>
            </a:r>
            <a:r>
              <a:rPr lang="en-US" dirty="0" err="1"/>
              <a:t>beradi</a:t>
            </a:r>
            <a:r>
              <a:rPr lang="en-US" dirty="0"/>
              <a:t>. </a:t>
            </a:r>
            <a:r>
              <a:rPr lang="en-US" dirty="0" err="1"/>
              <a:t>SHunday</a:t>
            </a:r>
            <a:r>
              <a:rPr lang="en-US" dirty="0"/>
              <a:t> </a:t>
            </a:r>
            <a:r>
              <a:rPr lang="en-US" dirty="0" err="1"/>
              <a:t>qilib</a:t>
            </a:r>
            <a:r>
              <a:rPr lang="en-US" dirty="0"/>
              <a:t>, </a:t>
            </a:r>
            <a:r>
              <a:rPr lang="en-US" dirty="0" err="1"/>
              <a:t>elektron</a:t>
            </a:r>
            <a:r>
              <a:rPr lang="en-US" dirty="0"/>
              <a:t> </a:t>
            </a:r>
            <a:r>
              <a:rPr lang="en-US" dirty="0" err="1"/>
              <a:t>xukumat</a:t>
            </a:r>
            <a:r>
              <a:rPr lang="en-US" dirty="0"/>
              <a:t>, </a:t>
            </a:r>
            <a:r>
              <a:rPr lang="en-US" dirty="0" err="1"/>
              <a:t>xukumat</a:t>
            </a:r>
            <a:r>
              <a:rPr lang="en-US" dirty="0"/>
              <a:t> </a:t>
            </a:r>
            <a:r>
              <a:rPr lang="en-US" dirty="0" err="1"/>
              <a:t>shaffofligi</a:t>
            </a:r>
            <a:r>
              <a:rPr lang="en-US" dirty="0"/>
              <a:t> </a:t>
            </a:r>
            <a:r>
              <a:rPr lang="en-US" dirty="0" err="1"/>
              <a:t>va</a:t>
            </a:r>
            <a:r>
              <a:rPr lang="en-US" dirty="0"/>
              <a:t> </a:t>
            </a:r>
            <a:r>
              <a:rPr lang="en-US" dirty="0" err="1"/>
              <a:t>ichki</a:t>
            </a:r>
            <a:r>
              <a:rPr lang="en-US" dirty="0"/>
              <a:t> </a:t>
            </a:r>
            <a:r>
              <a:rPr lang="en-US" dirty="0" err="1"/>
              <a:t>samaradorlikka</a:t>
            </a:r>
            <a:r>
              <a:rPr lang="en-US" dirty="0"/>
              <a:t> </a:t>
            </a:r>
            <a:r>
              <a:rPr lang="en-US" dirty="0" err="1"/>
              <a:t>ta’sir</a:t>
            </a:r>
            <a:r>
              <a:rPr lang="en-US" dirty="0"/>
              <a:t> </a:t>
            </a:r>
            <a:r>
              <a:rPr lang="en-US" dirty="0" err="1"/>
              <a:t>etib</a:t>
            </a:r>
            <a:r>
              <a:rPr lang="en-US" dirty="0"/>
              <a:t> </a:t>
            </a:r>
            <a:r>
              <a:rPr lang="en-US" dirty="0" err="1"/>
              <a:t>barkaror</a:t>
            </a:r>
            <a:r>
              <a:rPr lang="en-US" dirty="0"/>
              <a:t> </a:t>
            </a:r>
            <a:r>
              <a:rPr lang="en-US" dirty="0" err="1"/>
              <a:t>ishlab</a:t>
            </a:r>
            <a:r>
              <a:rPr lang="en-US" dirty="0"/>
              <a:t> </a:t>
            </a:r>
            <a:r>
              <a:rPr lang="en-US" dirty="0" err="1"/>
              <a:t>chikarishni</a:t>
            </a:r>
            <a:r>
              <a:rPr lang="en-US" dirty="0"/>
              <a:t> </a:t>
            </a:r>
            <a:r>
              <a:rPr lang="en-US" dirty="0" err="1"/>
              <a:t>rivojlantirish</a:t>
            </a:r>
            <a:r>
              <a:rPr lang="en-US" dirty="0"/>
              <a:t> </a:t>
            </a:r>
            <a:r>
              <a:rPr lang="en-US" dirty="0" err="1"/>
              <a:t>uchun</a:t>
            </a:r>
            <a:r>
              <a:rPr lang="en-US" dirty="0"/>
              <a:t> </a:t>
            </a:r>
            <a:r>
              <a:rPr lang="en-US" dirty="0" err="1"/>
              <a:t>eelektron</a:t>
            </a:r>
            <a:r>
              <a:rPr lang="en-US" dirty="0"/>
              <a:t> </a:t>
            </a:r>
            <a:r>
              <a:rPr lang="en-US" dirty="0" err="1"/>
              <a:t>fukarolar</a:t>
            </a:r>
            <a:r>
              <a:rPr lang="en-US" dirty="0"/>
              <a:t> </a:t>
            </a:r>
            <a:r>
              <a:rPr lang="en-US" dirty="0" err="1"/>
              <a:t>va</a:t>
            </a:r>
            <a:r>
              <a:rPr lang="en-US" dirty="0"/>
              <a:t> </a:t>
            </a:r>
            <a:r>
              <a:rPr lang="en-US" dirty="0" err="1"/>
              <a:t>elektron</a:t>
            </a:r>
            <a:r>
              <a:rPr lang="en-US" dirty="0"/>
              <a:t> </a:t>
            </a:r>
            <a:r>
              <a:rPr lang="en-US" dirty="0" err="1"/>
              <a:t>biznes</a:t>
            </a:r>
            <a:r>
              <a:rPr lang="en-US" dirty="0"/>
              <a:t> </a:t>
            </a:r>
            <a:r>
              <a:rPr lang="en-US" dirty="0" err="1"/>
              <a:t>ishtirokchilarining</a:t>
            </a:r>
            <a:r>
              <a:rPr lang="en-US" dirty="0"/>
              <a:t> </a:t>
            </a:r>
            <a:r>
              <a:rPr lang="en-US" dirty="0" err="1"/>
              <a:t>muxim</a:t>
            </a:r>
            <a:r>
              <a:rPr lang="en-US" dirty="0"/>
              <a:t> </a:t>
            </a:r>
            <a:r>
              <a:rPr lang="en-US" dirty="0" err="1"/>
              <a:t>ommasi</a:t>
            </a:r>
            <a:r>
              <a:rPr lang="en-US" dirty="0"/>
              <a:t> </a:t>
            </a:r>
            <a:r>
              <a:rPr lang="en-US" dirty="0" err="1"/>
              <a:t>mavjud</a:t>
            </a:r>
            <a:r>
              <a:rPr lang="en-US" dirty="0"/>
              <a:t> </a:t>
            </a:r>
            <a:r>
              <a:rPr lang="en-US" dirty="0" err="1"/>
              <a:t>bulishligini</a:t>
            </a:r>
            <a:r>
              <a:rPr lang="en-US" dirty="0"/>
              <a:t> </a:t>
            </a:r>
            <a:r>
              <a:rPr lang="en-US" dirty="0" err="1"/>
              <a:t>talab</a:t>
            </a:r>
            <a:r>
              <a:rPr lang="en-US" dirty="0"/>
              <a:t> </a:t>
            </a:r>
            <a:r>
              <a:rPr lang="en-US" dirty="0" err="1"/>
              <a:t>qiladi</a:t>
            </a:r>
            <a:r>
              <a:rPr lang="en-US" dirty="0"/>
              <a:t>. </a:t>
            </a:r>
            <a:r>
              <a:rPr lang="en-US" dirty="0" err="1"/>
              <a:t>Elektron</a:t>
            </a:r>
            <a:r>
              <a:rPr lang="en-US" dirty="0"/>
              <a:t> </a:t>
            </a:r>
            <a:r>
              <a:rPr lang="en-US" dirty="0" err="1"/>
              <a:t>xukumat</a:t>
            </a:r>
            <a:r>
              <a:rPr lang="en-US" dirty="0"/>
              <a:t> </a:t>
            </a:r>
            <a:r>
              <a:rPr lang="en-US" dirty="0" err="1"/>
              <a:t>xizmatlari</a:t>
            </a:r>
            <a:r>
              <a:rPr lang="en-US" dirty="0"/>
              <a:t> </a:t>
            </a:r>
            <a:r>
              <a:rPr lang="en-US" dirty="0" err="1"/>
              <a:t>foydalanuvchilarining</a:t>
            </a:r>
            <a:r>
              <a:rPr lang="en-US" dirty="0"/>
              <a:t> </a:t>
            </a:r>
            <a:r>
              <a:rPr lang="en-US" dirty="0" err="1"/>
              <a:t>muxim</a:t>
            </a:r>
            <a:r>
              <a:rPr lang="en-US" dirty="0"/>
              <a:t> </a:t>
            </a:r>
            <a:r>
              <a:rPr lang="en-US" dirty="0" err="1"/>
              <a:t>ommasining</a:t>
            </a:r>
            <a:r>
              <a:rPr lang="en-US" dirty="0"/>
              <a:t> </a:t>
            </a:r>
            <a:r>
              <a:rPr lang="en-US" dirty="0" err="1"/>
              <a:t>kupayishi</a:t>
            </a:r>
            <a:r>
              <a:rPr lang="en-US" dirty="0"/>
              <a:t>, </a:t>
            </a:r>
            <a:r>
              <a:rPr lang="en-US" dirty="0" err="1"/>
              <a:t>ana’naviy</a:t>
            </a:r>
            <a:r>
              <a:rPr lang="en-US" dirty="0"/>
              <a:t> </a:t>
            </a:r>
            <a:r>
              <a:rPr lang="en-US" dirty="0" err="1"/>
              <a:t>xizmat</a:t>
            </a:r>
            <a:r>
              <a:rPr lang="en-US" dirty="0"/>
              <a:t> </a:t>
            </a:r>
            <a:r>
              <a:rPr lang="en-US" dirty="0" err="1"/>
              <a:t>ko’rsatish</a:t>
            </a:r>
            <a:r>
              <a:rPr lang="en-US" dirty="0"/>
              <a:t> </a:t>
            </a:r>
            <a:r>
              <a:rPr lang="en-US" dirty="0" err="1"/>
              <a:t>usulidan</a:t>
            </a:r>
            <a:r>
              <a:rPr lang="en-US" dirty="0"/>
              <a:t> </a:t>
            </a:r>
            <a:r>
              <a:rPr lang="en-US" dirty="0" err="1"/>
              <a:t>voz</a:t>
            </a:r>
            <a:r>
              <a:rPr lang="en-US" dirty="0"/>
              <a:t> </a:t>
            </a:r>
            <a:r>
              <a:rPr lang="en-US" dirty="0" err="1"/>
              <a:t>kechib</a:t>
            </a:r>
            <a:r>
              <a:rPr lang="en-US" dirty="0"/>
              <a:t>, </a:t>
            </a:r>
            <a:r>
              <a:rPr lang="en-US" dirty="0" err="1"/>
              <a:t>elektron</a:t>
            </a:r>
            <a:r>
              <a:rPr lang="en-US" dirty="0"/>
              <a:t> </a:t>
            </a:r>
            <a:r>
              <a:rPr lang="en-US" dirty="0" err="1"/>
              <a:t>xukumat</a:t>
            </a:r>
            <a:r>
              <a:rPr lang="en-US" dirty="0"/>
              <a:t> </a:t>
            </a:r>
            <a:r>
              <a:rPr lang="en-US" dirty="0" err="1"/>
              <a:t>xizmati</a:t>
            </a:r>
            <a:r>
              <a:rPr lang="en-US" dirty="0"/>
              <a:t> </a:t>
            </a:r>
            <a:r>
              <a:rPr lang="en-US" dirty="0" err="1"/>
              <a:t>ko’rsatish</a:t>
            </a:r>
            <a:r>
              <a:rPr lang="en-US" dirty="0"/>
              <a:t> </a:t>
            </a:r>
            <a:r>
              <a:rPr lang="en-US" dirty="0" err="1"/>
              <a:t>usuliga</a:t>
            </a:r>
            <a:r>
              <a:rPr lang="en-US" dirty="0"/>
              <a:t> </a:t>
            </a:r>
            <a:r>
              <a:rPr lang="en-US" dirty="0" err="1"/>
              <a:t>utib</a:t>
            </a:r>
            <a:r>
              <a:rPr lang="en-US" dirty="0"/>
              <a:t> </a:t>
            </a:r>
            <a:r>
              <a:rPr lang="en-US" dirty="0" err="1"/>
              <a:t>ketishlari</a:t>
            </a:r>
            <a:r>
              <a:rPr lang="en-US" dirty="0"/>
              <a:t> </a:t>
            </a:r>
            <a:r>
              <a:rPr lang="en-US" dirty="0" err="1"/>
              <a:t>talab</a:t>
            </a:r>
            <a:r>
              <a:rPr lang="en-US" dirty="0"/>
              <a:t> </a:t>
            </a:r>
            <a:r>
              <a:rPr lang="en-US" dirty="0" err="1"/>
              <a:t>etiladi</a:t>
            </a:r>
            <a:r>
              <a:rPr lang="en-US" dirty="0"/>
              <a:t> </a:t>
            </a:r>
            <a:r>
              <a:rPr lang="en-US" dirty="0" err="1"/>
              <a:t>va</a:t>
            </a:r>
            <a:r>
              <a:rPr lang="en-US" dirty="0"/>
              <a:t> </a:t>
            </a:r>
            <a:r>
              <a:rPr lang="en-US" dirty="0" err="1"/>
              <a:t>bu</a:t>
            </a:r>
            <a:r>
              <a:rPr lang="en-US" dirty="0"/>
              <a:t> </a:t>
            </a:r>
            <a:r>
              <a:rPr lang="en-US" dirty="0" err="1"/>
              <a:t>jarayon</a:t>
            </a:r>
            <a:r>
              <a:rPr lang="en-US" dirty="0"/>
              <a:t> </a:t>
            </a:r>
            <a:r>
              <a:rPr lang="en-US" dirty="0" err="1"/>
              <a:t>osonlik</a:t>
            </a:r>
            <a:r>
              <a:rPr lang="en-US" dirty="0"/>
              <a:t> </a:t>
            </a:r>
            <a:r>
              <a:rPr lang="en-US" dirty="0" err="1"/>
              <a:t>bilan</a:t>
            </a:r>
            <a:r>
              <a:rPr lang="en-US" dirty="0"/>
              <a:t> </a:t>
            </a:r>
            <a:r>
              <a:rPr lang="en-US" dirty="0" err="1"/>
              <a:t>amalga</a:t>
            </a:r>
            <a:r>
              <a:rPr lang="en-US" dirty="0"/>
              <a:t> </a:t>
            </a:r>
            <a:r>
              <a:rPr lang="en-US" dirty="0" err="1"/>
              <a:t>oshmaydi</a:t>
            </a:r>
            <a:r>
              <a:rPr lang="en-US" dirty="0"/>
              <a:t>.</a:t>
            </a:r>
            <a:endParaRPr lang="ru-RU" dirty="0"/>
          </a:p>
        </p:txBody>
      </p:sp>
    </p:spTree>
    <p:extLst>
      <p:ext uri="{BB962C8B-B14F-4D97-AF65-F5344CB8AC3E}">
        <p14:creationId xmlns:p14="http://schemas.microsoft.com/office/powerpoint/2010/main" val="878441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b="1" dirty="0" err="1"/>
              <a:t>Elektron</a:t>
            </a:r>
            <a:r>
              <a:rPr lang="en-US" b="1" dirty="0"/>
              <a:t> </a:t>
            </a:r>
            <a:r>
              <a:rPr lang="en-US" b="1" dirty="0" err="1"/>
              <a:t>xukumatni</a:t>
            </a:r>
            <a:r>
              <a:rPr lang="en-US" b="1" dirty="0"/>
              <a:t> </a:t>
            </a:r>
            <a:r>
              <a:rPr lang="en-US" b="1" dirty="0" err="1"/>
              <a:t>amalga</a:t>
            </a:r>
            <a:r>
              <a:rPr lang="en-US" b="1" dirty="0"/>
              <a:t> </a:t>
            </a:r>
            <a:r>
              <a:rPr lang="en-US" b="1" dirty="0" err="1"/>
              <a:t>oshirishning</a:t>
            </a:r>
            <a:r>
              <a:rPr lang="en-US" b="1" dirty="0"/>
              <a:t> </a:t>
            </a:r>
            <a:r>
              <a:rPr lang="en-US" b="1" dirty="0" err="1"/>
              <a:t>muvaffakiyatli</a:t>
            </a:r>
            <a:r>
              <a:rPr lang="en-US" b="1" dirty="0"/>
              <a:t> </a:t>
            </a:r>
            <a:r>
              <a:rPr lang="en-US" b="1" dirty="0" err="1"/>
              <a:t>omillari</a:t>
            </a:r>
            <a:r>
              <a:rPr lang="en-US" b="1" dirty="0"/>
              <a:t>.</a:t>
            </a:r>
            <a:endParaRPr lang="ru-RU" b="1" dirty="0"/>
          </a:p>
          <a:p>
            <a:r>
              <a:rPr lang="en-US" dirty="0" err="1"/>
              <a:t>Elektron</a:t>
            </a:r>
            <a:r>
              <a:rPr lang="en-US" dirty="0"/>
              <a:t> </a:t>
            </a:r>
            <a:r>
              <a:rPr lang="en-US" dirty="0" err="1"/>
              <a:t>xukumat</a:t>
            </a:r>
            <a:r>
              <a:rPr lang="en-US" dirty="0"/>
              <a:t> </a:t>
            </a:r>
            <a:r>
              <a:rPr lang="en-US" dirty="0" err="1"/>
              <a:t>tizimining</a:t>
            </a:r>
            <a:r>
              <a:rPr lang="en-US" dirty="0"/>
              <a:t> </a:t>
            </a:r>
            <a:r>
              <a:rPr lang="en-US" dirty="0" err="1"/>
              <a:t>mamlakatda</a:t>
            </a:r>
            <a:r>
              <a:rPr lang="en-US" dirty="0"/>
              <a:t> </a:t>
            </a:r>
            <a:r>
              <a:rPr lang="en-US" dirty="0" err="1"/>
              <a:t>muvaffakiyatli</a:t>
            </a:r>
            <a:r>
              <a:rPr lang="en-US" dirty="0"/>
              <a:t> </a:t>
            </a:r>
            <a:r>
              <a:rPr lang="en-US" dirty="0" err="1"/>
              <a:t>amalga</a:t>
            </a:r>
            <a:r>
              <a:rPr lang="en-US" dirty="0"/>
              <a:t> </a:t>
            </a:r>
            <a:r>
              <a:rPr lang="en-US" dirty="0" err="1"/>
              <a:t>oshirilganligini</a:t>
            </a:r>
            <a:r>
              <a:rPr lang="en-US" dirty="0"/>
              <a:t> </a:t>
            </a:r>
            <a:r>
              <a:rPr lang="en-US" dirty="0" err="1"/>
              <a:t>kuyidagi</a:t>
            </a:r>
            <a:r>
              <a:rPr lang="en-US" dirty="0"/>
              <a:t> 4 ta </a:t>
            </a:r>
            <a:r>
              <a:rPr lang="en-US" dirty="0" err="1"/>
              <a:t>maksadlarning</a:t>
            </a:r>
            <a:r>
              <a:rPr lang="en-US" dirty="0"/>
              <a:t> </a:t>
            </a:r>
            <a:r>
              <a:rPr lang="en-US" dirty="0" err="1"/>
              <a:t>bajarilganligi</a:t>
            </a:r>
            <a:r>
              <a:rPr lang="en-US" dirty="0"/>
              <a:t> </a:t>
            </a:r>
            <a:r>
              <a:rPr lang="en-US" dirty="0" err="1"/>
              <a:t>asosida</a:t>
            </a:r>
            <a:r>
              <a:rPr lang="en-US" dirty="0"/>
              <a:t> </a:t>
            </a:r>
            <a:r>
              <a:rPr lang="en-US" dirty="0" err="1"/>
              <a:t>baxo</a:t>
            </a:r>
            <a:r>
              <a:rPr lang="en-US" dirty="0"/>
              <a:t> </a:t>
            </a:r>
            <a:r>
              <a:rPr lang="en-US" dirty="0" err="1"/>
              <a:t>berish</a:t>
            </a:r>
            <a:r>
              <a:rPr lang="en-US" dirty="0"/>
              <a:t> </a:t>
            </a:r>
            <a:r>
              <a:rPr lang="en-US" dirty="0" err="1"/>
              <a:t>mumkin</a:t>
            </a:r>
            <a:r>
              <a:rPr lang="en-US" dirty="0"/>
              <a:t>:</a:t>
            </a:r>
            <a:endParaRPr lang="ru-RU" dirty="0"/>
          </a:p>
          <a:p>
            <a:pPr lvl="0"/>
            <a:r>
              <a:rPr lang="ru-RU" dirty="0" err="1"/>
              <a:t>Onlayn</a:t>
            </a:r>
            <a:r>
              <a:rPr lang="ru-RU" dirty="0"/>
              <a:t> </a:t>
            </a:r>
            <a:r>
              <a:rPr lang="ru-RU" dirty="0" err="1"/>
              <a:t>xukumat</a:t>
            </a:r>
            <a:r>
              <a:rPr lang="ru-RU" dirty="0"/>
              <a:t> </a:t>
            </a:r>
            <a:r>
              <a:rPr lang="ru-RU" dirty="0" err="1"/>
              <a:t>xizmati</a:t>
            </a:r>
            <a:endParaRPr lang="ru-RU" dirty="0"/>
          </a:p>
          <a:p>
            <a:pPr lvl="0"/>
            <a:r>
              <a:rPr lang="ru-RU" dirty="0" err="1"/>
              <a:t>Kogozsiz</a:t>
            </a:r>
            <a:r>
              <a:rPr lang="ru-RU" dirty="0"/>
              <a:t> </a:t>
            </a:r>
            <a:r>
              <a:rPr lang="ru-RU" dirty="0" err="1"/>
              <a:t>xukumat</a:t>
            </a:r>
            <a:endParaRPr lang="ru-RU" dirty="0"/>
          </a:p>
          <a:p>
            <a:pPr lvl="0"/>
            <a:r>
              <a:rPr lang="ru-RU" dirty="0" err="1"/>
              <a:t>Bilimga</a:t>
            </a:r>
            <a:r>
              <a:rPr lang="ru-RU" dirty="0"/>
              <a:t> </a:t>
            </a:r>
            <a:r>
              <a:rPr lang="ru-RU" dirty="0" err="1"/>
              <a:t>asoslangan</a:t>
            </a:r>
            <a:r>
              <a:rPr lang="ru-RU" dirty="0"/>
              <a:t> </a:t>
            </a:r>
            <a:r>
              <a:rPr lang="ru-RU" dirty="0" err="1"/>
              <a:t>xukumat</a:t>
            </a:r>
            <a:endParaRPr lang="ru-RU" dirty="0"/>
          </a:p>
          <a:p>
            <a:pPr lvl="0"/>
            <a:r>
              <a:rPr lang="ru-RU" dirty="0" err="1"/>
              <a:t>SHaffof</a:t>
            </a:r>
            <a:r>
              <a:rPr lang="ru-RU" dirty="0"/>
              <a:t> </a:t>
            </a:r>
            <a:r>
              <a:rPr lang="ru-RU" dirty="0" err="1"/>
              <a:t>xukumat</a:t>
            </a:r>
            <a:endParaRPr lang="ru-RU" dirty="0"/>
          </a:p>
          <a:p>
            <a:r>
              <a:rPr lang="en-US" dirty="0" err="1"/>
              <a:t>Ushbu</a:t>
            </a:r>
            <a:r>
              <a:rPr lang="en-US" dirty="0"/>
              <a:t> </a:t>
            </a:r>
            <a:r>
              <a:rPr lang="en-US" dirty="0" err="1"/>
              <a:t>turtta</a:t>
            </a:r>
            <a:r>
              <a:rPr lang="en-US" dirty="0"/>
              <a:t> </a:t>
            </a:r>
            <a:r>
              <a:rPr lang="en-US" dirty="0" err="1"/>
              <a:t>maksadlarga</a:t>
            </a:r>
            <a:r>
              <a:rPr lang="en-US" dirty="0"/>
              <a:t> </a:t>
            </a:r>
            <a:r>
              <a:rPr lang="en-US" dirty="0" err="1"/>
              <a:t>erishish</a:t>
            </a:r>
            <a:r>
              <a:rPr lang="en-US" dirty="0"/>
              <a:t> </a:t>
            </a:r>
            <a:r>
              <a:rPr lang="en-US" dirty="0" err="1"/>
              <a:t>uchun</a:t>
            </a:r>
            <a:r>
              <a:rPr lang="en-US" dirty="0"/>
              <a:t> </a:t>
            </a:r>
            <a:r>
              <a:rPr lang="en-US" dirty="0" err="1"/>
              <a:t>elektron</a:t>
            </a:r>
            <a:r>
              <a:rPr lang="en-US" dirty="0"/>
              <a:t> </a:t>
            </a:r>
            <a:r>
              <a:rPr lang="en-US" dirty="0" err="1"/>
              <a:t>xukumat</a:t>
            </a:r>
            <a:r>
              <a:rPr lang="en-US" dirty="0"/>
              <a:t> </a:t>
            </a:r>
            <a:r>
              <a:rPr lang="en-US" dirty="0" err="1"/>
              <a:t>tizimi</a:t>
            </a:r>
            <a:r>
              <a:rPr lang="en-US" dirty="0"/>
              <a:t> </a:t>
            </a:r>
            <a:r>
              <a:rPr lang="en-US" dirty="0" err="1"/>
              <a:t>xukumatning</a:t>
            </a:r>
            <a:r>
              <a:rPr lang="en-US" dirty="0"/>
              <a:t> </a:t>
            </a:r>
            <a:r>
              <a:rPr lang="en-US" dirty="0" err="1"/>
              <a:t>bir</a:t>
            </a:r>
            <a:r>
              <a:rPr lang="en-US" dirty="0"/>
              <a:t> </a:t>
            </a:r>
            <a:r>
              <a:rPr lang="en-US" dirty="0" err="1"/>
              <a:t>necha</a:t>
            </a:r>
            <a:r>
              <a:rPr lang="en-US" dirty="0"/>
              <a:t> </a:t>
            </a:r>
            <a:r>
              <a:rPr lang="en-US" dirty="0" err="1"/>
              <a:t>darajalarida</a:t>
            </a:r>
            <a:r>
              <a:rPr lang="en-US" dirty="0"/>
              <a:t> </a:t>
            </a:r>
            <a:r>
              <a:rPr lang="en-US" dirty="0" err="1"/>
              <a:t>tashkillashtirilgan</a:t>
            </a:r>
            <a:r>
              <a:rPr lang="en-US" dirty="0"/>
              <a:t> </a:t>
            </a:r>
            <a:r>
              <a:rPr lang="en-US" dirty="0" err="1"/>
              <a:t>bulishi</a:t>
            </a:r>
            <a:r>
              <a:rPr lang="en-US" dirty="0"/>
              <a:t> </a:t>
            </a:r>
            <a:r>
              <a:rPr lang="en-US" dirty="0" err="1"/>
              <a:t>lozim</a:t>
            </a:r>
            <a:r>
              <a:rPr lang="en-US" dirty="0"/>
              <a:t>.</a:t>
            </a:r>
            <a:endParaRPr lang="ru-RU" dirty="0"/>
          </a:p>
        </p:txBody>
      </p:sp>
    </p:spTree>
    <p:extLst>
      <p:ext uri="{BB962C8B-B14F-4D97-AF65-F5344CB8AC3E}">
        <p14:creationId xmlns:p14="http://schemas.microsoft.com/office/powerpoint/2010/main" val="4258349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en-US" dirty="0" err="1"/>
              <a:t>Xukumat</a:t>
            </a:r>
            <a:r>
              <a:rPr lang="en-US" dirty="0"/>
              <a:t> </a:t>
            </a:r>
            <a:r>
              <a:rPr lang="en-US" dirty="0" err="1"/>
              <a:t>boshkaruvining</a:t>
            </a:r>
            <a:r>
              <a:rPr lang="en-US" dirty="0"/>
              <a:t> </a:t>
            </a:r>
            <a:r>
              <a:rPr lang="en-US" dirty="0" err="1"/>
              <a:t>xar</a:t>
            </a:r>
            <a:r>
              <a:rPr lang="en-US" dirty="0"/>
              <a:t> </a:t>
            </a:r>
            <a:r>
              <a:rPr lang="en-US" dirty="0" err="1"/>
              <a:t>bir</a:t>
            </a:r>
            <a:r>
              <a:rPr lang="en-US" dirty="0"/>
              <a:t> </a:t>
            </a:r>
            <a:r>
              <a:rPr lang="en-US" dirty="0" err="1"/>
              <a:t>darajasida</a:t>
            </a:r>
            <a:r>
              <a:rPr lang="en-US" dirty="0"/>
              <a:t> </a:t>
            </a:r>
            <a:r>
              <a:rPr lang="en-US" dirty="0" err="1"/>
              <a:t>bajariladigan</a:t>
            </a:r>
            <a:r>
              <a:rPr lang="en-US" dirty="0"/>
              <a:t> 3 ta </a:t>
            </a:r>
            <a:r>
              <a:rPr lang="en-US" dirty="0" err="1"/>
              <a:t>asosiy</a:t>
            </a:r>
            <a:r>
              <a:rPr lang="en-US" dirty="0"/>
              <a:t> </a:t>
            </a:r>
            <a:r>
              <a:rPr lang="en-US" dirty="0" err="1"/>
              <a:t>vazifalar</a:t>
            </a:r>
            <a:r>
              <a:rPr lang="en-US" dirty="0"/>
              <a:t> </a:t>
            </a:r>
            <a:r>
              <a:rPr lang="en-US" dirty="0" err="1"/>
              <a:t>mavjud</a:t>
            </a:r>
            <a:r>
              <a:rPr lang="en-US" dirty="0"/>
              <a:t>: (1) </a:t>
            </a:r>
            <a:r>
              <a:rPr lang="en-US" dirty="0" err="1"/>
              <a:t>innovatsion</a:t>
            </a:r>
            <a:r>
              <a:rPr lang="en-US" dirty="0"/>
              <a:t> </a:t>
            </a:r>
            <a:r>
              <a:rPr lang="en-US" dirty="0" err="1"/>
              <a:t>fukaro</a:t>
            </a:r>
            <a:r>
              <a:rPr lang="en-US" dirty="0"/>
              <a:t> </a:t>
            </a:r>
            <a:r>
              <a:rPr lang="en-US" dirty="0" err="1"/>
              <a:t>xizmatlari</a:t>
            </a:r>
            <a:r>
              <a:rPr lang="en-US" dirty="0"/>
              <a:t> (G2C); (2) </a:t>
            </a:r>
            <a:r>
              <a:rPr lang="en-US" dirty="0" err="1"/>
              <a:t>innovatsion</a:t>
            </a:r>
            <a:r>
              <a:rPr lang="en-US" dirty="0"/>
              <a:t> </a:t>
            </a:r>
            <a:r>
              <a:rPr lang="en-US" dirty="0" err="1"/>
              <a:t>biznes</a:t>
            </a:r>
            <a:r>
              <a:rPr lang="en-US" dirty="0"/>
              <a:t> </a:t>
            </a:r>
            <a:r>
              <a:rPr lang="en-US" dirty="0" err="1"/>
              <a:t>xizmatlari</a:t>
            </a:r>
            <a:r>
              <a:rPr lang="en-US" dirty="0"/>
              <a:t> (G2B); (3) </a:t>
            </a:r>
            <a:r>
              <a:rPr lang="en-US" dirty="0" err="1"/>
              <a:t>innovatsion</a:t>
            </a:r>
            <a:r>
              <a:rPr lang="en-US" dirty="0"/>
              <a:t> </a:t>
            </a:r>
            <a:r>
              <a:rPr lang="en-US" dirty="0" err="1"/>
              <a:t>xukumat</a:t>
            </a:r>
            <a:r>
              <a:rPr lang="en-US" dirty="0"/>
              <a:t> </a:t>
            </a:r>
            <a:r>
              <a:rPr lang="en-US" dirty="0" err="1"/>
              <a:t>ichidagi</a:t>
            </a:r>
            <a:r>
              <a:rPr lang="en-US" dirty="0"/>
              <a:t> </a:t>
            </a:r>
            <a:r>
              <a:rPr lang="en-US" dirty="0" err="1"/>
              <a:t>ishlari</a:t>
            </a:r>
            <a:r>
              <a:rPr lang="en-US" dirty="0"/>
              <a:t> (G2G, G2E). </a:t>
            </a:r>
            <a:r>
              <a:rPr lang="en-US" dirty="0" err="1"/>
              <a:t>Elektron</a:t>
            </a:r>
            <a:r>
              <a:rPr lang="en-US" dirty="0"/>
              <a:t> </a:t>
            </a:r>
            <a:r>
              <a:rPr lang="en-US" dirty="0" err="1"/>
              <a:t>xukumatining</a:t>
            </a:r>
            <a:r>
              <a:rPr lang="en-US" dirty="0"/>
              <a:t> </a:t>
            </a:r>
            <a:r>
              <a:rPr lang="en-US" dirty="0" err="1"/>
              <a:t>bir</a:t>
            </a:r>
            <a:r>
              <a:rPr lang="en-US" dirty="0"/>
              <a:t> </a:t>
            </a:r>
            <a:r>
              <a:rPr lang="en-US" dirty="0" err="1"/>
              <a:t>necha</a:t>
            </a:r>
            <a:r>
              <a:rPr lang="en-US" dirty="0"/>
              <a:t> </a:t>
            </a:r>
            <a:r>
              <a:rPr lang="en-US" dirty="0" err="1"/>
              <a:t>kirralari</a:t>
            </a:r>
            <a:r>
              <a:rPr lang="en-US" dirty="0"/>
              <a:t> </a:t>
            </a:r>
            <a:r>
              <a:rPr lang="en-US" dirty="0" err="1"/>
              <a:t>mavjud</a:t>
            </a:r>
            <a:r>
              <a:rPr lang="en-US" dirty="0"/>
              <a:t> </a:t>
            </a:r>
            <a:r>
              <a:rPr lang="en-US" dirty="0" err="1"/>
              <a:t>va</a:t>
            </a:r>
            <a:r>
              <a:rPr lang="en-US" dirty="0"/>
              <a:t> </a:t>
            </a:r>
            <a:r>
              <a:rPr lang="en-US" dirty="0" err="1"/>
              <a:t>foydalanuvchilar</a:t>
            </a:r>
            <a:r>
              <a:rPr lang="en-US" dirty="0"/>
              <a:t> </a:t>
            </a:r>
            <a:r>
              <a:rPr lang="en-US" dirty="0" err="1"/>
              <a:t>va</a:t>
            </a:r>
            <a:r>
              <a:rPr lang="en-US" dirty="0"/>
              <a:t> </a:t>
            </a:r>
            <a:r>
              <a:rPr lang="en-US" dirty="0" err="1"/>
              <a:t>ularning</a:t>
            </a:r>
            <a:r>
              <a:rPr lang="en-US" dirty="0"/>
              <a:t> </a:t>
            </a:r>
            <a:r>
              <a:rPr lang="en-US" dirty="0" err="1"/>
              <a:t>uzaro</a:t>
            </a:r>
            <a:r>
              <a:rPr lang="en-US" dirty="0"/>
              <a:t> </a:t>
            </a:r>
            <a:r>
              <a:rPr lang="en-US" dirty="0" err="1"/>
              <a:t>munosabatlari</a:t>
            </a:r>
            <a:r>
              <a:rPr lang="en-US" dirty="0"/>
              <a:t> </a:t>
            </a:r>
            <a:r>
              <a:rPr lang="en-US" dirty="0" err="1"/>
              <a:t>asosida</a:t>
            </a:r>
            <a:r>
              <a:rPr lang="en-US" dirty="0"/>
              <a:t> </a:t>
            </a:r>
            <a:r>
              <a:rPr lang="en-US" dirty="0" err="1"/>
              <a:t>kuyidagicha</a:t>
            </a:r>
            <a:r>
              <a:rPr lang="en-US" dirty="0"/>
              <a:t> </a:t>
            </a:r>
            <a:r>
              <a:rPr lang="en-US" dirty="0" err="1"/>
              <a:t>xarakterlanadi</a:t>
            </a:r>
            <a:r>
              <a:rPr lang="en-US" dirty="0"/>
              <a:t>.</a:t>
            </a:r>
            <a:endParaRPr lang="ru-RU" dirty="0"/>
          </a:p>
          <a:p>
            <a:pPr lvl="0"/>
            <a:r>
              <a:rPr lang="en-US" dirty="0" err="1"/>
              <a:t>Davlat</a:t>
            </a:r>
            <a:r>
              <a:rPr lang="en-US" dirty="0"/>
              <a:t> </a:t>
            </a:r>
            <a:r>
              <a:rPr lang="ru-RU" dirty="0">
                <a:sym typeface="Wingdings"/>
              </a:rPr>
              <a:t></a:t>
            </a:r>
            <a:r>
              <a:rPr lang="en-US" dirty="0"/>
              <a:t> </a:t>
            </a:r>
            <a:r>
              <a:rPr lang="en-US" dirty="0" err="1"/>
              <a:t>fukarolarga</a:t>
            </a:r>
            <a:r>
              <a:rPr lang="en-US" dirty="0"/>
              <a:t> (G2C) </a:t>
            </a:r>
            <a:r>
              <a:rPr lang="en-US" dirty="0" err="1"/>
              <a:t>fukarolar</a:t>
            </a:r>
            <a:r>
              <a:rPr lang="en-US" dirty="0"/>
              <a:t> </a:t>
            </a:r>
            <a:r>
              <a:rPr lang="en-US" dirty="0" err="1"/>
              <a:t>turli</a:t>
            </a:r>
            <a:r>
              <a:rPr lang="en-US" dirty="0"/>
              <a:t> </a:t>
            </a:r>
            <a:r>
              <a:rPr lang="en-US" dirty="0" err="1"/>
              <a:t>ma’lumotlar</a:t>
            </a:r>
            <a:r>
              <a:rPr lang="en-US" dirty="0"/>
              <a:t>, </a:t>
            </a:r>
            <a:r>
              <a:rPr lang="en-US" dirty="0" err="1"/>
              <a:t>xizmatlar</a:t>
            </a:r>
            <a:r>
              <a:rPr lang="en-US" dirty="0"/>
              <a:t> </a:t>
            </a:r>
            <a:r>
              <a:rPr lang="en-US" dirty="0" err="1"/>
              <a:t>va</a:t>
            </a:r>
            <a:r>
              <a:rPr lang="en-US" dirty="0"/>
              <a:t> </a:t>
            </a:r>
            <a:r>
              <a:rPr lang="en-US" dirty="0" err="1"/>
              <a:t>boshka</a:t>
            </a:r>
            <a:r>
              <a:rPr lang="en-US" dirty="0"/>
              <a:t> </a:t>
            </a:r>
            <a:r>
              <a:rPr lang="en-US" dirty="0" err="1"/>
              <a:t>imkoniyatlar</a:t>
            </a:r>
            <a:r>
              <a:rPr lang="en-US" dirty="0"/>
              <a:t> </a:t>
            </a:r>
            <a:r>
              <a:rPr lang="en-US" dirty="0" err="1"/>
              <a:t>bilan</a:t>
            </a:r>
            <a:r>
              <a:rPr lang="en-US" dirty="0"/>
              <a:t> </a:t>
            </a:r>
            <a:r>
              <a:rPr lang="en-US" dirty="0" err="1"/>
              <a:t>ta’minlanadilar</a:t>
            </a:r>
            <a:r>
              <a:rPr lang="en-US" dirty="0"/>
              <a:t>.</a:t>
            </a:r>
            <a:endParaRPr lang="ru-RU" dirty="0"/>
          </a:p>
          <a:p>
            <a:pPr lvl="0"/>
            <a:r>
              <a:rPr lang="en-US" dirty="0" err="1"/>
              <a:t>Davlat</a:t>
            </a:r>
            <a:r>
              <a:rPr lang="en-US" dirty="0"/>
              <a:t> </a:t>
            </a:r>
            <a:r>
              <a:rPr lang="ru-RU" dirty="0">
                <a:sym typeface="Wingdings"/>
              </a:rPr>
              <a:t></a:t>
            </a:r>
            <a:r>
              <a:rPr lang="en-US" dirty="0"/>
              <a:t> </a:t>
            </a:r>
            <a:r>
              <a:rPr lang="en-US" dirty="0" err="1"/>
              <a:t>biznesga</a:t>
            </a:r>
            <a:r>
              <a:rPr lang="en-US" dirty="0"/>
              <a:t> (G2B) </a:t>
            </a:r>
            <a:r>
              <a:rPr lang="en-US" dirty="0" err="1"/>
              <a:t>xukumat</a:t>
            </a:r>
            <a:r>
              <a:rPr lang="en-US" dirty="0"/>
              <a:t> </a:t>
            </a:r>
            <a:r>
              <a:rPr lang="en-US" dirty="0" err="1"/>
              <a:t>va</a:t>
            </a:r>
            <a:r>
              <a:rPr lang="en-US" dirty="0"/>
              <a:t> </a:t>
            </a:r>
            <a:r>
              <a:rPr lang="en-US" dirty="0" err="1"/>
              <a:t>biznes</a:t>
            </a:r>
            <a:r>
              <a:rPr lang="en-US" dirty="0"/>
              <a:t> </a:t>
            </a:r>
            <a:r>
              <a:rPr lang="en-US" dirty="0" err="1"/>
              <a:t>urtasidagi</a:t>
            </a:r>
            <a:r>
              <a:rPr lang="en-US" dirty="0"/>
              <a:t> </a:t>
            </a:r>
            <a:r>
              <a:rPr lang="en-US" dirty="0" err="1"/>
              <a:t>munosabatlar</a:t>
            </a:r>
            <a:r>
              <a:rPr lang="en-US" dirty="0"/>
              <a:t> </a:t>
            </a:r>
            <a:r>
              <a:rPr lang="en-US" dirty="0" err="1"/>
              <a:t>va</a:t>
            </a:r>
            <a:r>
              <a:rPr lang="en-US" dirty="0"/>
              <a:t> </a:t>
            </a:r>
            <a:r>
              <a:rPr lang="en-US" dirty="0" err="1"/>
              <a:t>uzaro</a:t>
            </a:r>
            <a:r>
              <a:rPr lang="en-US" dirty="0"/>
              <a:t> </a:t>
            </a:r>
            <a:r>
              <a:rPr lang="en-US" dirty="0" err="1"/>
              <a:t>bir</a:t>
            </a:r>
            <a:r>
              <a:rPr lang="en-US" dirty="0"/>
              <a:t> </a:t>
            </a:r>
            <a:r>
              <a:rPr lang="en-US" dirty="0" err="1"/>
              <a:t>kator</a:t>
            </a:r>
            <a:r>
              <a:rPr lang="en-US" dirty="0"/>
              <a:t> </a:t>
            </a:r>
            <a:r>
              <a:rPr lang="en-US" dirty="0" err="1"/>
              <a:t>alokalarni</a:t>
            </a:r>
            <a:r>
              <a:rPr lang="en-US" dirty="0"/>
              <a:t> </a:t>
            </a:r>
            <a:r>
              <a:rPr lang="en-US" dirty="0" err="1"/>
              <a:t>ta’minlaydi</a:t>
            </a:r>
            <a:r>
              <a:rPr lang="en-US" dirty="0"/>
              <a:t>.</a:t>
            </a:r>
            <a:endParaRPr lang="ru-RU" dirty="0"/>
          </a:p>
          <a:p>
            <a:pPr lvl="0"/>
            <a:r>
              <a:rPr lang="en-US" dirty="0" err="1"/>
              <a:t>Davlat</a:t>
            </a:r>
            <a:r>
              <a:rPr lang="en-US" dirty="0"/>
              <a:t> </a:t>
            </a:r>
            <a:r>
              <a:rPr lang="ru-RU" dirty="0">
                <a:sym typeface="Wingdings"/>
              </a:rPr>
              <a:t></a:t>
            </a:r>
            <a:r>
              <a:rPr lang="en-US" dirty="0"/>
              <a:t> </a:t>
            </a:r>
            <a:r>
              <a:rPr lang="en-US" dirty="0" err="1"/>
              <a:t>davlatga</a:t>
            </a:r>
            <a:r>
              <a:rPr lang="en-US" dirty="0"/>
              <a:t> (G2G) </a:t>
            </a:r>
            <a:r>
              <a:rPr lang="en-US" dirty="0" err="1"/>
              <a:t>davlat</a:t>
            </a:r>
            <a:r>
              <a:rPr lang="en-US" dirty="0"/>
              <a:t> </a:t>
            </a:r>
            <a:r>
              <a:rPr lang="en-US" dirty="0" err="1"/>
              <a:t>ichida</a:t>
            </a:r>
            <a:r>
              <a:rPr lang="en-US" dirty="0"/>
              <a:t> </a:t>
            </a:r>
            <a:r>
              <a:rPr lang="en-US" dirty="0" err="1"/>
              <a:t>yoki</a:t>
            </a:r>
            <a:r>
              <a:rPr lang="en-US" dirty="0"/>
              <a:t> </a:t>
            </a:r>
            <a:r>
              <a:rPr lang="en-US" dirty="0" err="1"/>
              <a:t>davlat</a:t>
            </a:r>
            <a:r>
              <a:rPr lang="en-US" dirty="0"/>
              <a:t> </a:t>
            </a:r>
            <a:r>
              <a:rPr lang="en-US" dirty="0" err="1"/>
              <a:t>idoralari</a:t>
            </a:r>
            <a:r>
              <a:rPr lang="en-US" dirty="0"/>
              <a:t> </a:t>
            </a:r>
            <a:r>
              <a:rPr lang="en-US" dirty="0" err="1"/>
              <a:t>urtasidagi</a:t>
            </a:r>
            <a:r>
              <a:rPr lang="en-US" dirty="0"/>
              <a:t> </a:t>
            </a:r>
            <a:r>
              <a:rPr lang="en-US" dirty="0" err="1"/>
              <a:t>turli</a:t>
            </a:r>
            <a:r>
              <a:rPr lang="en-US" dirty="0"/>
              <a:t> </a:t>
            </a:r>
            <a:r>
              <a:rPr lang="en-US" dirty="0" err="1"/>
              <a:t>axborotlarni</a:t>
            </a:r>
            <a:r>
              <a:rPr lang="en-US" dirty="0"/>
              <a:t> </a:t>
            </a:r>
            <a:r>
              <a:rPr lang="en-US" dirty="0" err="1"/>
              <a:t>almashish</a:t>
            </a:r>
            <a:r>
              <a:rPr lang="en-US" dirty="0"/>
              <a:t> </a:t>
            </a:r>
            <a:r>
              <a:rPr lang="en-US" dirty="0" err="1"/>
              <a:t>va</a:t>
            </a:r>
            <a:r>
              <a:rPr lang="en-US" dirty="0"/>
              <a:t> </a:t>
            </a:r>
            <a:r>
              <a:rPr lang="en-US" dirty="0" err="1"/>
              <a:t>xamkorlikni</a:t>
            </a:r>
            <a:r>
              <a:rPr lang="en-US" dirty="0"/>
              <a:t> </a:t>
            </a:r>
            <a:r>
              <a:rPr lang="en-US" dirty="0" err="1"/>
              <a:t>kullab-kuvvatlashni</a:t>
            </a:r>
            <a:r>
              <a:rPr lang="en-US" dirty="0"/>
              <a:t> </a:t>
            </a:r>
            <a:r>
              <a:rPr lang="en-US" dirty="0" err="1"/>
              <a:t>ta’minlash</a:t>
            </a:r>
            <a:r>
              <a:rPr lang="en-US" dirty="0"/>
              <a:t>.</a:t>
            </a:r>
            <a:endParaRPr lang="ru-RU" dirty="0"/>
          </a:p>
          <a:p>
            <a:r>
              <a:rPr lang="en-US" dirty="0" err="1"/>
              <a:t>Davlat</a:t>
            </a:r>
            <a:r>
              <a:rPr lang="en-US" dirty="0"/>
              <a:t> </a:t>
            </a:r>
            <a:r>
              <a:rPr lang="ru-RU" dirty="0">
                <a:sym typeface="Wingdings"/>
              </a:rPr>
              <a:t></a:t>
            </a:r>
            <a:r>
              <a:rPr lang="en-US" dirty="0"/>
              <a:t> </a:t>
            </a:r>
            <a:r>
              <a:rPr lang="en-US" dirty="0" err="1"/>
              <a:t>xodimlarga</a:t>
            </a:r>
            <a:r>
              <a:rPr lang="en-US" dirty="0"/>
              <a:t> (G2E) </a:t>
            </a:r>
            <a:r>
              <a:rPr lang="en-US" dirty="0" err="1"/>
              <a:t>ichki</a:t>
            </a:r>
            <a:r>
              <a:rPr lang="en-US" dirty="0"/>
              <a:t> </a:t>
            </a:r>
            <a:r>
              <a:rPr lang="en-US" dirty="0" err="1"/>
              <a:t>jarayonlarini</a:t>
            </a:r>
            <a:r>
              <a:rPr lang="en-US" dirty="0"/>
              <a:t> </a:t>
            </a:r>
            <a:r>
              <a:rPr lang="en-US" dirty="0" err="1"/>
              <a:t>soddalashtirish</a:t>
            </a:r>
            <a:r>
              <a:rPr lang="en-US" dirty="0"/>
              <a:t> </a:t>
            </a:r>
            <a:r>
              <a:rPr lang="en-US" dirty="0" err="1"/>
              <a:t>va</a:t>
            </a:r>
            <a:r>
              <a:rPr lang="en-US" dirty="0"/>
              <a:t> </a:t>
            </a:r>
            <a:r>
              <a:rPr lang="en-US" dirty="0" err="1"/>
              <a:t>fukarolik</a:t>
            </a:r>
            <a:r>
              <a:rPr lang="en-US" dirty="0"/>
              <a:t> </a:t>
            </a:r>
            <a:r>
              <a:rPr lang="en-US" dirty="0" err="1"/>
              <a:t>xizmati</a:t>
            </a:r>
            <a:r>
              <a:rPr lang="en-US" dirty="0"/>
              <a:t>, </a:t>
            </a:r>
            <a:r>
              <a:rPr lang="en-US" dirty="0" err="1"/>
              <a:t>davlat</a:t>
            </a:r>
            <a:r>
              <a:rPr lang="en-US" dirty="0"/>
              <a:t> </a:t>
            </a:r>
            <a:r>
              <a:rPr lang="en-US" dirty="0" err="1"/>
              <a:t>va</a:t>
            </a:r>
            <a:r>
              <a:rPr lang="en-US" dirty="0"/>
              <a:t> </a:t>
            </a:r>
            <a:r>
              <a:rPr lang="en-US" dirty="0" err="1"/>
              <a:t>uning</a:t>
            </a:r>
            <a:r>
              <a:rPr lang="en-US" dirty="0"/>
              <a:t> </a:t>
            </a:r>
            <a:r>
              <a:rPr lang="en-US" dirty="0" err="1"/>
              <a:t>xodimlari</a:t>
            </a:r>
            <a:r>
              <a:rPr lang="en-US" dirty="0"/>
              <a:t> </a:t>
            </a:r>
            <a:r>
              <a:rPr lang="en-US" dirty="0" err="1"/>
              <a:t>urtasidagi</a:t>
            </a:r>
            <a:r>
              <a:rPr lang="en-US" dirty="0"/>
              <a:t> </a:t>
            </a:r>
            <a:r>
              <a:rPr lang="en-US" dirty="0" err="1"/>
              <a:t>aloka</a:t>
            </a:r>
            <a:r>
              <a:rPr lang="en-US" dirty="0"/>
              <a:t> </a:t>
            </a:r>
            <a:r>
              <a:rPr lang="en-US" dirty="0" err="1"/>
              <a:t>boshkaruvini</a:t>
            </a:r>
            <a:r>
              <a:rPr lang="en-US" dirty="0"/>
              <a:t> </a:t>
            </a:r>
            <a:r>
              <a:rPr lang="en-US" dirty="0" err="1"/>
              <a:t>osonlashtirish</a:t>
            </a:r>
            <a:r>
              <a:rPr lang="en-US" dirty="0"/>
              <a:t> </a:t>
            </a:r>
            <a:r>
              <a:rPr lang="en-US" dirty="0" err="1"/>
              <a:t>orkali</a:t>
            </a:r>
            <a:r>
              <a:rPr lang="en-US" dirty="0"/>
              <a:t> </a:t>
            </a:r>
            <a:r>
              <a:rPr lang="en-US" dirty="0" err="1"/>
              <a:t>unumdorligini</a:t>
            </a:r>
            <a:r>
              <a:rPr lang="en-US" dirty="0"/>
              <a:t> </a:t>
            </a:r>
            <a:r>
              <a:rPr lang="en-US" dirty="0" err="1"/>
              <a:t>oshiradi</a:t>
            </a:r>
            <a:r>
              <a:rPr lang="en-US" dirty="0"/>
              <a:t>.</a:t>
            </a:r>
            <a:endParaRPr lang="ru-RU" dirty="0"/>
          </a:p>
        </p:txBody>
      </p:sp>
    </p:spTree>
    <p:extLst>
      <p:ext uri="{BB962C8B-B14F-4D97-AF65-F5344CB8AC3E}">
        <p14:creationId xmlns:p14="http://schemas.microsoft.com/office/powerpoint/2010/main" val="3944622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2386605"/>
          </a:xfrm>
        </p:spPr>
        <p:txBody>
          <a:bodyPr>
            <a:normAutofit fontScale="90000"/>
          </a:bodyPr>
          <a:lstStyle/>
          <a:p>
            <a:r>
              <a:rPr lang="uz-Cyrl-UZ" b="1" dirty="0"/>
              <a:t>Elektron hukumatning shakllanish bosqichlari. “Elektron hukumat” tizimi arxitekturasi. Interaktiv davlat tizimlari</a:t>
            </a:r>
            <a:endParaRPr lang="ru-RU" dirty="0"/>
          </a:p>
        </p:txBody>
      </p:sp>
      <p:sp>
        <p:nvSpPr>
          <p:cNvPr id="3" name="Объект 2"/>
          <p:cNvSpPr>
            <a:spLocks noGrp="1"/>
          </p:cNvSpPr>
          <p:nvPr>
            <p:ph sz="quarter" idx="1"/>
          </p:nvPr>
        </p:nvSpPr>
        <p:spPr>
          <a:xfrm>
            <a:off x="914400" y="2996952"/>
            <a:ext cx="7772400" cy="3022848"/>
          </a:xfrm>
        </p:spPr>
        <p:txBody>
          <a:bodyPr/>
          <a:lstStyle/>
          <a:p>
            <a:r>
              <a:rPr lang="en-US" dirty="0" err="1"/>
              <a:t>Tadkikotlar</a:t>
            </a:r>
            <a:r>
              <a:rPr lang="en-US" dirty="0"/>
              <a:t> </a:t>
            </a:r>
            <a:r>
              <a:rPr lang="en-US" dirty="0" err="1"/>
              <a:t>shuni</a:t>
            </a:r>
            <a:r>
              <a:rPr lang="en-US" dirty="0"/>
              <a:t> </a:t>
            </a:r>
            <a:r>
              <a:rPr lang="en-US" dirty="0" err="1"/>
              <a:t>ko’rsatdiki</a:t>
            </a:r>
            <a:r>
              <a:rPr lang="en-US" dirty="0"/>
              <a:t>, </a:t>
            </a:r>
            <a:r>
              <a:rPr lang="en-US" dirty="0" err="1"/>
              <a:t>elektron</a:t>
            </a:r>
            <a:r>
              <a:rPr lang="en-US" dirty="0"/>
              <a:t> </a:t>
            </a:r>
            <a:r>
              <a:rPr lang="en-US" dirty="0" err="1"/>
              <a:t>xukumatni</a:t>
            </a:r>
            <a:r>
              <a:rPr lang="en-US" dirty="0"/>
              <a:t> </a:t>
            </a:r>
            <a:r>
              <a:rPr lang="en-US" dirty="0" err="1"/>
              <a:t>amalga</a:t>
            </a:r>
            <a:r>
              <a:rPr lang="en-US" dirty="0"/>
              <a:t> </a:t>
            </a:r>
            <a:r>
              <a:rPr lang="en-US" dirty="0" err="1"/>
              <a:t>oshirish</a:t>
            </a:r>
            <a:r>
              <a:rPr lang="en-US" dirty="0"/>
              <a:t> </a:t>
            </a:r>
            <a:r>
              <a:rPr lang="en-US" dirty="0" err="1"/>
              <a:t>boskichlari</a:t>
            </a:r>
            <a:r>
              <a:rPr lang="en-US" dirty="0"/>
              <a:t> </a:t>
            </a:r>
            <a:r>
              <a:rPr lang="en-US" dirty="0" err="1"/>
              <a:t>xukumatning</a:t>
            </a:r>
            <a:r>
              <a:rPr lang="en-US" dirty="0"/>
              <a:t> </a:t>
            </a:r>
            <a:r>
              <a:rPr lang="en-US" dirty="0" err="1"/>
              <a:t>tayyorgarlik</a:t>
            </a:r>
            <a:r>
              <a:rPr lang="en-US" dirty="0"/>
              <a:t> </a:t>
            </a:r>
            <a:r>
              <a:rPr lang="en-US" dirty="0" err="1"/>
              <a:t>darajasi</a:t>
            </a:r>
            <a:r>
              <a:rPr lang="en-US" dirty="0"/>
              <a:t> </a:t>
            </a:r>
            <a:r>
              <a:rPr lang="en-US" dirty="0" err="1"/>
              <a:t>bulib</a:t>
            </a:r>
            <a:r>
              <a:rPr lang="en-US" dirty="0"/>
              <a:t>, </a:t>
            </a:r>
            <a:r>
              <a:rPr lang="en-US" dirty="0" err="1"/>
              <a:t>asosan</a:t>
            </a:r>
            <a:r>
              <a:rPr lang="en-US" dirty="0"/>
              <a:t> </a:t>
            </a:r>
            <a:r>
              <a:rPr lang="en-US" dirty="0" err="1"/>
              <a:t>anik</a:t>
            </a:r>
            <a:r>
              <a:rPr lang="en-US" dirty="0"/>
              <a:t> </a:t>
            </a:r>
            <a:r>
              <a:rPr lang="en-US" dirty="0" err="1"/>
              <a:t>maksad</a:t>
            </a:r>
            <a:r>
              <a:rPr lang="en-US" dirty="0"/>
              <a:t> </a:t>
            </a:r>
            <a:r>
              <a:rPr lang="en-US" dirty="0" err="1"/>
              <a:t>va</a:t>
            </a:r>
            <a:r>
              <a:rPr lang="en-US" dirty="0"/>
              <a:t> </a:t>
            </a:r>
            <a:r>
              <a:rPr lang="en-US" dirty="0" err="1"/>
              <a:t>rasmiy</a:t>
            </a:r>
            <a:r>
              <a:rPr lang="en-US" dirty="0"/>
              <a:t> </a:t>
            </a:r>
            <a:r>
              <a:rPr lang="en-US" dirty="0" err="1"/>
              <a:t>veb-saytlar</a:t>
            </a:r>
            <a:r>
              <a:rPr lang="en-US" dirty="0"/>
              <a:t> </a:t>
            </a:r>
            <a:r>
              <a:rPr lang="en-US" dirty="0" err="1"/>
              <a:t>orkali</a:t>
            </a:r>
            <a:r>
              <a:rPr lang="en-US" dirty="0"/>
              <a:t> </a:t>
            </a:r>
            <a:r>
              <a:rPr lang="en-US" dirty="0" err="1"/>
              <a:t>ta’minlanadigan</a:t>
            </a:r>
            <a:r>
              <a:rPr lang="en-US" dirty="0"/>
              <a:t> </a:t>
            </a:r>
            <a:r>
              <a:rPr lang="en-US" dirty="0" err="1"/>
              <a:t>onlayn</a:t>
            </a:r>
            <a:r>
              <a:rPr lang="en-US" dirty="0"/>
              <a:t> </a:t>
            </a:r>
            <a:r>
              <a:rPr lang="en-US" dirty="0" err="1"/>
              <a:t>xizmatlarga</a:t>
            </a:r>
            <a:r>
              <a:rPr lang="en-US" dirty="0"/>
              <a:t> </a:t>
            </a:r>
            <a:r>
              <a:rPr lang="en-US" dirty="0" err="1"/>
              <a:t>asoslanadi</a:t>
            </a:r>
            <a:r>
              <a:rPr lang="en-US" dirty="0"/>
              <a:t> .</a:t>
            </a:r>
            <a:endParaRPr lang="ru-RU" dirty="0"/>
          </a:p>
        </p:txBody>
      </p:sp>
    </p:spTree>
    <p:extLst>
      <p:ext uri="{BB962C8B-B14F-4D97-AF65-F5344CB8AC3E}">
        <p14:creationId xmlns:p14="http://schemas.microsoft.com/office/powerpoint/2010/main" val="1705002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pPr lvl="0"/>
            <a:r>
              <a:rPr lang="en-US" dirty="0" err="1"/>
              <a:t>Paydo</a:t>
            </a:r>
            <a:r>
              <a:rPr lang="en-US" dirty="0"/>
              <a:t> </a:t>
            </a:r>
            <a:r>
              <a:rPr lang="en-US" dirty="0" err="1"/>
              <a:t>bulish</a:t>
            </a:r>
            <a:r>
              <a:rPr lang="en-US" dirty="0"/>
              <a:t>: </a:t>
            </a:r>
            <a:r>
              <a:rPr lang="en-US" dirty="0" err="1"/>
              <a:t>Internetda</a:t>
            </a:r>
            <a:r>
              <a:rPr lang="en-US" dirty="0"/>
              <a:t> </a:t>
            </a:r>
            <a:r>
              <a:rPr lang="en-US" dirty="0" err="1"/>
              <a:t>bir</a:t>
            </a:r>
            <a:r>
              <a:rPr lang="en-US" dirty="0"/>
              <a:t> </a:t>
            </a:r>
            <a:r>
              <a:rPr lang="en-US" dirty="0" err="1"/>
              <a:t>nechta</a:t>
            </a:r>
            <a:r>
              <a:rPr lang="en-US" dirty="0"/>
              <a:t> </a:t>
            </a:r>
            <a:r>
              <a:rPr lang="en-US" dirty="0" err="1"/>
              <a:t>mustakil</a:t>
            </a:r>
            <a:r>
              <a:rPr lang="en-US" dirty="0"/>
              <a:t> </a:t>
            </a:r>
            <a:r>
              <a:rPr lang="en-US" dirty="0" err="1"/>
              <a:t>bulgan</a:t>
            </a:r>
            <a:r>
              <a:rPr lang="en-US" dirty="0"/>
              <a:t> </a:t>
            </a:r>
            <a:r>
              <a:rPr lang="en-US" dirty="0" err="1"/>
              <a:t>rasmiy</a:t>
            </a:r>
            <a:r>
              <a:rPr lang="en-US" dirty="0"/>
              <a:t> </a:t>
            </a:r>
            <a:r>
              <a:rPr lang="en-US" dirty="0" err="1"/>
              <a:t>veb-saytlar</a:t>
            </a:r>
            <a:r>
              <a:rPr lang="en-US" dirty="0"/>
              <a:t> </a:t>
            </a:r>
            <a:r>
              <a:rPr lang="en-US" dirty="0" err="1"/>
              <a:t>tashkil</a:t>
            </a:r>
            <a:r>
              <a:rPr lang="en-US" dirty="0"/>
              <a:t> </a:t>
            </a:r>
            <a:r>
              <a:rPr lang="en-US" dirty="0" err="1"/>
              <a:t>etiladi</a:t>
            </a:r>
            <a:r>
              <a:rPr lang="en-US" dirty="0"/>
              <a:t>. </a:t>
            </a:r>
            <a:r>
              <a:rPr lang="ru-RU" dirty="0" err="1"/>
              <a:t>Axborotlarning</a:t>
            </a:r>
            <a:r>
              <a:rPr lang="ru-RU" dirty="0"/>
              <a:t> </a:t>
            </a:r>
            <a:r>
              <a:rPr lang="ru-RU" dirty="0" err="1"/>
              <a:t>cheklanganligi</a:t>
            </a:r>
            <a:r>
              <a:rPr lang="ru-RU" dirty="0"/>
              <a:t> </a:t>
            </a:r>
            <a:r>
              <a:rPr lang="ru-RU" dirty="0" err="1"/>
              <a:t>va</a:t>
            </a:r>
            <a:r>
              <a:rPr lang="ru-RU" dirty="0"/>
              <a:t> </a:t>
            </a:r>
            <a:r>
              <a:rPr lang="ru-RU" dirty="0" err="1"/>
              <a:t>asosan</a:t>
            </a:r>
            <a:r>
              <a:rPr lang="ru-RU" dirty="0"/>
              <a:t> </a:t>
            </a:r>
            <a:r>
              <a:rPr lang="ru-RU" dirty="0" err="1"/>
              <a:t>statik</a:t>
            </a:r>
            <a:r>
              <a:rPr lang="ru-RU" dirty="0"/>
              <a:t> </a:t>
            </a:r>
            <a:r>
              <a:rPr lang="ru-RU" dirty="0" err="1"/>
              <a:t>saytlardir</a:t>
            </a:r>
            <a:r>
              <a:rPr lang="ru-RU" dirty="0"/>
              <a:t>.</a:t>
            </a:r>
          </a:p>
          <a:p>
            <a:pPr lvl="0"/>
            <a:r>
              <a:rPr lang="ru-RU" dirty="0" err="1"/>
              <a:t>Kengaytirilgan</a:t>
            </a:r>
            <a:r>
              <a:rPr lang="ru-RU" dirty="0"/>
              <a:t>: </a:t>
            </a:r>
            <a:r>
              <a:rPr lang="ru-RU" dirty="0" err="1"/>
              <a:t>Davlat</a:t>
            </a:r>
            <a:r>
              <a:rPr lang="ru-RU" dirty="0"/>
              <a:t> </a:t>
            </a:r>
            <a:r>
              <a:rPr lang="ru-RU" dirty="0" err="1"/>
              <a:t>organlari</a:t>
            </a:r>
            <a:r>
              <a:rPr lang="ru-RU" dirty="0"/>
              <a:t> </a:t>
            </a:r>
            <a:r>
              <a:rPr lang="ru-RU" dirty="0" err="1"/>
              <a:t>veb-saytlarida</a:t>
            </a:r>
            <a:r>
              <a:rPr lang="ru-RU" dirty="0"/>
              <a:t> </a:t>
            </a:r>
            <a:r>
              <a:rPr lang="ru-RU" dirty="0" err="1"/>
              <a:t>ma’lumotlar</a:t>
            </a:r>
            <a:r>
              <a:rPr lang="ru-RU" dirty="0"/>
              <a:t> </a:t>
            </a:r>
            <a:r>
              <a:rPr lang="ru-RU" dirty="0" err="1"/>
              <a:t>xajmining</a:t>
            </a:r>
            <a:r>
              <a:rPr lang="ru-RU" dirty="0"/>
              <a:t> </a:t>
            </a:r>
            <a:r>
              <a:rPr lang="ru-RU" dirty="0" err="1"/>
              <a:t>oshishi</a:t>
            </a:r>
            <a:r>
              <a:rPr lang="ru-RU" dirty="0"/>
              <a:t>, </a:t>
            </a:r>
            <a:r>
              <a:rPr lang="ru-RU" dirty="0" err="1"/>
              <a:t>axborotlar</a:t>
            </a:r>
            <a:r>
              <a:rPr lang="ru-RU" dirty="0"/>
              <a:t> </a:t>
            </a:r>
            <a:r>
              <a:rPr lang="ru-RU" dirty="0" err="1"/>
              <a:t>kuprok</a:t>
            </a:r>
            <a:r>
              <a:rPr lang="ru-RU" dirty="0"/>
              <a:t> </a:t>
            </a:r>
            <a:r>
              <a:rPr lang="ru-RU" dirty="0" err="1"/>
              <a:t>dinamik</a:t>
            </a:r>
            <a:r>
              <a:rPr lang="ru-RU" dirty="0"/>
              <a:t> </a:t>
            </a:r>
            <a:r>
              <a:rPr lang="ru-RU" dirty="0" err="1"/>
              <a:t>xolatda</a:t>
            </a:r>
            <a:r>
              <a:rPr lang="ru-RU" dirty="0"/>
              <a:t> </a:t>
            </a:r>
            <a:r>
              <a:rPr lang="ru-RU" dirty="0" err="1"/>
              <a:t>uzgaradi</a:t>
            </a:r>
            <a:r>
              <a:rPr lang="ru-RU" dirty="0"/>
              <a:t>.</a:t>
            </a:r>
          </a:p>
          <a:p>
            <a:pPr lvl="0"/>
            <a:r>
              <a:rPr lang="en-US" dirty="0" err="1"/>
              <a:t>Interaktiv</a:t>
            </a:r>
            <a:r>
              <a:rPr lang="en-US" dirty="0"/>
              <a:t>: </a:t>
            </a:r>
            <a:r>
              <a:rPr lang="en-US" dirty="0" err="1"/>
              <a:t>Foydalanuvchilar</a:t>
            </a:r>
            <a:r>
              <a:rPr lang="en-US" dirty="0"/>
              <a:t> </a:t>
            </a:r>
            <a:r>
              <a:rPr lang="en-US" dirty="0" err="1"/>
              <a:t>shakllarni</a:t>
            </a:r>
            <a:r>
              <a:rPr lang="en-US" dirty="0"/>
              <a:t> </a:t>
            </a:r>
            <a:r>
              <a:rPr lang="en-US" dirty="0" err="1"/>
              <a:t>yuklab</a:t>
            </a:r>
            <a:r>
              <a:rPr lang="en-US" dirty="0"/>
              <a:t> </a:t>
            </a:r>
            <a:r>
              <a:rPr lang="en-US" dirty="0" err="1"/>
              <a:t>olishi</a:t>
            </a:r>
            <a:r>
              <a:rPr lang="en-US" dirty="0"/>
              <a:t>, </a:t>
            </a:r>
            <a:r>
              <a:rPr lang="en-US" dirty="0" err="1"/>
              <a:t>interaktiv</a:t>
            </a:r>
            <a:r>
              <a:rPr lang="en-US" dirty="0"/>
              <a:t> </a:t>
            </a:r>
            <a:r>
              <a:rPr lang="en-US" dirty="0" err="1"/>
              <a:t>xizmatlardan</a:t>
            </a:r>
            <a:r>
              <a:rPr lang="en-US" dirty="0"/>
              <a:t> </a:t>
            </a:r>
            <a:r>
              <a:rPr lang="en-US" dirty="0" err="1"/>
              <a:t>foydalanishi</a:t>
            </a:r>
            <a:r>
              <a:rPr lang="en-US" dirty="0"/>
              <a:t> </a:t>
            </a:r>
            <a:r>
              <a:rPr lang="en-US" dirty="0" err="1"/>
              <a:t>mumkin</a:t>
            </a:r>
            <a:r>
              <a:rPr lang="en-US" dirty="0"/>
              <a:t>.</a:t>
            </a:r>
            <a:endParaRPr lang="ru-RU" dirty="0"/>
          </a:p>
          <a:p>
            <a:pPr lvl="0"/>
            <a:r>
              <a:rPr lang="en-US" dirty="0" err="1"/>
              <a:t>Tranzaktsiyalashgan</a:t>
            </a:r>
            <a:r>
              <a:rPr lang="en-US" dirty="0"/>
              <a:t>: </a:t>
            </a:r>
            <a:r>
              <a:rPr lang="en-US" dirty="0" err="1"/>
              <a:t>Foydalanuvchilar</a:t>
            </a:r>
            <a:r>
              <a:rPr lang="en-US" dirty="0"/>
              <a:t> </a:t>
            </a:r>
            <a:r>
              <a:rPr lang="en-US" dirty="0" err="1"/>
              <a:t>xizmatlar</a:t>
            </a:r>
            <a:r>
              <a:rPr lang="en-US" dirty="0"/>
              <a:t> </a:t>
            </a:r>
            <a:r>
              <a:rPr lang="en-US" dirty="0" err="1"/>
              <a:t>uchun</a:t>
            </a:r>
            <a:r>
              <a:rPr lang="en-US" dirty="0"/>
              <a:t> </a:t>
            </a:r>
            <a:r>
              <a:rPr lang="en-US" dirty="0" err="1"/>
              <a:t>onlayn</a:t>
            </a:r>
            <a:r>
              <a:rPr lang="en-US" dirty="0"/>
              <a:t> </a:t>
            </a:r>
            <a:r>
              <a:rPr lang="en-US" dirty="0" err="1"/>
              <a:t>tarzda</a:t>
            </a:r>
            <a:r>
              <a:rPr lang="en-US" dirty="0"/>
              <a:t> </a:t>
            </a:r>
            <a:r>
              <a:rPr lang="en-US" dirty="0" err="1"/>
              <a:t>tulov</a:t>
            </a:r>
            <a:r>
              <a:rPr lang="en-US" dirty="0"/>
              <a:t> </a:t>
            </a:r>
            <a:r>
              <a:rPr lang="en-US" dirty="0" err="1"/>
              <a:t>va</a:t>
            </a:r>
            <a:r>
              <a:rPr lang="en-US" dirty="0"/>
              <a:t> </a:t>
            </a:r>
            <a:r>
              <a:rPr lang="en-US" dirty="0" err="1"/>
              <a:t>moliyaviy</a:t>
            </a:r>
            <a:r>
              <a:rPr lang="en-US" dirty="0"/>
              <a:t> </a:t>
            </a:r>
            <a:r>
              <a:rPr lang="en-US" dirty="0" err="1"/>
              <a:t>tranzaktsiyalarni</a:t>
            </a:r>
            <a:r>
              <a:rPr lang="en-US" dirty="0"/>
              <a:t> </a:t>
            </a:r>
            <a:r>
              <a:rPr lang="en-US" dirty="0" err="1"/>
              <a:t>amalga</a:t>
            </a:r>
            <a:r>
              <a:rPr lang="en-US" dirty="0"/>
              <a:t> </a:t>
            </a:r>
            <a:r>
              <a:rPr lang="en-US" dirty="0" err="1"/>
              <a:t>oshirish</a:t>
            </a:r>
            <a:r>
              <a:rPr lang="en-US" dirty="0"/>
              <a:t> </a:t>
            </a:r>
            <a:r>
              <a:rPr lang="en-US" dirty="0" err="1"/>
              <a:t>imkoniyatiga</a:t>
            </a:r>
            <a:r>
              <a:rPr lang="en-US" dirty="0"/>
              <a:t> </a:t>
            </a:r>
            <a:r>
              <a:rPr lang="en-US" dirty="0" err="1"/>
              <a:t>ega</a:t>
            </a:r>
            <a:r>
              <a:rPr lang="en-US" dirty="0"/>
              <a:t> </a:t>
            </a:r>
            <a:r>
              <a:rPr lang="en-US" dirty="0" err="1"/>
              <a:t>buladi</a:t>
            </a:r>
            <a:r>
              <a:rPr lang="en-US" dirty="0"/>
              <a:t>.</a:t>
            </a:r>
            <a:endParaRPr lang="ru-RU" dirty="0"/>
          </a:p>
          <a:p>
            <a:pPr lvl="0"/>
            <a:r>
              <a:rPr lang="en-US" dirty="0" err="1"/>
              <a:t>Yagona</a:t>
            </a:r>
            <a:r>
              <a:rPr lang="en-US" dirty="0"/>
              <a:t>: </a:t>
            </a:r>
            <a:r>
              <a:rPr lang="en-US" dirty="0" err="1"/>
              <a:t>Davlat</a:t>
            </a:r>
            <a:r>
              <a:rPr lang="en-US" dirty="0"/>
              <a:t> </a:t>
            </a:r>
            <a:r>
              <a:rPr lang="en-US" dirty="0" err="1"/>
              <a:t>organlari</a:t>
            </a:r>
            <a:r>
              <a:rPr lang="en-US" dirty="0"/>
              <a:t> </a:t>
            </a:r>
            <a:r>
              <a:rPr lang="en-US" dirty="0" err="1"/>
              <a:t>axborot</a:t>
            </a:r>
            <a:r>
              <a:rPr lang="en-US" dirty="0"/>
              <a:t> </a:t>
            </a:r>
            <a:r>
              <a:rPr lang="en-US" dirty="0" err="1"/>
              <a:t>tizimlarining</a:t>
            </a:r>
            <a:r>
              <a:rPr lang="en-US" dirty="0"/>
              <a:t> </a:t>
            </a:r>
            <a:r>
              <a:rPr lang="en-US" dirty="0" err="1"/>
              <a:t>tulik</a:t>
            </a:r>
            <a:r>
              <a:rPr lang="en-US" dirty="0"/>
              <a:t> </a:t>
            </a:r>
            <a:r>
              <a:rPr lang="en-US" dirty="0" err="1"/>
              <a:t>integratsiyasi</a:t>
            </a:r>
            <a:r>
              <a:rPr lang="en-US" dirty="0"/>
              <a:t>.</a:t>
            </a:r>
            <a:endParaRPr lang="ru-RU" dirty="0"/>
          </a:p>
          <a:p>
            <a:endParaRPr lang="ru-RU" dirty="0"/>
          </a:p>
        </p:txBody>
      </p:sp>
    </p:spTree>
    <p:extLst>
      <p:ext uri="{BB962C8B-B14F-4D97-AF65-F5344CB8AC3E}">
        <p14:creationId xmlns:p14="http://schemas.microsoft.com/office/powerpoint/2010/main" val="3413678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dirty="0" err="1"/>
              <a:t>Jaxon</a:t>
            </a:r>
            <a:r>
              <a:rPr lang="en-US" dirty="0"/>
              <a:t> </a:t>
            </a:r>
            <a:r>
              <a:rPr lang="en-US" dirty="0" err="1"/>
              <a:t>Banki</a:t>
            </a:r>
            <a:r>
              <a:rPr lang="en-US" dirty="0"/>
              <a:t> </a:t>
            </a:r>
            <a:r>
              <a:rPr lang="en-US" dirty="0" err="1"/>
              <a:t>elektron</a:t>
            </a:r>
            <a:r>
              <a:rPr lang="en-US" dirty="0"/>
              <a:t> </a:t>
            </a:r>
            <a:r>
              <a:rPr lang="en-US" dirty="0" err="1"/>
              <a:t>xukumatni</a:t>
            </a:r>
            <a:r>
              <a:rPr lang="en-US" dirty="0"/>
              <a:t> </a:t>
            </a:r>
            <a:r>
              <a:rPr lang="en-US" dirty="0" err="1"/>
              <a:t>amalga</a:t>
            </a:r>
            <a:r>
              <a:rPr lang="en-US" dirty="0"/>
              <a:t> </a:t>
            </a:r>
            <a:r>
              <a:rPr lang="en-US" dirty="0" err="1"/>
              <a:t>oshirish</a:t>
            </a:r>
            <a:r>
              <a:rPr lang="en-US" dirty="0"/>
              <a:t> </a:t>
            </a:r>
            <a:r>
              <a:rPr lang="en-US" dirty="0" err="1"/>
              <a:t>jarayonini</a:t>
            </a:r>
            <a:r>
              <a:rPr lang="en-US" dirty="0"/>
              <a:t> </a:t>
            </a:r>
            <a:r>
              <a:rPr lang="en-US" dirty="0" err="1"/>
              <a:t>uchta</a:t>
            </a:r>
            <a:r>
              <a:rPr lang="en-US" dirty="0"/>
              <a:t> </a:t>
            </a:r>
            <a:r>
              <a:rPr lang="en-US" dirty="0" err="1"/>
              <a:t>boskichga</a:t>
            </a:r>
            <a:r>
              <a:rPr lang="en-US" dirty="0"/>
              <a:t> </a:t>
            </a:r>
            <a:r>
              <a:rPr lang="en-US" dirty="0" err="1"/>
              <a:t>buladi</a:t>
            </a:r>
            <a:r>
              <a:rPr lang="en-US" dirty="0"/>
              <a:t>. Bu </a:t>
            </a:r>
            <a:r>
              <a:rPr lang="en-US" dirty="0" err="1"/>
              <a:t>boskichlar</a:t>
            </a:r>
            <a:r>
              <a:rPr lang="en-US" dirty="0"/>
              <a:t> </a:t>
            </a:r>
            <a:r>
              <a:rPr lang="en-US" dirty="0" err="1"/>
              <a:t>bir-biriga</a:t>
            </a:r>
            <a:r>
              <a:rPr lang="en-US" dirty="0"/>
              <a:t> </a:t>
            </a:r>
            <a:r>
              <a:rPr lang="en-US" dirty="0" err="1"/>
              <a:t>mutlako</a:t>
            </a:r>
            <a:r>
              <a:rPr lang="en-US" dirty="0"/>
              <a:t> </a:t>
            </a:r>
            <a:r>
              <a:rPr lang="en-US" dirty="0" err="1"/>
              <a:t>boglik</a:t>
            </a:r>
            <a:r>
              <a:rPr lang="en-US" dirty="0"/>
              <a:t> </a:t>
            </a:r>
            <a:r>
              <a:rPr lang="en-US" dirty="0" err="1"/>
              <a:t>emas</a:t>
            </a:r>
            <a:r>
              <a:rPr lang="en-US" dirty="0"/>
              <a:t>, </a:t>
            </a:r>
            <a:r>
              <a:rPr lang="en-US" dirty="0" err="1"/>
              <a:t>ya’ni</a:t>
            </a:r>
            <a:r>
              <a:rPr lang="en-US" dirty="0"/>
              <a:t>, </a:t>
            </a:r>
            <a:r>
              <a:rPr lang="en-US" dirty="0" err="1"/>
              <a:t>bir</a:t>
            </a:r>
            <a:r>
              <a:rPr lang="en-US" dirty="0"/>
              <a:t> </a:t>
            </a:r>
            <a:r>
              <a:rPr lang="en-US" dirty="0" err="1"/>
              <a:t>boskich</a:t>
            </a:r>
            <a:r>
              <a:rPr lang="en-US" dirty="0"/>
              <a:t> </a:t>
            </a:r>
            <a:r>
              <a:rPr lang="en-US" dirty="0" err="1"/>
              <a:t>tugallanmasdan</a:t>
            </a:r>
            <a:r>
              <a:rPr lang="en-US" dirty="0"/>
              <a:t> </a:t>
            </a:r>
            <a:r>
              <a:rPr lang="en-US" dirty="0" err="1"/>
              <a:t>ikkinchi</a:t>
            </a:r>
            <a:r>
              <a:rPr lang="en-US" dirty="0"/>
              <a:t> </a:t>
            </a:r>
            <a:r>
              <a:rPr lang="en-US" dirty="0" err="1"/>
              <a:t>boskichni</a:t>
            </a:r>
            <a:r>
              <a:rPr lang="en-US" dirty="0"/>
              <a:t> </a:t>
            </a:r>
            <a:r>
              <a:rPr lang="en-US" dirty="0" err="1"/>
              <a:t>boshlash</a:t>
            </a:r>
            <a:r>
              <a:rPr lang="en-US" dirty="0"/>
              <a:t> </a:t>
            </a:r>
            <a:r>
              <a:rPr lang="en-US" dirty="0" err="1"/>
              <a:t>mumkin</a:t>
            </a:r>
            <a:r>
              <a:rPr lang="en-US" dirty="0"/>
              <a:t>.</a:t>
            </a:r>
            <a:endParaRPr lang="ru-RU" dirty="0"/>
          </a:p>
          <a:p>
            <a:pPr lvl="0"/>
            <a:r>
              <a:rPr lang="en-US" dirty="0" err="1"/>
              <a:t>Nashr</a:t>
            </a:r>
            <a:r>
              <a:rPr lang="en-US" dirty="0"/>
              <a:t> </a:t>
            </a:r>
            <a:r>
              <a:rPr lang="en-US" dirty="0" err="1"/>
              <a:t>etish</a:t>
            </a:r>
            <a:r>
              <a:rPr lang="en-US" dirty="0"/>
              <a:t>: </a:t>
            </a:r>
            <a:r>
              <a:rPr lang="en-US" dirty="0" err="1"/>
              <a:t>Iloji</a:t>
            </a:r>
            <a:r>
              <a:rPr lang="en-US" dirty="0"/>
              <a:t> </a:t>
            </a:r>
            <a:r>
              <a:rPr lang="en-US" dirty="0" err="1"/>
              <a:t>boricha</a:t>
            </a:r>
            <a:r>
              <a:rPr lang="en-US" dirty="0"/>
              <a:t> </a:t>
            </a:r>
            <a:r>
              <a:rPr lang="en-US" dirty="0" err="1"/>
              <a:t>kuprok</a:t>
            </a:r>
            <a:r>
              <a:rPr lang="en-US" dirty="0"/>
              <a:t> </a:t>
            </a:r>
            <a:r>
              <a:rPr lang="en-US" dirty="0" err="1"/>
              <a:t>ommaga</a:t>
            </a:r>
            <a:r>
              <a:rPr lang="en-US" dirty="0"/>
              <a:t> </a:t>
            </a:r>
            <a:r>
              <a:rPr lang="en-US" dirty="0" err="1"/>
              <a:t>xukumat</a:t>
            </a:r>
            <a:r>
              <a:rPr lang="en-US" dirty="0"/>
              <a:t> </a:t>
            </a:r>
            <a:r>
              <a:rPr lang="en-US" dirty="0" err="1"/>
              <a:t>xakida</a:t>
            </a:r>
            <a:r>
              <a:rPr lang="en-US" dirty="0"/>
              <a:t> </a:t>
            </a:r>
            <a:r>
              <a:rPr lang="en-US" dirty="0" err="1"/>
              <a:t>axborotni</a:t>
            </a:r>
            <a:r>
              <a:rPr lang="en-US" dirty="0"/>
              <a:t> </a:t>
            </a:r>
            <a:r>
              <a:rPr lang="en-US" dirty="0" err="1"/>
              <a:t>va</a:t>
            </a:r>
            <a:r>
              <a:rPr lang="en-US" dirty="0"/>
              <a:t> </a:t>
            </a:r>
            <a:r>
              <a:rPr lang="en-US" dirty="0" err="1"/>
              <a:t>tarkatish</a:t>
            </a:r>
            <a:r>
              <a:rPr lang="en-US" dirty="0"/>
              <a:t>. </a:t>
            </a:r>
            <a:r>
              <a:rPr lang="ru-RU" dirty="0" err="1"/>
              <a:t>Davlat</a:t>
            </a:r>
            <a:r>
              <a:rPr lang="ru-RU" dirty="0"/>
              <a:t> </a:t>
            </a:r>
            <a:r>
              <a:rPr lang="ru-RU" dirty="0" err="1"/>
              <a:t>portallari</a:t>
            </a:r>
            <a:r>
              <a:rPr lang="ru-RU" dirty="0"/>
              <a:t> </a:t>
            </a:r>
            <a:r>
              <a:rPr lang="ru-RU" dirty="0" err="1"/>
              <a:t>elektron</a:t>
            </a:r>
            <a:r>
              <a:rPr lang="ru-RU" dirty="0"/>
              <a:t> </a:t>
            </a:r>
            <a:r>
              <a:rPr lang="ru-RU" dirty="0" err="1"/>
              <a:t>xukumatning</a:t>
            </a:r>
            <a:r>
              <a:rPr lang="ru-RU" dirty="0"/>
              <a:t> </a:t>
            </a:r>
            <a:r>
              <a:rPr lang="ru-RU" dirty="0" err="1"/>
              <a:t>asosiy</a:t>
            </a:r>
            <a:r>
              <a:rPr lang="ru-RU" dirty="0"/>
              <a:t> </a:t>
            </a:r>
            <a:r>
              <a:rPr lang="ru-RU" dirty="0" err="1"/>
              <a:t>xizmatchisi</a:t>
            </a:r>
            <a:r>
              <a:rPr lang="ru-RU" dirty="0"/>
              <a:t> </a:t>
            </a:r>
            <a:r>
              <a:rPr lang="ru-RU" dirty="0" err="1"/>
              <a:t>vazifasini</a:t>
            </a:r>
            <a:r>
              <a:rPr lang="ru-RU" dirty="0"/>
              <a:t> </a:t>
            </a:r>
            <a:r>
              <a:rPr lang="ru-RU" dirty="0" err="1"/>
              <a:t>utaydi</a:t>
            </a:r>
            <a:r>
              <a:rPr lang="ru-RU" dirty="0"/>
              <a:t>.</a:t>
            </a:r>
          </a:p>
          <a:p>
            <a:pPr lvl="0"/>
            <a:r>
              <a:rPr lang="ru-RU" dirty="0" err="1"/>
              <a:t>Interaktiv</a:t>
            </a:r>
            <a:r>
              <a:rPr lang="ru-RU" dirty="0"/>
              <a:t>: </a:t>
            </a:r>
            <a:r>
              <a:rPr lang="ru-RU" dirty="0" err="1"/>
              <a:t>Interaktiv</a:t>
            </a:r>
            <a:r>
              <a:rPr lang="ru-RU" dirty="0"/>
              <a:t> </a:t>
            </a:r>
            <a:r>
              <a:rPr lang="ru-RU" dirty="0" err="1"/>
              <a:t>elektron</a:t>
            </a:r>
            <a:r>
              <a:rPr lang="ru-RU" dirty="0"/>
              <a:t> </a:t>
            </a:r>
            <a:r>
              <a:rPr lang="ru-RU" dirty="0" err="1"/>
              <a:t>xukumat</a:t>
            </a:r>
            <a:r>
              <a:rPr lang="ru-RU" dirty="0"/>
              <a:t> </a:t>
            </a:r>
            <a:r>
              <a:rPr lang="ru-RU" dirty="0" err="1"/>
              <a:t>ikki</a:t>
            </a:r>
            <a:r>
              <a:rPr lang="ru-RU" dirty="0"/>
              <a:t> </a:t>
            </a:r>
            <a:r>
              <a:rPr lang="ru-RU" dirty="0" err="1"/>
              <a:t>tomonlama</a:t>
            </a:r>
            <a:r>
              <a:rPr lang="ru-RU" dirty="0"/>
              <a:t> </a:t>
            </a:r>
            <a:r>
              <a:rPr lang="ru-RU" dirty="0" err="1"/>
              <a:t>alokani</a:t>
            </a:r>
            <a:r>
              <a:rPr lang="ru-RU" dirty="0"/>
              <a:t> </a:t>
            </a:r>
            <a:r>
              <a:rPr lang="ru-RU" dirty="0" err="1"/>
              <a:t>uz</a:t>
            </a:r>
            <a:r>
              <a:rPr lang="ru-RU" dirty="0"/>
              <a:t> </a:t>
            </a:r>
            <a:r>
              <a:rPr lang="ru-RU" dirty="0" err="1"/>
              <a:t>ichiga</a:t>
            </a:r>
            <a:r>
              <a:rPr lang="ru-RU" dirty="0"/>
              <a:t> </a:t>
            </a:r>
            <a:r>
              <a:rPr lang="ru-RU" dirty="0" err="1"/>
              <a:t>oladi</a:t>
            </a:r>
            <a:r>
              <a:rPr lang="ru-RU" dirty="0"/>
              <a:t>, </a:t>
            </a:r>
            <a:r>
              <a:rPr lang="ru-RU" dirty="0" err="1"/>
              <a:t>misol</a:t>
            </a:r>
            <a:r>
              <a:rPr lang="ru-RU" dirty="0"/>
              <a:t> </a:t>
            </a:r>
            <a:r>
              <a:rPr lang="ru-RU" dirty="0" err="1"/>
              <a:t>qilib</a:t>
            </a:r>
            <a:r>
              <a:rPr lang="ru-RU" dirty="0"/>
              <a:t> </a:t>
            </a:r>
            <a:r>
              <a:rPr lang="ru-RU" dirty="0" err="1"/>
              <a:t>xukumat</a:t>
            </a:r>
            <a:r>
              <a:rPr lang="ru-RU" dirty="0"/>
              <a:t> </a:t>
            </a:r>
            <a:r>
              <a:rPr lang="ru-RU" dirty="0" err="1"/>
              <a:t>ishchilari</a:t>
            </a:r>
            <a:r>
              <a:rPr lang="ru-RU" dirty="0"/>
              <a:t> </a:t>
            </a:r>
            <a:r>
              <a:rPr lang="ru-RU" dirty="0" err="1"/>
              <a:t>uchun</a:t>
            </a:r>
            <a:r>
              <a:rPr lang="ru-RU" dirty="0"/>
              <a:t> </a:t>
            </a:r>
            <a:r>
              <a:rPr lang="en-US" dirty="0"/>
              <a:t>e</a:t>
            </a:r>
            <a:r>
              <a:rPr lang="ru-RU" dirty="0"/>
              <a:t>-</a:t>
            </a:r>
            <a:r>
              <a:rPr lang="en-US" dirty="0"/>
              <a:t>mail </a:t>
            </a:r>
            <a:r>
              <a:rPr lang="ru-RU" dirty="0" err="1"/>
              <a:t>kontakt</a:t>
            </a:r>
            <a:r>
              <a:rPr lang="ru-RU" dirty="0"/>
              <a:t> </a:t>
            </a:r>
            <a:r>
              <a:rPr lang="ru-RU" dirty="0" err="1"/>
              <a:t>kabi</a:t>
            </a:r>
            <a:r>
              <a:rPr lang="ru-RU" dirty="0"/>
              <a:t> </a:t>
            </a:r>
            <a:r>
              <a:rPr lang="ru-RU" dirty="0" err="1"/>
              <a:t>boshlangich</a:t>
            </a:r>
            <a:r>
              <a:rPr lang="ru-RU" dirty="0"/>
              <a:t> </a:t>
            </a:r>
            <a:r>
              <a:rPr lang="ru-RU" dirty="0" err="1"/>
              <a:t>funktsiyalarni</a:t>
            </a:r>
            <a:r>
              <a:rPr lang="ru-RU" dirty="0"/>
              <a:t> </a:t>
            </a:r>
            <a:r>
              <a:rPr lang="ru-RU" dirty="0" err="1"/>
              <a:t>yoki</a:t>
            </a:r>
            <a:r>
              <a:rPr lang="ru-RU" dirty="0"/>
              <a:t> </a:t>
            </a:r>
            <a:r>
              <a:rPr lang="ru-RU" dirty="0" err="1"/>
              <a:t>siyosiy</a:t>
            </a:r>
            <a:r>
              <a:rPr lang="ru-RU" dirty="0"/>
              <a:t> </a:t>
            </a:r>
            <a:r>
              <a:rPr lang="ru-RU" dirty="0" err="1"/>
              <a:t>va</a:t>
            </a:r>
            <a:r>
              <a:rPr lang="ru-RU" dirty="0"/>
              <a:t> </a:t>
            </a:r>
            <a:r>
              <a:rPr lang="ru-RU" dirty="0" err="1"/>
              <a:t>qonuniy</a:t>
            </a:r>
            <a:r>
              <a:rPr lang="ru-RU" dirty="0"/>
              <a:t> </a:t>
            </a:r>
            <a:r>
              <a:rPr lang="ru-RU" dirty="0" err="1"/>
              <a:t>takliflarga</a:t>
            </a:r>
            <a:r>
              <a:rPr lang="ru-RU" dirty="0"/>
              <a:t> </a:t>
            </a:r>
            <a:r>
              <a:rPr lang="ru-RU" dirty="0" err="1"/>
              <a:t>doir</a:t>
            </a:r>
            <a:r>
              <a:rPr lang="ru-RU" dirty="0"/>
              <a:t> </a:t>
            </a:r>
            <a:r>
              <a:rPr lang="ru-RU" dirty="0" err="1"/>
              <a:t>foydalanuvchilarning</a:t>
            </a:r>
            <a:r>
              <a:rPr lang="ru-RU" dirty="0"/>
              <a:t> </a:t>
            </a:r>
            <a:r>
              <a:rPr lang="ru-RU" dirty="0" err="1"/>
              <a:t>fikr</a:t>
            </a:r>
            <a:r>
              <a:rPr lang="ru-RU" dirty="0"/>
              <a:t> </a:t>
            </a:r>
            <a:r>
              <a:rPr lang="ru-RU" dirty="0" err="1"/>
              <a:t>bildirishi</a:t>
            </a:r>
            <a:r>
              <a:rPr lang="ru-RU" dirty="0"/>
              <a:t> </a:t>
            </a:r>
            <a:r>
              <a:rPr lang="ru-RU" dirty="0" err="1"/>
              <a:t>uchun</a:t>
            </a:r>
            <a:r>
              <a:rPr lang="ru-RU" dirty="0"/>
              <a:t> </a:t>
            </a:r>
            <a:r>
              <a:rPr lang="ru-RU" dirty="0" err="1"/>
              <a:t>sharoit</a:t>
            </a:r>
            <a:r>
              <a:rPr lang="ru-RU" dirty="0"/>
              <a:t> </a:t>
            </a:r>
            <a:r>
              <a:rPr lang="ru-RU" dirty="0" err="1"/>
              <a:t>yaratib</a:t>
            </a:r>
            <a:r>
              <a:rPr lang="ru-RU" dirty="0"/>
              <a:t> </a:t>
            </a:r>
            <a:r>
              <a:rPr lang="ru-RU" dirty="0" err="1"/>
              <a:t>berish</a:t>
            </a:r>
            <a:r>
              <a:rPr lang="ru-RU" dirty="0"/>
              <a:t> </a:t>
            </a:r>
            <a:r>
              <a:rPr lang="ru-RU" dirty="0" err="1"/>
              <a:t>xisoblanadi</a:t>
            </a:r>
            <a:r>
              <a:rPr lang="ru-RU" dirty="0"/>
              <a:t>.</a:t>
            </a:r>
          </a:p>
          <a:p>
            <a:r>
              <a:rPr lang="ru-RU" dirty="0" err="1"/>
              <a:t>Tranzaktsiya</a:t>
            </a:r>
            <a:r>
              <a:rPr lang="ru-RU" dirty="0"/>
              <a:t>: </a:t>
            </a:r>
            <a:r>
              <a:rPr lang="ru-RU" dirty="0" err="1"/>
              <a:t>fukarolar</a:t>
            </a:r>
            <a:r>
              <a:rPr lang="ru-RU" dirty="0"/>
              <a:t> </a:t>
            </a:r>
            <a:r>
              <a:rPr lang="ru-RU" dirty="0" err="1"/>
              <a:t>xukumat</a:t>
            </a:r>
            <a:r>
              <a:rPr lang="ru-RU" dirty="0"/>
              <a:t> </a:t>
            </a:r>
            <a:r>
              <a:rPr lang="ru-RU" dirty="0" err="1"/>
              <a:t>interakiv</a:t>
            </a:r>
            <a:r>
              <a:rPr lang="ru-RU" dirty="0"/>
              <a:t> </a:t>
            </a:r>
            <a:r>
              <a:rPr lang="ru-RU" dirty="0" err="1"/>
              <a:t>xizmatlaridan</a:t>
            </a:r>
            <a:r>
              <a:rPr lang="ru-RU" dirty="0"/>
              <a:t> </a:t>
            </a:r>
            <a:r>
              <a:rPr lang="ru-RU" dirty="0" err="1"/>
              <a:t>foydalanishi</a:t>
            </a:r>
            <a:r>
              <a:rPr lang="ru-RU" dirty="0"/>
              <a:t> </a:t>
            </a:r>
            <a:r>
              <a:rPr lang="ru-RU" dirty="0" err="1"/>
              <a:t>xamda</a:t>
            </a:r>
            <a:r>
              <a:rPr lang="ru-RU" dirty="0"/>
              <a:t> </a:t>
            </a:r>
            <a:r>
              <a:rPr lang="ru-RU" dirty="0" err="1"/>
              <a:t>onlayn</a:t>
            </a:r>
            <a:r>
              <a:rPr lang="ru-RU" dirty="0"/>
              <a:t> </a:t>
            </a:r>
            <a:r>
              <a:rPr lang="ru-RU" dirty="0" err="1"/>
              <a:t>tulovlar</a:t>
            </a:r>
            <a:r>
              <a:rPr lang="ru-RU" dirty="0"/>
              <a:t> </a:t>
            </a:r>
            <a:r>
              <a:rPr lang="ru-RU" dirty="0" err="1"/>
              <a:t>va</a:t>
            </a:r>
            <a:r>
              <a:rPr lang="ru-RU" dirty="0"/>
              <a:t> </a:t>
            </a:r>
            <a:r>
              <a:rPr lang="ru-RU" dirty="0" err="1"/>
              <a:t>elektron</a:t>
            </a:r>
            <a:r>
              <a:rPr lang="ru-RU" dirty="0"/>
              <a:t> </a:t>
            </a:r>
            <a:r>
              <a:rPr lang="ru-RU" dirty="0" err="1"/>
              <a:t>xisobotlarni</a:t>
            </a:r>
            <a:r>
              <a:rPr lang="ru-RU" dirty="0"/>
              <a:t> </a:t>
            </a:r>
            <a:r>
              <a:rPr lang="ru-RU" dirty="0" err="1"/>
              <a:t>junatishi</a:t>
            </a:r>
            <a:r>
              <a:rPr lang="ru-RU" dirty="0"/>
              <a:t> </a:t>
            </a:r>
            <a:r>
              <a:rPr lang="ru-RU" dirty="0" err="1"/>
              <a:t>mumkin</a:t>
            </a:r>
            <a:endParaRPr lang="ru-RU" dirty="0"/>
          </a:p>
        </p:txBody>
      </p:sp>
    </p:spTree>
    <p:extLst>
      <p:ext uri="{BB962C8B-B14F-4D97-AF65-F5344CB8AC3E}">
        <p14:creationId xmlns:p14="http://schemas.microsoft.com/office/powerpoint/2010/main" val="1637062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738533"/>
          </a:xfrm>
        </p:spPr>
        <p:txBody>
          <a:bodyPr>
            <a:normAutofit fontScale="90000"/>
          </a:bodyPr>
          <a:lstStyle/>
          <a:p>
            <a:r>
              <a:rPr lang="uz-Cyrl-UZ" dirty="0"/>
              <a:t>Elektron xukumat tizimini tashkil etish texnologiyasi. Elektron xukumat jaxon tajribasidagi tamoyillari</a:t>
            </a:r>
            <a:endParaRPr lang="ru-RU" dirty="0"/>
          </a:p>
        </p:txBody>
      </p:sp>
      <p:sp>
        <p:nvSpPr>
          <p:cNvPr id="3" name="Объект 2"/>
          <p:cNvSpPr>
            <a:spLocks noGrp="1"/>
          </p:cNvSpPr>
          <p:nvPr>
            <p:ph sz="quarter" idx="1"/>
          </p:nvPr>
        </p:nvSpPr>
        <p:spPr>
          <a:xfrm>
            <a:off x="914400" y="2420888"/>
            <a:ext cx="7772400" cy="3598912"/>
          </a:xfrm>
        </p:spPr>
        <p:txBody>
          <a:bodyPr/>
          <a:lstStyle/>
          <a:p>
            <a:r>
              <a:rPr lang="en-US" dirty="0"/>
              <a:t>“</a:t>
            </a:r>
            <a:r>
              <a:rPr lang="en-US" dirty="0" err="1"/>
              <a:t>Elektron</a:t>
            </a:r>
            <a:r>
              <a:rPr lang="en-US" dirty="0"/>
              <a:t> </a:t>
            </a:r>
            <a:r>
              <a:rPr lang="en-US" dirty="0" err="1"/>
              <a:t>xukumat</a:t>
            </a:r>
            <a:r>
              <a:rPr lang="en-US" dirty="0"/>
              <a:t>” </a:t>
            </a:r>
            <a:r>
              <a:rPr lang="en-US" dirty="0" err="1"/>
              <a:t>tizimi</a:t>
            </a:r>
            <a:r>
              <a:rPr lang="en-US" dirty="0"/>
              <a:t> </a:t>
            </a:r>
            <a:r>
              <a:rPr lang="en-US" dirty="0" err="1"/>
              <a:t>fukarolar</a:t>
            </a:r>
            <a:r>
              <a:rPr lang="en-US" dirty="0"/>
              <a:t> </a:t>
            </a:r>
            <a:r>
              <a:rPr lang="en-US" dirty="0" err="1"/>
              <a:t>bilan</a:t>
            </a:r>
            <a:r>
              <a:rPr lang="en-US" dirty="0"/>
              <a:t> </a:t>
            </a:r>
            <a:r>
              <a:rPr lang="en-US" dirty="0" err="1"/>
              <a:t>xokimiyat</a:t>
            </a:r>
            <a:r>
              <a:rPr lang="en-US" dirty="0"/>
              <a:t>, </a:t>
            </a:r>
            <a:r>
              <a:rPr lang="en-US" dirty="0" err="1"/>
              <a:t>turli</a:t>
            </a:r>
            <a:r>
              <a:rPr lang="en-US" dirty="0"/>
              <a:t> </a:t>
            </a:r>
            <a:r>
              <a:rPr lang="en-US" dirty="0" err="1"/>
              <a:t>ijtimoiy</a:t>
            </a:r>
            <a:r>
              <a:rPr lang="en-US" dirty="0"/>
              <a:t> </a:t>
            </a:r>
            <a:r>
              <a:rPr lang="en-US" dirty="0" err="1"/>
              <a:t>xizmatlar</a:t>
            </a:r>
            <a:r>
              <a:rPr lang="en-US" dirty="0"/>
              <a:t>, </a:t>
            </a:r>
            <a:r>
              <a:rPr lang="en-US" dirty="0" err="1"/>
              <a:t>kumitalar</a:t>
            </a:r>
            <a:r>
              <a:rPr lang="en-US" dirty="0"/>
              <a:t>, </a:t>
            </a:r>
            <a:r>
              <a:rPr lang="en-US" dirty="0" err="1"/>
              <a:t>tashkilotlar</a:t>
            </a:r>
            <a:r>
              <a:rPr lang="en-US" dirty="0"/>
              <a:t>, </a:t>
            </a:r>
            <a:r>
              <a:rPr lang="en-US" dirty="0" err="1"/>
              <a:t>umuman</a:t>
            </a:r>
            <a:r>
              <a:rPr lang="en-US" dirty="0"/>
              <a:t> </a:t>
            </a:r>
            <a:r>
              <a:rPr lang="en-US" dirty="0" err="1"/>
              <a:t>olganda</a:t>
            </a:r>
            <a:r>
              <a:rPr lang="en-US" dirty="0"/>
              <a:t>, </a:t>
            </a:r>
            <a:r>
              <a:rPr lang="en-US" dirty="0" err="1"/>
              <a:t>istalgan</a:t>
            </a:r>
            <a:r>
              <a:rPr lang="en-US" dirty="0"/>
              <a:t> </a:t>
            </a:r>
            <a:r>
              <a:rPr lang="en-US" dirty="0" err="1"/>
              <a:t>darajadagi</a:t>
            </a:r>
            <a:r>
              <a:rPr lang="en-US" dirty="0"/>
              <a:t> </a:t>
            </a:r>
            <a:r>
              <a:rPr lang="en-US" dirty="0" err="1"/>
              <a:t>raxbar</a:t>
            </a:r>
            <a:r>
              <a:rPr lang="en-US" dirty="0"/>
              <a:t> </a:t>
            </a:r>
            <a:r>
              <a:rPr lang="en-US" dirty="0" err="1"/>
              <a:t>xodim</a:t>
            </a:r>
            <a:r>
              <a:rPr lang="en-US" dirty="0"/>
              <a:t> </a:t>
            </a:r>
            <a:r>
              <a:rPr lang="en-US" dirty="0" err="1"/>
              <a:t>bilan</a:t>
            </a:r>
            <a:r>
              <a:rPr lang="en-US" dirty="0"/>
              <a:t> </a:t>
            </a:r>
            <a:r>
              <a:rPr lang="en-US" dirty="0" err="1"/>
              <a:t>ochik</a:t>
            </a:r>
            <a:r>
              <a:rPr lang="en-US" dirty="0"/>
              <a:t> </a:t>
            </a:r>
            <a:r>
              <a:rPr lang="en-US" dirty="0" err="1"/>
              <a:t>interfaol</a:t>
            </a:r>
            <a:r>
              <a:rPr lang="en-US" dirty="0"/>
              <a:t> </a:t>
            </a:r>
            <a:r>
              <a:rPr lang="en-US" dirty="0" err="1"/>
              <a:t>rejimda</a:t>
            </a:r>
            <a:r>
              <a:rPr lang="en-US" dirty="0"/>
              <a:t> </a:t>
            </a:r>
            <a:r>
              <a:rPr lang="en-US" dirty="0" err="1"/>
              <a:t>mulokot</a:t>
            </a:r>
            <a:r>
              <a:rPr lang="en-US" dirty="0"/>
              <a:t> </a:t>
            </a:r>
            <a:r>
              <a:rPr lang="en-US" dirty="0" err="1"/>
              <a:t>qila</a:t>
            </a:r>
            <a:r>
              <a:rPr lang="en-US" dirty="0"/>
              <a:t> </a:t>
            </a:r>
            <a:r>
              <a:rPr lang="en-US" dirty="0" err="1"/>
              <a:t>olish</a:t>
            </a:r>
            <a:r>
              <a:rPr lang="en-US" dirty="0"/>
              <a:t> </a:t>
            </a:r>
            <a:r>
              <a:rPr lang="en-US" dirty="0" err="1"/>
              <a:t>imkoniyatini</a:t>
            </a:r>
            <a:r>
              <a:rPr lang="en-US" dirty="0"/>
              <a:t> </a:t>
            </a:r>
            <a:r>
              <a:rPr lang="en-US" dirty="0" err="1"/>
              <a:t>yaratadi</a:t>
            </a:r>
            <a:r>
              <a:rPr lang="en-US" dirty="0"/>
              <a:t>.</a:t>
            </a:r>
            <a:endParaRPr lang="ru-RU" dirty="0"/>
          </a:p>
        </p:txBody>
      </p:sp>
    </p:spTree>
    <p:extLst>
      <p:ext uri="{BB962C8B-B14F-4D97-AF65-F5344CB8AC3E}">
        <p14:creationId xmlns:p14="http://schemas.microsoft.com/office/powerpoint/2010/main" val="3360278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pPr lvl="0"/>
            <a:r>
              <a:rPr lang="en-US" b="1" i="1" dirty="0" err="1"/>
              <a:t>Govemment</a:t>
            </a:r>
            <a:r>
              <a:rPr lang="en-US" b="1" i="1" dirty="0"/>
              <a:t>-to-</a:t>
            </a:r>
            <a:r>
              <a:rPr lang="en-US" b="1" i="1" dirty="0" err="1"/>
              <a:t>Govemment</a:t>
            </a:r>
            <a:r>
              <a:rPr lang="en-US" b="1" i="1" dirty="0"/>
              <a:t> (G2G)</a:t>
            </a:r>
            <a:r>
              <a:rPr lang="en-US" dirty="0"/>
              <a:t> - </a:t>
            </a:r>
            <a:r>
              <a:rPr lang="en-US" dirty="0" err="1"/>
              <a:t>davlat</a:t>
            </a:r>
            <a:r>
              <a:rPr lang="en-US" dirty="0"/>
              <a:t> </a:t>
            </a:r>
            <a:r>
              <a:rPr lang="en-US" dirty="0" err="1"/>
              <a:t>boshkaruv</a:t>
            </a:r>
            <a:r>
              <a:rPr lang="en-US" dirty="0"/>
              <a:t> </a:t>
            </a:r>
            <a:r>
              <a:rPr lang="en-US" dirty="0" err="1"/>
              <a:t>organlarining</a:t>
            </a:r>
            <a:r>
              <a:rPr lang="en-US" dirty="0"/>
              <a:t> </a:t>
            </a:r>
            <a:r>
              <a:rPr lang="en-US" dirty="0" err="1"/>
              <a:t>uzaro</a:t>
            </a:r>
            <a:r>
              <a:rPr lang="en-US" dirty="0"/>
              <a:t> </a:t>
            </a:r>
            <a:r>
              <a:rPr lang="en-US" dirty="0" err="1"/>
              <a:t>alokalariga</a:t>
            </a:r>
            <a:r>
              <a:rPr lang="en-US" dirty="0"/>
              <a:t> </a:t>
            </a:r>
            <a:r>
              <a:rPr lang="en-US" dirty="0" err="1"/>
              <a:t>yunaltirilgan</a:t>
            </a:r>
            <a:r>
              <a:rPr lang="en-US" dirty="0"/>
              <a:t> </a:t>
            </a:r>
            <a:r>
              <a:rPr lang="en-US" dirty="0" err="1"/>
              <a:t>shakl</a:t>
            </a:r>
            <a:r>
              <a:rPr lang="en-US" dirty="0"/>
              <a:t>;</a:t>
            </a:r>
            <a:endParaRPr lang="ru-RU" dirty="0"/>
          </a:p>
          <a:p>
            <a:pPr lvl="0"/>
            <a:r>
              <a:rPr lang="en-US" b="1" i="1" dirty="0"/>
              <a:t>Government to Business (G2B)</a:t>
            </a:r>
            <a:r>
              <a:rPr lang="en-US" dirty="0"/>
              <a:t> - </a:t>
            </a:r>
            <a:r>
              <a:rPr lang="en-US" dirty="0" err="1"/>
              <a:t>davlat</a:t>
            </a:r>
            <a:r>
              <a:rPr lang="en-US" dirty="0"/>
              <a:t> </a:t>
            </a:r>
            <a:r>
              <a:rPr lang="en-US" dirty="0" err="1"/>
              <a:t>boshkaruv</a:t>
            </a:r>
            <a:r>
              <a:rPr lang="en-US" dirty="0"/>
              <a:t> </a:t>
            </a:r>
            <a:r>
              <a:rPr lang="en-US" dirty="0" err="1"/>
              <a:t>organlari</a:t>
            </a:r>
            <a:r>
              <a:rPr lang="en-US" dirty="0"/>
              <a:t> </a:t>
            </a:r>
            <a:r>
              <a:rPr lang="en-US" dirty="0" err="1"/>
              <a:t>bilan</a:t>
            </a:r>
            <a:r>
              <a:rPr lang="en-US" dirty="0"/>
              <a:t> </a:t>
            </a:r>
            <a:r>
              <a:rPr lang="en-US" dirty="0" err="1"/>
              <a:t>tadbirkorlik</a:t>
            </a:r>
            <a:r>
              <a:rPr lang="en-US" dirty="0"/>
              <a:t> </a:t>
            </a:r>
            <a:r>
              <a:rPr lang="en-US" dirty="0" err="1"/>
              <a:t>sub’ektlari</a:t>
            </a:r>
            <a:r>
              <a:rPr lang="en-US" dirty="0"/>
              <a:t> </a:t>
            </a:r>
            <a:r>
              <a:rPr lang="en-US" dirty="0" err="1"/>
              <a:t>urtasidagi</a:t>
            </a:r>
            <a:r>
              <a:rPr lang="en-US" dirty="0"/>
              <a:t> </a:t>
            </a:r>
            <a:r>
              <a:rPr lang="en-US" dirty="0" err="1"/>
              <a:t>uzaro</a:t>
            </a:r>
            <a:r>
              <a:rPr lang="en-US" dirty="0"/>
              <a:t> </a:t>
            </a:r>
            <a:r>
              <a:rPr lang="en-US" dirty="0" err="1"/>
              <a:t>munosabatlarga</a:t>
            </a:r>
            <a:r>
              <a:rPr lang="en-US" dirty="0"/>
              <a:t> </a:t>
            </a:r>
            <a:r>
              <a:rPr lang="en-US" dirty="0" err="1"/>
              <a:t>yunaltirilgan</a:t>
            </a:r>
            <a:r>
              <a:rPr lang="en-US" dirty="0"/>
              <a:t> </a:t>
            </a:r>
            <a:r>
              <a:rPr lang="en-US" dirty="0" err="1"/>
              <a:t>shakl</a:t>
            </a:r>
            <a:r>
              <a:rPr lang="en-US" dirty="0"/>
              <a:t>;</a:t>
            </a:r>
            <a:endParaRPr lang="ru-RU" dirty="0"/>
          </a:p>
          <a:p>
            <a:pPr lvl="0"/>
            <a:r>
              <a:rPr lang="en-US" b="1" i="1" dirty="0"/>
              <a:t>Government to Citizens (G2C)</a:t>
            </a:r>
            <a:r>
              <a:rPr lang="en-US" dirty="0"/>
              <a:t> - </a:t>
            </a:r>
            <a:r>
              <a:rPr lang="en-US" dirty="0" err="1"/>
              <a:t>davlat</a:t>
            </a:r>
            <a:r>
              <a:rPr lang="en-US" dirty="0"/>
              <a:t> </a:t>
            </a:r>
            <a:r>
              <a:rPr lang="en-US" dirty="0" err="1"/>
              <a:t>boshkaruv</a:t>
            </a:r>
            <a:r>
              <a:rPr lang="en-US" dirty="0"/>
              <a:t> </a:t>
            </a:r>
            <a:r>
              <a:rPr lang="en-US" dirty="0" err="1"/>
              <a:t>organlari</a:t>
            </a:r>
            <a:r>
              <a:rPr lang="en-US" dirty="0"/>
              <a:t> </a:t>
            </a:r>
            <a:r>
              <a:rPr lang="en-US" dirty="0" err="1"/>
              <a:t>bilan</a:t>
            </a:r>
            <a:r>
              <a:rPr lang="en-US" dirty="0"/>
              <a:t> </a:t>
            </a:r>
            <a:r>
              <a:rPr lang="en-US" dirty="0" err="1"/>
              <a:t>fukarolar</a:t>
            </a:r>
            <a:r>
              <a:rPr lang="en-US" dirty="0"/>
              <a:t> </a:t>
            </a:r>
            <a:r>
              <a:rPr lang="en-US" dirty="0" err="1"/>
              <a:t>urtasidagi</a:t>
            </a:r>
            <a:r>
              <a:rPr lang="en-US" dirty="0"/>
              <a:t> </a:t>
            </a:r>
            <a:r>
              <a:rPr lang="en-US" dirty="0" err="1"/>
              <a:t>uzaro</a:t>
            </a:r>
            <a:r>
              <a:rPr lang="en-US" dirty="0"/>
              <a:t> </a:t>
            </a:r>
            <a:r>
              <a:rPr lang="en-US" dirty="0" err="1"/>
              <a:t>munosabatlarga</a:t>
            </a:r>
            <a:r>
              <a:rPr lang="en-US" dirty="0"/>
              <a:t> </a:t>
            </a:r>
            <a:r>
              <a:rPr lang="en-US" dirty="0" err="1"/>
              <a:t>yunaltirilgan</a:t>
            </a:r>
            <a:r>
              <a:rPr lang="en-US" dirty="0"/>
              <a:t> </a:t>
            </a:r>
            <a:r>
              <a:rPr lang="en-US" dirty="0" err="1"/>
              <a:t>shakl</a:t>
            </a:r>
            <a:r>
              <a:rPr lang="en-US" dirty="0"/>
              <a:t>;</a:t>
            </a:r>
            <a:endParaRPr lang="ru-RU" dirty="0"/>
          </a:p>
          <a:p>
            <a:pPr lvl="0"/>
            <a:r>
              <a:rPr lang="en-US" b="1" i="1" dirty="0"/>
              <a:t>Government-to-Non-profit (G2N)</a:t>
            </a:r>
            <a:r>
              <a:rPr lang="en-US" dirty="0"/>
              <a:t> - </a:t>
            </a:r>
            <a:r>
              <a:rPr lang="en-US" dirty="0" err="1"/>
              <a:t>davlat</a:t>
            </a:r>
            <a:r>
              <a:rPr lang="en-US" dirty="0"/>
              <a:t> </a:t>
            </a:r>
            <a:r>
              <a:rPr lang="en-US" dirty="0" err="1"/>
              <a:t>boshkaruv</a:t>
            </a:r>
            <a:r>
              <a:rPr lang="en-US" dirty="0"/>
              <a:t> </a:t>
            </a:r>
            <a:r>
              <a:rPr lang="en-US" dirty="0" err="1"/>
              <a:t>organlari</a:t>
            </a:r>
            <a:r>
              <a:rPr lang="en-US" dirty="0"/>
              <a:t> </a:t>
            </a:r>
            <a:r>
              <a:rPr lang="en-US" dirty="0" err="1"/>
              <a:t>bilan</a:t>
            </a:r>
            <a:r>
              <a:rPr lang="en-US" dirty="0"/>
              <a:t> </a:t>
            </a:r>
            <a:r>
              <a:rPr lang="en-US" dirty="0" err="1"/>
              <a:t>notijorat</a:t>
            </a:r>
            <a:r>
              <a:rPr lang="en-US" dirty="0"/>
              <a:t> </a:t>
            </a:r>
            <a:r>
              <a:rPr lang="en-US" dirty="0" err="1"/>
              <a:t>tashkilotlar</a:t>
            </a:r>
            <a:r>
              <a:rPr lang="en-US" dirty="0"/>
              <a:t> </a:t>
            </a:r>
            <a:r>
              <a:rPr lang="en-US" dirty="0" err="1"/>
              <a:t>urtasidagi</a:t>
            </a:r>
            <a:r>
              <a:rPr lang="en-US" dirty="0"/>
              <a:t> </a:t>
            </a:r>
            <a:r>
              <a:rPr lang="en-US" dirty="0" err="1"/>
              <a:t>uzaro</a:t>
            </a:r>
            <a:r>
              <a:rPr lang="en-US" dirty="0"/>
              <a:t> </a:t>
            </a:r>
            <a:r>
              <a:rPr lang="en-US" dirty="0" err="1"/>
              <a:t>munosabatlarga</a:t>
            </a:r>
            <a:r>
              <a:rPr lang="en-US" dirty="0"/>
              <a:t> </a:t>
            </a:r>
            <a:r>
              <a:rPr lang="en-US" dirty="0" err="1"/>
              <a:t>yunaltirilgan</a:t>
            </a:r>
            <a:r>
              <a:rPr lang="en-US" dirty="0"/>
              <a:t> </a:t>
            </a:r>
            <a:r>
              <a:rPr lang="en-US" dirty="0" err="1"/>
              <a:t>shakl</a:t>
            </a:r>
            <a:r>
              <a:rPr lang="en-US" dirty="0"/>
              <a:t>;</a:t>
            </a:r>
            <a:endParaRPr lang="ru-RU" dirty="0"/>
          </a:p>
          <a:p>
            <a:r>
              <a:rPr lang="en-US" b="1" i="1" dirty="0"/>
              <a:t>Government-to-Employee (G2E)</a:t>
            </a:r>
            <a:r>
              <a:rPr lang="en-US" dirty="0"/>
              <a:t> - </a:t>
            </a:r>
            <a:r>
              <a:rPr lang="en-US" dirty="0" err="1"/>
              <a:t>davlat</a:t>
            </a:r>
            <a:r>
              <a:rPr lang="en-US" dirty="0"/>
              <a:t> </a:t>
            </a:r>
            <a:r>
              <a:rPr lang="en-US" dirty="0" err="1"/>
              <a:t>boshkaruv</a:t>
            </a:r>
            <a:r>
              <a:rPr lang="en-US" dirty="0"/>
              <a:t> </a:t>
            </a:r>
            <a:r>
              <a:rPr lang="en-US" dirty="0" err="1"/>
              <a:t>organlari</a:t>
            </a:r>
            <a:r>
              <a:rPr lang="en-US" dirty="0"/>
              <a:t> </a:t>
            </a:r>
            <a:r>
              <a:rPr lang="en-US" dirty="0" err="1"/>
              <a:t>bilan</a:t>
            </a:r>
            <a:r>
              <a:rPr lang="en-US" dirty="0"/>
              <a:t> </a:t>
            </a:r>
            <a:r>
              <a:rPr lang="en-US" dirty="0" err="1"/>
              <a:t>uning</a:t>
            </a:r>
            <a:r>
              <a:rPr lang="en-US" dirty="0"/>
              <a:t> </a:t>
            </a:r>
            <a:r>
              <a:rPr lang="en-US" dirty="0" err="1"/>
              <a:t>xodimlari</a:t>
            </a:r>
            <a:r>
              <a:rPr lang="en-US" dirty="0"/>
              <a:t> </a:t>
            </a:r>
            <a:r>
              <a:rPr lang="en-US" dirty="0" err="1"/>
              <a:t>urtasidagi</a:t>
            </a:r>
            <a:r>
              <a:rPr lang="en-US" dirty="0"/>
              <a:t> </a:t>
            </a:r>
            <a:r>
              <a:rPr lang="en-US" dirty="0" err="1"/>
              <a:t>uzaro</a:t>
            </a:r>
            <a:r>
              <a:rPr lang="en-US" dirty="0"/>
              <a:t> </a:t>
            </a:r>
            <a:r>
              <a:rPr lang="en-US" dirty="0" err="1"/>
              <a:t>munosabatlarga</a:t>
            </a:r>
            <a:r>
              <a:rPr lang="en-US" dirty="0"/>
              <a:t> </a:t>
            </a:r>
            <a:r>
              <a:rPr lang="en-US" dirty="0" err="1"/>
              <a:t>yunaltirilgan</a:t>
            </a:r>
            <a:r>
              <a:rPr lang="en-US" dirty="0"/>
              <a:t> </a:t>
            </a:r>
            <a:r>
              <a:rPr lang="en-US" dirty="0" err="1"/>
              <a:t>shakl</a:t>
            </a:r>
            <a:r>
              <a:rPr lang="en-US" dirty="0"/>
              <a:t>;</a:t>
            </a:r>
            <a:endParaRPr lang="ru-RU" dirty="0"/>
          </a:p>
        </p:txBody>
      </p:sp>
    </p:spTree>
    <p:extLst>
      <p:ext uri="{BB962C8B-B14F-4D97-AF65-F5344CB8AC3E}">
        <p14:creationId xmlns:p14="http://schemas.microsoft.com/office/powerpoint/2010/main" val="2916284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p:cNvPicPr>
          <p:nvPr>
            <p:ph sz="quarter" idx="1"/>
          </p:nvPr>
        </p:nvPicPr>
        <p:blipFill>
          <a:blip r:embed="rId2"/>
          <a:stretch>
            <a:fillRect/>
          </a:stretch>
        </p:blipFill>
        <p:spPr>
          <a:xfrm>
            <a:off x="996752" y="719138"/>
            <a:ext cx="7607696" cy="6138862"/>
          </a:xfrm>
          <a:prstGeom prst="rect">
            <a:avLst/>
          </a:prstGeom>
        </p:spPr>
      </p:pic>
    </p:spTree>
    <p:extLst>
      <p:ext uri="{BB962C8B-B14F-4D97-AF65-F5344CB8AC3E}">
        <p14:creationId xmlns:p14="http://schemas.microsoft.com/office/powerpoint/2010/main" val="1678733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200" b="1" i="1" dirty="0"/>
              <a:t>Government-to-Government (G2G) </a:t>
            </a:r>
            <a:r>
              <a:rPr lang="en-US" sz="3200" b="1" i="1" dirty="0" smtClean="0"/>
              <a:t>moduli</a:t>
            </a:r>
            <a:endParaRPr lang="ru-RU" sz="3200" dirty="0"/>
          </a:p>
        </p:txBody>
      </p:sp>
      <p:sp>
        <p:nvSpPr>
          <p:cNvPr id="3" name="Объект 2"/>
          <p:cNvSpPr>
            <a:spLocks noGrp="1"/>
          </p:cNvSpPr>
          <p:nvPr>
            <p:ph sz="quarter" idx="1"/>
          </p:nvPr>
        </p:nvSpPr>
        <p:spPr/>
        <p:txBody>
          <a:bodyPr>
            <a:normAutofit fontScale="92500" lnSpcReduction="10000"/>
          </a:bodyPr>
          <a:lstStyle/>
          <a:p>
            <a:r>
              <a:rPr lang="en-US" dirty="0"/>
              <a:t>“</a:t>
            </a:r>
            <a:r>
              <a:rPr lang="en-US" dirty="0" err="1"/>
              <a:t>Elektron</a:t>
            </a:r>
            <a:r>
              <a:rPr lang="en-US" dirty="0"/>
              <a:t> </a:t>
            </a:r>
            <a:r>
              <a:rPr lang="en-US" dirty="0" err="1"/>
              <a:t>xukumat</a:t>
            </a:r>
            <a:r>
              <a:rPr lang="en-US" dirty="0"/>
              <a:t>” </a:t>
            </a:r>
            <a:r>
              <a:rPr lang="en-US" dirty="0" err="1"/>
              <a:t>tizimi</a:t>
            </a:r>
            <a:r>
              <a:rPr lang="en-US" dirty="0"/>
              <a:t>, </a:t>
            </a:r>
            <a:r>
              <a:rPr lang="en-US" dirty="0" err="1"/>
              <a:t>xususan</a:t>
            </a:r>
            <a:r>
              <a:rPr lang="en-US" dirty="0"/>
              <a:t>, </a:t>
            </a:r>
            <a:r>
              <a:rPr lang="en-US" dirty="0" err="1"/>
              <a:t>uning</a:t>
            </a:r>
            <a:r>
              <a:rPr lang="en-US" dirty="0"/>
              <a:t> G2G moduli </a:t>
            </a:r>
            <a:r>
              <a:rPr lang="en-US" dirty="0" err="1"/>
              <a:t>tugrisida</a:t>
            </a:r>
            <a:r>
              <a:rPr lang="en-US" dirty="0"/>
              <a:t> </a:t>
            </a:r>
            <a:r>
              <a:rPr lang="en-US" dirty="0" err="1"/>
              <a:t>suz</a:t>
            </a:r>
            <a:r>
              <a:rPr lang="en-US" dirty="0"/>
              <a:t> </a:t>
            </a:r>
            <a:r>
              <a:rPr lang="en-US" dirty="0" err="1"/>
              <a:t>yuritganda</a:t>
            </a:r>
            <a:r>
              <a:rPr lang="en-US" dirty="0"/>
              <a:t>, </a:t>
            </a:r>
            <a:r>
              <a:rPr lang="en-US" dirty="0" err="1"/>
              <a:t>barcha</a:t>
            </a:r>
            <a:r>
              <a:rPr lang="en-US" dirty="0"/>
              <a:t> </a:t>
            </a:r>
            <a:r>
              <a:rPr lang="en-US" dirty="0" err="1"/>
              <a:t>darajadagi</a:t>
            </a:r>
            <a:r>
              <a:rPr lang="en-US" dirty="0"/>
              <a:t> </a:t>
            </a:r>
            <a:r>
              <a:rPr lang="en-US" dirty="0" err="1"/>
              <a:t>davlat</a:t>
            </a:r>
            <a:r>
              <a:rPr lang="en-US" dirty="0"/>
              <a:t> </a:t>
            </a:r>
            <a:r>
              <a:rPr lang="en-US" dirty="0" err="1"/>
              <a:t>xokimiyati</a:t>
            </a:r>
            <a:r>
              <a:rPr lang="en-US" dirty="0"/>
              <a:t> </a:t>
            </a:r>
            <a:r>
              <a:rPr lang="en-US" dirty="0" err="1"/>
              <a:t>organlarining</a:t>
            </a:r>
            <a:r>
              <a:rPr lang="en-US" dirty="0"/>
              <a:t> </a:t>
            </a:r>
            <a:r>
              <a:rPr lang="en-US" dirty="0" err="1"/>
              <a:t>boshkaruv</a:t>
            </a:r>
            <a:r>
              <a:rPr lang="en-US" dirty="0"/>
              <a:t> </a:t>
            </a:r>
            <a:r>
              <a:rPr lang="en-US" dirty="0" err="1"/>
              <a:t>jarayonlarini</a:t>
            </a:r>
            <a:r>
              <a:rPr lang="en-US" dirty="0"/>
              <a:t> </a:t>
            </a:r>
            <a:r>
              <a:rPr lang="en-US" dirty="0" err="1"/>
              <a:t>axborotlashtirish</a:t>
            </a:r>
            <a:r>
              <a:rPr lang="en-US" dirty="0"/>
              <a:t>, </a:t>
            </a:r>
            <a:r>
              <a:rPr lang="en-US" dirty="0" err="1"/>
              <a:t>bu</a:t>
            </a:r>
            <a:r>
              <a:rPr lang="en-US" dirty="0"/>
              <a:t> </a:t>
            </a:r>
            <a:r>
              <a:rPr lang="en-US" dirty="0" err="1"/>
              <a:t>organlarni</a:t>
            </a:r>
            <a:r>
              <a:rPr lang="en-US" dirty="0"/>
              <a:t> </a:t>
            </a:r>
            <a:r>
              <a:rPr lang="en-US" dirty="0" err="1"/>
              <a:t>axoli</a:t>
            </a:r>
            <a:r>
              <a:rPr lang="en-US" dirty="0"/>
              <a:t> </a:t>
            </a:r>
            <a:r>
              <a:rPr lang="en-US" dirty="0" err="1"/>
              <a:t>va</a:t>
            </a:r>
            <a:r>
              <a:rPr lang="en-US" dirty="0"/>
              <a:t> </a:t>
            </a:r>
            <a:r>
              <a:rPr lang="en-US" dirty="0" err="1"/>
              <a:t>biznes</a:t>
            </a:r>
            <a:r>
              <a:rPr lang="en-US" dirty="0"/>
              <a:t> </a:t>
            </a:r>
            <a:r>
              <a:rPr lang="en-US" dirty="0" err="1"/>
              <a:t>sub’ektlari</a:t>
            </a:r>
            <a:r>
              <a:rPr lang="en-US" dirty="0"/>
              <a:t> </a:t>
            </a:r>
            <a:r>
              <a:rPr lang="en-US" dirty="0" err="1"/>
              <a:t>bilan</a:t>
            </a:r>
            <a:r>
              <a:rPr lang="en-US" dirty="0"/>
              <a:t> </a:t>
            </a:r>
            <a:r>
              <a:rPr lang="en-US" dirty="0" err="1"/>
              <a:t>uzaro</a:t>
            </a:r>
            <a:r>
              <a:rPr lang="en-US" dirty="0"/>
              <a:t> </a:t>
            </a:r>
            <a:r>
              <a:rPr lang="en-US" dirty="0" err="1"/>
              <a:t>munosabat</a:t>
            </a:r>
            <a:r>
              <a:rPr lang="en-US" dirty="0"/>
              <a:t> </a:t>
            </a:r>
            <a:r>
              <a:rPr lang="en-US" dirty="0" err="1"/>
              <a:t>funktsiyalarini</a:t>
            </a:r>
            <a:r>
              <a:rPr lang="en-US" dirty="0"/>
              <a:t> </a:t>
            </a:r>
            <a:r>
              <a:rPr lang="en-US" dirty="0" err="1"/>
              <a:t>kullab-kuvvatlovchi</a:t>
            </a:r>
            <a:r>
              <a:rPr lang="en-US" dirty="0"/>
              <a:t> </a:t>
            </a:r>
            <a:r>
              <a:rPr lang="en-US" dirty="0" err="1"/>
              <a:t>komp</a:t>
            </a:r>
            <a:r>
              <a:rPr lang="ru-RU" dirty="0"/>
              <a:t>ь</a:t>
            </a:r>
            <a:r>
              <a:rPr lang="en-US" dirty="0" err="1"/>
              <a:t>yuter</a:t>
            </a:r>
            <a:r>
              <a:rPr lang="en-US" dirty="0"/>
              <a:t> </a:t>
            </a:r>
            <a:r>
              <a:rPr lang="en-US" dirty="0" err="1"/>
              <a:t>tizimlarini</a:t>
            </a:r>
            <a:r>
              <a:rPr lang="en-US" dirty="0"/>
              <a:t> </a:t>
            </a:r>
            <a:r>
              <a:rPr lang="en-US" dirty="0" err="1"/>
              <a:t>yaratish</a:t>
            </a:r>
            <a:r>
              <a:rPr lang="en-US" dirty="0"/>
              <a:t> </a:t>
            </a:r>
            <a:r>
              <a:rPr lang="en-US" dirty="0" err="1"/>
              <a:t>tushuniladi</a:t>
            </a:r>
            <a:r>
              <a:rPr lang="en-US" dirty="0"/>
              <a:t>. Agar </a:t>
            </a:r>
            <a:r>
              <a:rPr lang="en-US" dirty="0" err="1"/>
              <a:t>idoralarda</a:t>
            </a:r>
            <a:r>
              <a:rPr lang="en-US" dirty="0"/>
              <a:t> </a:t>
            </a:r>
            <a:r>
              <a:rPr lang="en-US" dirty="0" err="1"/>
              <a:t>ushbu</a:t>
            </a:r>
            <a:r>
              <a:rPr lang="en-US" dirty="0"/>
              <a:t> </a:t>
            </a:r>
            <a:r>
              <a:rPr lang="en-US" dirty="0" err="1"/>
              <a:t>jarayonlar</a:t>
            </a:r>
            <a:r>
              <a:rPr lang="en-US" dirty="0"/>
              <a:t> </a:t>
            </a:r>
            <a:r>
              <a:rPr lang="en-US" dirty="0" err="1"/>
              <a:t>avtomatlashtirilmagan</a:t>
            </a:r>
            <a:r>
              <a:rPr lang="en-US" dirty="0"/>
              <a:t> </a:t>
            </a:r>
            <a:r>
              <a:rPr lang="en-US" dirty="0" err="1"/>
              <a:t>bulsa</a:t>
            </a:r>
            <a:r>
              <a:rPr lang="en-US" dirty="0"/>
              <a:t> </a:t>
            </a:r>
            <a:r>
              <a:rPr lang="en-US" dirty="0" err="1"/>
              <a:t>yoki</a:t>
            </a:r>
            <a:r>
              <a:rPr lang="en-US" dirty="0"/>
              <a:t> </a:t>
            </a:r>
            <a:r>
              <a:rPr lang="en-US" dirty="0" err="1"/>
              <a:t>elektron</a:t>
            </a:r>
            <a:r>
              <a:rPr lang="en-US" dirty="0"/>
              <a:t> </a:t>
            </a:r>
            <a:r>
              <a:rPr lang="en-US" dirty="0" err="1"/>
              <a:t>xujjat</a:t>
            </a:r>
            <a:r>
              <a:rPr lang="en-US" dirty="0"/>
              <a:t> </a:t>
            </a:r>
            <a:r>
              <a:rPr lang="en-US" dirty="0" err="1"/>
              <a:t>aylanishi</a:t>
            </a:r>
            <a:r>
              <a:rPr lang="en-US" dirty="0"/>
              <a:t> </a:t>
            </a:r>
            <a:r>
              <a:rPr lang="en-US" dirty="0" err="1"/>
              <a:t>mavjud</a:t>
            </a:r>
            <a:r>
              <a:rPr lang="en-US" dirty="0"/>
              <a:t> </a:t>
            </a:r>
            <a:r>
              <a:rPr lang="en-US" dirty="0" err="1"/>
              <a:t>bulmasa</a:t>
            </a:r>
            <a:r>
              <a:rPr lang="en-US" dirty="0"/>
              <a:t>, </a:t>
            </a:r>
            <a:r>
              <a:rPr lang="en-US" dirty="0" err="1"/>
              <a:t>davlatning</a:t>
            </a:r>
            <a:r>
              <a:rPr lang="en-US" dirty="0"/>
              <a:t> </a:t>
            </a:r>
            <a:r>
              <a:rPr lang="en-US" dirty="0" err="1"/>
              <a:t>ichki</a:t>
            </a:r>
            <a:r>
              <a:rPr lang="en-US" dirty="0"/>
              <a:t> </a:t>
            </a:r>
            <a:r>
              <a:rPr lang="en-US" dirty="0" err="1"/>
              <a:t>tranzaktsiyalari</a:t>
            </a:r>
            <a:r>
              <a:rPr lang="en-US" dirty="0"/>
              <a:t> </a:t>
            </a:r>
            <a:r>
              <a:rPr lang="en-US" dirty="0" err="1"/>
              <a:t>amalga</a:t>
            </a:r>
            <a:r>
              <a:rPr lang="en-US" dirty="0"/>
              <a:t> </a:t>
            </a:r>
            <a:r>
              <a:rPr lang="en-US" dirty="0" err="1"/>
              <a:t>oshirilgan</a:t>
            </a:r>
            <a:r>
              <a:rPr lang="en-US" dirty="0"/>
              <a:t> </a:t>
            </a:r>
            <a:r>
              <a:rPr lang="en-US" dirty="0" err="1"/>
              <a:t>va</a:t>
            </a:r>
            <a:r>
              <a:rPr lang="en-US" dirty="0"/>
              <a:t> </a:t>
            </a:r>
            <a:r>
              <a:rPr lang="en-US" dirty="0" err="1"/>
              <a:t>kogozsiz</a:t>
            </a:r>
            <a:r>
              <a:rPr lang="en-US" dirty="0"/>
              <a:t> </a:t>
            </a:r>
            <a:r>
              <a:rPr lang="en-US" dirty="0" err="1"/>
              <a:t>ish</a:t>
            </a:r>
            <a:r>
              <a:rPr lang="en-US" dirty="0"/>
              <a:t> </a:t>
            </a:r>
            <a:r>
              <a:rPr lang="en-US" dirty="0" err="1"/>
              <a:t>yuritish</a:t>
            </a:r>
            <a:r>
              <a:rPr lang="en-US" dirty="0"/>
              <a:t> </a:t>
            </a:r>
            <a:r>
              <a:rPr lang="en-US" dirty="0" err="1"/>
              <a:t>rejimi</a:t>
            </a:r>
            <a:r>
              <a:rPr lang="en-US" dirty="0"/>
              <a:t> </a:t>
            </a:r>
            <a:r>
              <a:rPr lang="en-US" dirty="0" err="1"/>
              <a:t>joriy</a:t>
            </a:r>
            <a:r>
              <a:rPr lang="en-US" dirty="0"/>
              <a:t> </a:t>
            </a:r>
            <a:r>
              <a:rPr lang="en-US" dirty="0" err="1"/>
              <a:t>etilgan</a:t>
            </a:r>
            <a:r>
              <a:rPr lang="en-US" dirty="0"/>
              <a:t> deb </a:t>
            </a:r>
            <a:r>
              <a:rPr lang="en-US" dirty="0" err="1"/>
              <a:t>bulmaydi</a:t>
            </a:r>
            <a:r>
              <a:rPr lang="en-US" dirty="0"/>
              <a:t>. Bu </a:t>
            </a:r>
            <a:r>
              <a:rPr lang="en-US" dirty="0" err="1"/>
              <a:t>borada</a:t>
            </a:r>
            <a:r>
              <a:rPr lang="en-US" dirty="0"/>
              <a:t> </a:t>
            </a:r>
            <a:r>
              <a:rPr lang="en-US" dirty="0" err="1"/>
              <a:t>fakat</a:t>
            </a:r>
            <a:r>
              <a:rPr lang="en-US" dirty="0"/>
              <a:t> </a:t>
            </a:r>
            <a:r>
              <a:rPr lang="en-US" dirty="0" err="1"/>
              <a:t>aloxida</a:t>
            </a:r>
            <a:r>
              <a:rPr lang="en-US" dirty="0"/>
              <a:t> </a:t>
            </a:r>
            <a:r>
              <a:rPr lang="en-US" dirty="0" err="1"/>
              <a:t>joriy</a:t>
            </a:r>
            <a:r>
              <a:rPr lang="en-US" dirty="0"/>
              <a:t> </a:t>
            </a:r>
            <a:r>
              <a:rPr lang="en-US" dirty="0" err="1"/>
              <a:t>qilingan</a:t>
            </a:r>
            <a:r>
              <a:rPr lang="en-US" dirty="0"/>
              <a:t> </a:t>
            </a:r>
            <a:r>
              <a:rPr lang="en-US" dirty="0" err="1"/>
              <a:t>amaliyotlar</a:t>
            </a:r>
            <a:r>
              <a:rPr lang="en-US" dirty="0"/>
              <a:t>, </a:t>
            </a:r>
            <a:r>
              <a:rPr lang="en-US" dirty="0" err="1"/>
              <a:t>masalan</a:t>
            </a:r>
            <a:r>
              <a:rPr lang="en-US" dirty="0"/>
              <a:t>, </a:t>
            </a:r>
            <a:r>
              <a:rPr lang="en-US" dirty="0" err="1"/>
              <a:t>elektron</a:t>
            </a:r>
            <a:r>
              <a:rPr lang="en-US" dirty="0"/>
              <a:t> </a:t>
            </a:r>
            <a:r>
              <a:rPr lang="en-US" dirty="0" err="1"/>
              <a:t>pochta</a:t>
            </a:r>
            <a:r>
              <a:rPr lang="en-US" dirty="0"/>
              <a:t> </a:t>
            </a:r>
            <a:r>
              <a:rPr lang="en-US" dirty="0" err="1"/>
              <a:t>orkali</a:t>
            </a:r>
            <a:r>
              <a:rPr lang="en-US" dirty="0"/>
              <a:t> </a:t>
            </a:r>
            <a:r>
              <a:rPr lang="en-US" dirty="0" err="1"/>
              <a:t>ma’lumot</a:t>
            </a:r>
            <a:r>
              <a:rPr lang="en-US" dirty="0"/>
              <a:t> </a:t>
            </a:r>
            <a:r>
              <a:rPr lang="en-US" dirty="0" err="1"/>
              <a:t>junatib</a:t>
            </a:r>
            <a:r>
              <a:rPr lang="en-US" dirty="0"/>
              <a:t>, </a:t>
            </a:r>
            <a:r>
              <a:rPr lang="en-US" dirty="0" err="1"/>
              <a:t>kogozga</a:t>
            </a:r>
            <a:r>
              <a:rPr lang="en-US" dirty="0"/>
              <a:t> chop </a:t>
            </a:r>
            <a:r>
              <a:rPr lang="en-US" dirty="0" err="1"/>
              <a:t>etib</a:t>
            </a:r>
            <a:r>
              <a:rPr lang="en-US" dirty="0"/>
              <a:t>, </a:t>
            </a:r>
            <a:r>
              <a:rPr lang="en-US" dirty="0" err="1"/>
              <a:t>mansabdor</a:t>
            </a:r>
            <a:r>
              <a:rPr lang="en-US" dirty="0"/>
              <a:t> </a:t>
            </a:r>
            <a:r>
              <a:rPr lang="en-US" dirty="0" err="1"/>
              <a:t>shaxsga</a:t>
            </a:r>
            <a:r>
              <a:rPr lang="en-US" dirty="0"/>
              <a:t> </a:t>
            </a:r>
            <a:r>
              <a:rPr lang="en-US" dirty="0" err="1"/>
              <a:t>kul</a:t>
            </a:r>
            <a:r>
              <a:rPr lang="en-US" dirty="0"/>
              <a:t> </a:t>
            </a:r>
            <a:r>
              <a:rPr lang="en-US" dirty="0" err="1"/>
              <a:t>kuydirish</a:t>
            </a:r>
            <a:r>
              <a:rPr lang="en-US" dirty="0"/>
              <a:t> </a:t>
            </a:r>
            <a:r>
              <a:rPr lang="en-US" dirty="0" err="1"/>
              <a:t>jarayoni</a:t>
            </a:r>
            <a:r>
              <a:rPr lang="en-US" dirty="0"/>
              <a:t> </a:t>
            </a:r>
            <a:r>
              <a:rPr lang="en-US" dirty="0" err="1"/>
              <a:t>elektron</a:t>
            </a:r>
            <a:r>
              <a:rPr lang="en-US" dirty="0"/>
              <a:t> </a:t>
            </a:r>
            <a:r>
              <a:rPr lang="en-US" dirty="0" err="1"/>
              <a:t>xukumat</a:t>
            </a:r>
            <a:r>
              <a:rPr lang="en-US" dirty="0"/>
              <a:t> </a:t>
            </a:r>
            <a:r>
              <a:rPr lang="en-US" dirty="0" err="1"/>
              <a:t>tizimidan</a:t>
            </a:r>
            <a:r>
              <a:rPr lang="en-US" dirty="0"/>
              <a:t> </a:t>
            </a:r>
            <a:r>
              <a:rPr lang="en-US" dirty="0" err="1"/>
              <a:t>yirokdir</a:t>
            </a:r>
            <a:r>
              <a:rPr lang="en-US" dirty="0"/>
              <a:t>.</a:t>
            </a:r>
            <a:endParaRPr lang="ru-RU" dirty="0"/>
          </a:p>
        </p:txBody>
      </p:sp>
    </p:spTree>
    <p:extLst>
      <p:ext uri="{BB962C8B-B14F-4D97-AF65-F5344CB8AC3E}">
        <p14:creationId xmlns:p14="http://schemas.microsoft.com/office/powerpoint/2010/main" val="19252447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Axborot</a:t>
            </a:r>
            <a:r>
              <a:rPr lang="en-US" dirty="0"/>
              <a:t> </a:t>
            </a:r>
            <a:r>
              <a:rPr lang="en-US" dirty="0" err="1"/>
              <a:t>texnologiyalarini</a:t>
            </a:r>
            <a:r>
              <a:rPr lang="en-US" dirty="0"/>
              <a:t> </a:t>
            </a:r>
            <a:r>
              <a:rPr lang="en-US" dirty="0" err="1"/>
              <a:t>joriy</a:t>
            </a:r>
            <a:r>
              <a:rPr lang="en-US" dirty="0"/>
              <a:t> </a:t>
            </a:r>
            <a:r>
              <a:rPr lang="en-US" dirty="0" err="1"/>
              <a:t>etish</a:t>
            </a:r>
            <a:r>
              <a:rPr lang="en-US" dirty="0"/>
              <a:t> </a:t>
            </a:r>
            <a:r>
              <a:rPr lang="en-US" dirty="0" err="1"/>
              <a:t>va</a:t>
            </a:r>
            <a:r>
              <a:rPr lang="en-US" dirty="0"/>
              <a:t> </a:t>
            </a:r>
            <a:r>
              <a:rPr lang="en-US" dirty="0" err="1"/>
              <a:t>axborot</a:t>
            </a:r>
            <a:r>
              <a:rPr lang="en-US" dirty="0"/>
              <a:t> </a:t>
            </a:r>
            <a:r>
              <a:rPr lang="en-US" dirty="0" err="1"/>
              <a:t>resurslarini</a:t>
            </a:r>
            <a:r>
              <a:rPr lang="en-US" dirty="0"/>
              <a:t> </a:t>
            </a:r>
            <a:r>
              <a:rPr lang="en-US" dirty="0" err="1"/>
              <a:t>shakllantirishdan</a:t>
            </a:r>
            <a:r>
              <a:rPr lang="en-US" dirty="0"/>
              <a:t> </a:t>
            </a:r>
            <a:r>
              <a:rPr lang="en-US" dirty="0" err="1"/>
              <a:t>tashkari</a:t>
            </a:r>
            <a:r>
              <a:rPr lang="en-US" dirty="0"/>
              <a:t> </a:t>
            </a:r>
            <a:r>
              <a:rPr lang="en-US" dirty="0" err="1"/>
              <a:t>elektron</a:t>
            </a:r>
            <a:r>
              <a:rPr lang="en-US" dirty="0"/>
              <a:t> </a:t>
            </a:r>
            <a:r>
              <a:rPr lang="en-US" dirty="0" err="1"/>
              <a:t>xukumat</a:t>
            </a:r>
            <a:r>
              <a:rPr lang="en-US" dirty="0"/>
              <a:t> </a:t>
            </a:r>
            <a:r>
              <a:rPr lang="en-US" dirty="0" err="1"/>
              <a:t>normativ-xukukiy</a:t>
            </a:r>
            <a:r>
              <a:rPr lang="en-US" dirty="0"/>
              <a:t> </a:t>
            </a:r>
            <a:r>
              <a:rPr lang="en-US" dirty="0" err="1"/>
              <a:t>baza</a:t>
            </a:r>
            <a:r>
              <a:rPr lang="en-US" dirty="0"/>
              <a:t> </a:t>
            </a:r>
            <a:r>
              <a:rPr lang="en-US" dirty="0" err="1"/>
              <a:t>qabul</a:t>
            </a:r>
            <a:r>
              <a:rPr lang="en-US" dirty="0"/>
              <a:t> </a:t>
            </a:r>
            <a:r>
              <a:rPr lang="en-US" dirty="0" err="1"/>
              <a:t>qilishni</a:t>
            </a:r>
            <a:r>
              <a:rPr lang="en-US" dirty="0"/>
              <a:t> </a:t>
            </a:r>
            <a:r>
              <a:rPr lang="en-US" dirty="0" err="1"/>
              <a:t>xam</a:t>
            </a:r>
            <a:r>
              <a:rPr lang="en-US" dirty="0"/>
              <a:t> </a:t>
            </a:r>
            <a:r>
              <a:rPr lang="en-US" dirty="0" err="1"/>
              <a:t>talab</a:t>
            </a:r>
            <a:r>
              <a:rPr lang="en-US" dirty="0"/>
              <a:t> </a:t>
            </a:r>
            <a:r>
              <a:rPr lang="en-US" dirty="0" err="1"/>
              <a:t>etadi</a:t>
            </a:r>
            <a:r>
              <a:rPr lang="en-US" dirty="0"/>
              <a:t>. </a:t>
            </a:r>
            <a:r>
              <a:rPr lang="en-US" dirty="0" err="1"/>
              <a:t>Ya’ni</a:t>
            </a:r>
            <a:r>
              <a:rPr lang="en-US" dirty="0"/>
              <a:t>, </a:t>
            </a:r>
            <a:r>
              <a:rPr lang="en-US" dirty="0" err="1"/>
              <a:t>xujjat</a:t>
            </a:r>
            <a:r>
              <a:rPr lang="en-US" dirty="0"/>
              <a:t> </a:t>
            </a:r>
            <a:r>
              <a:rPr lang="en-US" dirty="0" err="1"/>
              <a:t>elektron</a:t>
            </a:r>
            <a:r>
              <a:rPr lang="en-US" dirty="0"/>
              <a:t> </a:t>
            </a:r>
            <a:r>
              <a:rPr lang="en-US" dirty="0" err="1"/>
              <a:t>kurinishining</a:t>
            </a:r>
            <a:r>
              <a:rPr lang="en-US" dirty="0"/>
              <a:t> </a:t>
            </a:r>
            <a:r>
              <a:rPr lang="en-US" dirty="0" err="1"/>
              <a:t>kogozdagi</a:t>
            </a:r>
            <a:r>
              <a:rPr lang="en-US" dirty="0"/>
              <a:t> </a:t>
            </a:r>
            <a:r>
              <a:rPr lang="en-US" dirty="0" err="1"/>
              <a:t>kurinishi</a:t>
            </a:r>
            <a:r>
              <a:rPr lang="en-US" dirty="0"/>
              <a:t> </a:t>
            </a:r>
            <a:r>
              <a:rPr lang="en-US" dirty="0" err="1"/>
              <a:t>bilan</a:t>
            </a:r>
            <a:r>
              <a:rPr lang="en-US" dirty="0"/>
              <a:t> </a:t>
            </a:r>
            <a:r>
              <a:rPr lang="en-US" dirty="0" err="1"/>
              <a:t>xukukiy</a:t>
            </a:r>
            <a:r>
              <a:rPr lang="en-US" dirty="0"/>
              <a:t> </a:t>
            </a:r>
            <a:r>
              <a:rPr lang="en-US" dirty="0" err="1"/>
              <a:t>jixatdan</a:t>
            </a:r>
            <a:r>
              <a:rPr lang="en-US" dirty="0"/>
              <a:t> </a:t>
            </a:r>
            <a:r>
              <a:rPr lang="en-US" dirty="0" err="1"/>
              <a:t>teng</a:t>
            </a:r>
            <a:r>
              <a:rPr lang="en-US" dirty="0"/>
              <a:t> </a:t>
            </a:r>
            <a:r>
              <a:rPr lang="en-US" dirty="0" err="1"/>
              <a:t>kuchga</a:t>
            </a:r>
            <a:r>
              <a:rPr lang="en-US" dirty="0"/>
              <a:t> </a:t>
            </a:r>
            <a:r>
              <a:rPr lang="en-US" dirty="0" err="1"/>
              <a:t>ega</a:t>
            </a:r>
            <a:r>
              <a:rPr lang="en-US" dirty="0"/>
              <a:t> </a:t>
            </a:r>
            <a:r>
              <a:rPr lang="en-US" dirty="0" err="1"/>
              <a:t>ekanligi</a:t>
            </a:r>
            <a:r>
              <a:rPr lang="en-US" dirty="0"/>
              <a:t> </a:t>
            </a:r>
            <a:r>
              <a:rPr lang="en-US" dirty="0" err="1"/>
              <a:t>va</a:t>
            </a:r>
            <a:r>
              <a:rPr lang="en-US" dirty="0"/>
              <a:t> u </a:t>
            </a:r>
            <a:r>
              <a:rPr lang="en-US" dirty="0" err="1"/>
              <a:t>bilan</a:t>
            </a:r>
            <a:r>
              <a:rPr lang="en-US" dirty="0"/>
              <a:t> </a:t>
            </a:r>
            <a:r>
              <a:rPr lang="en-US" dirty="0" err="1"/>
              <a:t>asosiy</a:t>
            </a:r>
            <a:r>
              <a:rPr lang="en-US" dirty="0"/>
              <a:t> bosh </a:t>
            </a:r>
            <a:r>
              <a:rPr lang="en-US" dirty="0" err="1"/>
              <a:t>xujjat</a:t>
            </a:r>
            <a:r>
              <a:rPr lang="en-US" dirty="0"/>
              <a:t> </a:t>
            </a:r>
            <a:r>
              <a:rPr lang="en-US" dirty="0" err="1"/>
              <a:t>kurinishida</a:t>
            </a:r>
            <a:r>
              <a:rPr lang="en-US" dirty="0"/>
              <a:t> </a:t>
            </a:r>
            <a:r>
              <a:rPr lang="en-US" dirty="0" err="1"/>
              <a:t>ish</a:t>
            </a:r>
            <a:r>
              <a:rPr lang="en-US" dirty="0"/>
              <a:t> </a:t>
            </a:r>
            <a:r>
              <a:rPr lang="en-US" dirty="0" err="1"/>
              <a:t>yuritish</a:t>
            </a:r>
            <a:r>
              <a:rPr lang="en-US" dirty="0"/>
              <a:t> </a:t>
            </a:r>
            <a:r>
              <a:rPr lang="en-US" dirty="0" err="1"/>
              <a:t>mumkinligiga</a:t>
            </a:r>
            <a:r>
              <a:rPr lang="en-US" dirty="0"/>
              <a:t> </a:t>
            </a:r>
            <a:r>
              <a:rPr lang="en-US" dirty="0" err="1"/>
              <a:t>asos</a:t>
            </a:r>
            <a:r>
              <a:rPr lang="en-US" dirty="0"/>
              <a:t> </a:t>
            </a:r>
            <a:r>
              <a:rPr lang="en-US" dirty="0" err="1"/>
              <a:t>bula</a:t>
            </a:r>
            <a:r>
              <a:rPr lang="en-US" dirty="0"/>
              <a:t> </a:t>
            </a:r>
            <a:r>
              <a:rPr lang="en-US" dirty="0" err="1"/>
              <a:t>oladigan</a:t>
            </a:r>
            <a:r>
              <a:rPr lang="en-US" dirty="0"/>
              <a:t> </a:t>
            </a:r>
            <a:r>
              <a:rPr lang="en-US" dirty="0" err="1"/>
              <a:t>normativ-xukukiy</a:t>
            </a:r>
            <a:r>
              <a:rPr lang="en-US" dirty="0"/>
              <a:t> </a:t>
            </a:r>
            <a:r>
              <a:rPr lang="en-US" dirty="0" err="1"/>
              <a:t>xujjatlar</a:t>
            </a:r>
            <a:r>
              <a:rPr lang="en-US" dirty="0"/>
              <a:t> </a:t>
            </a:r>
            <a:r>
              <a:rPr lang="en-US" dirty="0" err="1"/>
              <a:t>zarur</a:t>
            </a:r>
            <a:r>
              <a:rPr lang="en-US" dirty="0"/>
              <a:t> </a:t>
            </a:r>
            <a:r>
              <a:rPr lang="en-US" dirty="0" err="1"/>
              <a:t>buladi</a:t>
            </a:r>
            <a:r>
              <a:rPr lang="en-US" dirty="0"/>
              <a:t>. </a:t>
            </a:r>
            <a:r>
              <a:rPr lang="en-US" dirty="0" err="1"/>
              <a:t>Bularga</a:t>
            </a:r>
            <a:r>
              <a:rPr lang="en-US" dirty="0"/>
              <a:t> “</a:t>
            </a:r>
            <a:r>
              <a:rPr lang="en-US" dirty="0" err="1"/>
              <a:t>Axborotlashtirish</a:t>
            </a:r>
            <a:r>
              <a:rPr lang="en-US" dirty="0"/>
              <a:t> </a:t>
            </a:r>
            <a:r>
              <a:rPr lang="en-US" dirty="0" err="1"/>
              <a:t>tugrisida”gi</a:t>
            </a:r>
            <a:r>
              <a:rPr lang="en-US" dirty="0"/>
              <a:t>, “</a:t>
            </a:r>
            <a:r>
              <a:rPr lang="en-US" dirty="0" err="1"/>
              <a:t>Elektron</a:t>
            </a:r>
            <a:r>
              <a:rPr lang="en-US" dirty="0"/>
              <a:t> </a:t>
            </a:r>
            <a:r>
              <a:rPr lang="en-US" dirty="0" err="1"/>
              <a:t>rakamli</a:t>
            </a:r>
            <a:r>
              <a:rPr lang="en-US" dirty="0"/>
              <a:t> </a:t>
            </a:r>
            <a:r>
              <a:rPr lang="en-US" dirty="0" err="1"/>
              <a:t>imzo</a:t>
            </a:r>
            <a:r>
              <a:rPr lang="en-US" dirty="0"/>
              <a:t> </a:t>
            </a:r>
            <a:r>
              <a:rPr lang="en-US" dirty="0" err="1"/>
              <a:t>tugrisida”gi</a:t>
            </a:r>
            <a:r>
              <a:rPr lang="en-US" dirty="0"/>
              <a:t>, “</a:t>
            </a:r>
            <a:r>
              <a:rPr lang="en-US" dirty="0" err="1"/>
              <a:t>Elektron</a:t>
            </a:r>
            <a:r>
              <a:rPr lang="en-US" dirty="0"/>
              <a:t> </a:t>
            </a:r>
            <a:r>
              <a:rPr lang="en-US" dirty="0" err="1"/>
              <a:t>tijorat</a:t>
            </a:r>
            <a:r>
              <a:rPr lang="en-US" dirty="0"/>
              <a:t> </a:t>
            </a:r>
            <a:r>
              <a:rPr lang="en-US" dirty="0" err="1"/>
              <a:t>tugrisida”gi</a:t>
            </a:r>
            <a:r>
              <a:rPr lang="en-US" dirty="0"/>
              <a:t>, “</a:t>
            </a:r>
            <a:r>
              <a:rPr lang="en-US" dirty="0" err="1"/>
              <a:t>Elektron</a:t>
            </a:r>
            <a:r>
              <a:rPr lang="en-US" dirty="0"/>
              <a:t> </a:t>
            </a:r>
            <a:r>
              <a:rPr lang="en-US" dirty="0" err="1"/>
              <a:t>xujjat</a:t>
            </a:r>
            <a:r>
              <a:rPr lang="en-US" dirty="0"/>
              <a:t> </a:t>
            </a:r>
            <a:r>
              <a:rPr lang="en-US" dirty="0" err="1"/>
              <a:t>aylanishi</a:t>
            </a:r>
            <a:r>
              <a:rPr lang="en-US" dirty="0"/>
              <a:t> </a:t>
            </a:r>
            <a:r>
              <a:rPr lang="en-US" dirty="0" err="1"/>
              <a:t>tugrisida”gi</a:t>
            </a:r>
            <a:r>
              <a:rPr lang="en-US" dirty="0"/>
              <a:t> </a:t>
            </a:r>
            <a:r>
              <a:rPr lang="en-US" dirty="0" err="1"/>
              <a:t>va</a:t>
            </a:r>
            <a:r>
              <a:rPr lang="en-US" dirty="0"/>
              <a:t> “</a:t>
            </a:r>
            <a:r>
              <a:rPr lang="en-US" dirty="0" err="1"/>
              <a:t>Elektron</a:t>
            </a:r>
            <a:r>
              <a:rPr lang="en-US" dirty="0"/>
              <a:t> </a:t>
            </a:r>
            <a:r>
              <a:rPr lang="en-US" dirty="0" err="1"/>
              <a:t>xukumat</a:t>
            </a:r>
            <a:r>
              <a:rPr lang="en-US" dirty="0"/>
              <a:t> </a:t>
            </a:r>
            <a:r>
              <a:rPr lang="en-US" dirty="0" err="1"/>
              <a:t>tugrisida”gi</a:t>
            </a:r>
            <a:r>
              <a:rPr lang="en-US" dirty="0"/>
              <a:t> </a:t>
            </a:r>
            <a:r>
              <a:rPr lang="en-US" dirty="0" err="1"/>
              <a:t>qonunlarni</a:t>
            </a:r>
            <a:r>
              <a:rPr lang="en-US" dirty="0"/>
              <a:t> </a:t>
            </a:r>
            <a:r>
              <a:rPr lang="en-US" dirty="0" err="1"/>
              <a:t>misol</a:t>
            </a:r>
            <a:r>
              <a:rPr lang="en-US" dirty="0"/>
              <a:t> </a:t>
            </a:r>
            <a:r>
              <a:rPr lang="en-US" dirty="0" err="1"/>
              <a:t>qilish</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2920942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err="1"/>
              <a:t>Munosabat</a:t>
            </a:r>
            <a:r>
              <a:rPr lang="en-US" dirty="0"/>
              <a:t> </a:t>
            </a:r>
            <a:r>
              <a:rPr lang="en-US" dirty="0" err="1"/>
              <a:t>va</a:t>
            </a:r>
            <a:r>
              <a:rPr lang="en-US" dirty="0"/>
              <a:t> </a:t>
            </a:r>
            <a:r>
              <a:rPr lang="en-US" dirty="0" err="1"/>
              <a:t>alokalarning</a:t>
            </a:r>
            <a:r>
              <a:rPr lang="en-US" dirty="0"/>
              <a:t> </a:t>
            </a:r>
            <a:r>
              <a:rPr lang="en-US" dirty="0" err="1"/>
              <a:t>ushbu</a:t>
            </a:r>
            <a:r>
              <a:rPr lang="en-US" dirty="0"/>
              <a:t> </a:t>
            </a:r>
            <a:r>
              <a:rPr lang="en-US" dirty="0" err="1"/>
              <a:t>modul</a:t>
            </a:r>
            <a:r>
              <a:rPr lang="en-US" dirty="0"/>
              <a:t> </a:t>
            </a:r>
            <a:r>
              <a:rPr lang="en-US" dirty="0" err="1"/>
              <a:t>yordamida</a:t>
            </a:r>
            <a:r>
              <a:rPr lang="en-US" dirty="0"/>
              <a:t> </a:t>
            </a:r>
            <a:r>
              <a:rPr lang="en-US" dirty="0" err="1"/>
              <a:t>xal</a:t>
            </a:r>
            <a:r>
              <a:rPr lang="en-US" dirty="0"/>
              <a:t> </a:t>
            </a:r>
            <a:r>
              <a:rPr lang="en-US" dirty="0" err="1"/>
              <a:t>etiladigan</a:t>
            </a:r>
            <a:r>
              <a:rPr lang="en-US" dirty="0"/>
              <a:t> </a:t>
            </a:r>
            <a:r>
              <a:rPr lang="en-US" dirty="0" err="1"/>
              <a:t>asosiy</a:t>
            </a:r>
            <a:r>
              <a:rPr lang="en-US" dirty="0"/>
              <a:t> </a:t>
            </a:r>
            <a:r>
              <a:rPr lang="en-US" dirty="0" err="1"/>
              <a:t>vazifalariga</a:t>
            </a:r>
            <a:r>
              <a:rPr lang="en-US" dirty="0"/>
              <a:t> </a:t>
            </a:r>
            <a:r>
              <a:rPr lang="en-US" dirty="0" err="1"/>
              <a:t>kuyidagilarni</a:t>
            </a:r>
            <a:r>
              <a:rPr lang="en-US" dirty="0"/>
              <a:t> </a:t>
            </a:r>
            <a:r>
              <a:rPr lang="en-US" dirty="0" err="1"/>
              <a:t>kiritish</a:t>
            </a:r>
            <a:r>
              <a:rPr lang="en-US" dirty="0"/>
              <a:t> </a:t>
            </a:r>
            <a:r>
              <a:rPr lang="en-US" dirty="0" err="1"/>
              <a:t>mumkin</a:t>
            </a:r>
            <a:r>
              <a:rPr lang="en-US" dirty="0"/>
              <a:t>:</a:t>
            </a:r>
            <a:endParaRPr lang="ru-RU" dirty="0"/>
          </a:p>
          <a:p>
            <a:pPr lvl="0"/>
            <a:r>
              <a:rPr lang="en-US" dirty="0" err="1"/>
              <a:t>davlat</a:t>
            </a:r>
            <a:r>
              <a:rPr lang="en-US" dirty="0"/>
              <a:t> </a:t>
            </a:r>
            <a:r>
              <a:rPr lang="en-US" dirty="0" err="1"/>
              <a:t>boshkaruv</a:t>
            </a:r>
            <a:r>
              <a:rPr lang="en-US" dirty="0"/>
              <a:t> </a:t>
            </a:r>
            <a:r>
              <a:rPr lang="en-US" dirty="0" err="1"/>
              <a:t>organlari</a:t>
            </a:r>
            <a:r>
              <a:rPr lang="en-US" dirty="0"/>
              <a:t> </a:t>
            </a:r>
            <a:r>
              <a:rPr lang="en-US" dirty="0" err="1"/>
              <a:t>va</a:t>
            </a:r>
            <a:r>
              <a:rPr lang="en-US" dirty="0"/>
              <a:t> </a:t>
            </a:r>
            <a:r>
              <a:rPr lang="en-US" dirty="0" err="1"/>
              <a:t>davlat</a:t>
            </a:r>
            <a:r>
              <a:rPr lang="en-US" dirty="0"/>
              <a:t> </a:t>
            </a:r>
            <a:r>
              <a:rPr lang="en-US" dirty="0" err="1"/>
              <a:t>muassasalarining</a:t>
            </a:r>
            <a:r>
              <a:rPr lang="en-US" dirty="0"/>
              <a:t> </a:t>
            </a:r>
            <a:r>
              <a:rPr lang="en-US" dirty="0" err="1"/>
              <a:t>axborot</a:t>
            </a:r>
            <a:r>
              <a:rPr lang="en-US" dirty="0"/>
              <a:t> </a:t>
            </a:r>
            <a:r>
              <a:rPr lang="en-US" dirty="0" err="1"/>
              <a:t>massivlari</a:t>
            </a:r>
            <a:r>
              <a:rPr lang="en-US" dirty="0"/>
              <a:t>, </a:t>
            </a:r>
            <a:r>
              <a:rPr lang="en-US" dirty="0" err="1"/>
              <a:t>banklari</a:t>
            </a:r>
            <a:r>
              <a:rPr lang="en-US" dirty="0"/>
              <a:t> </a:t>
            </a:r>
            <a:r>
              <a:rPr lang="en-US" dirty="0" err="1"/>
              <a:t>va</a:t>
            </a:r>
            <a:r>
              <a:rPr lang="en-US" dirty="0"/>
              <a:t> </a:t>
            </a:r>
            <a:r>
              <a:rPr lang="en-US" dirty="0" err="1"/>
              <a:t>ma’lumot</a:t>
            </a:r>
            <a:r>
              <a:rPr lang="en-US" dirty="0"/>
              <a:t> </a:t>
            </a:r>
            <a:r>
              <a:rPr lang="en-US" dirty="0" err="1"/>
              <a:t>bazalarini</a:t>
            </a:r>
            <a:r>
              <a:rPr lang="en-US" dirty="0"/>
              <a:t> </a:t>
            </a:r>
            <a:r>
              <a:rPr lang="en-US" dirty="0" err="1"/>
              <a:t>yagona</a:t>
            </a:r>
            <a:r>
              <a:rPr lang="en-US" dirty="0"/>
              <a:t> </a:t>
            </a:r>
            <a:r>
              <a:rPr lang="en-US" dirty="0" err="1"/>
              <a:t>tizimga</a:t>
            </a:r>
            <a:r>
              <a:rPr lang="en-US" dirty="0"/>
              <a:t> </a:t>
            </a:r>
            <a:r>
              <a:rPr lang="en-US" dirty="0" err="1"/>
              <a:t>integratsiyalash</a:t>
            </a:r>
            <a:r>
              <a:rPr lang="en-US" dirty="0"/>
              <a:t>;</a:t>
            </a:r>
            <a:endParaRPr lang="ru-RU" dirty="0"/>
          </a:p>
          <a:p>
            <a:pPr lvl="0"/>
            <a:r>
              <a:rPr lang="en-US" dirty="0" err="1"/>
              <a:t>barcha</a:t>
            </a:r>
            <a:r>
              <a:rPr lang="en-US" dirty="0"/>
              <a:t> </a:t>
            </a:r>
            <a:r>
              <a:rPr lang="en-US" dirty="0" err="1"/>
              <a:t>davlat</a:t>
            </a:r>
            <a:r>
              <a:rPr lang="en-US" dirty="0"/>
              <a:t> </a:t>
            </a:r>
            <a:r>
              <a:rPr lang="en-US" dirty="0" err="1"/>
              <a:t>tuzilmalarini</a:t>
            </a:r>
            <a:r>
              <a:rPr lang="en-US" dirty="0"/>
              <a:t> </a:t>
            </a:r>
            <a:r>
              <a:rPr lang="en-US" dirty="0" err="1"/>
              <a:t>elektron</a:t>
            </a:r>
            <a:r>
              <a:rPr lang="en-US" dirty="0"/>
              <a:t> </a:t>
            </a:r>
            <a:r>
              <a:rPr lang="en-US" dirty="0" err="1"/>
              <a:t>xujjat</a:t>
            </a:r>
            <a:r>
              <a:rPr lang="en-US" dirty="0"/>
              <a:t> </a:t>
            </a:r>
            <a:r>
              <a:rPr lang="en-US" dirty="0" err="1"/>
              <a:t>aylanishiga</a:t>
            </a:r>
            <a:r>
              <a:rPr lang="en-US" dirty="0"/>
              <a:t> </a:t>
            </a:r>
            <a:r>
              <a:rPr lang="en-US" dirty="0" err="1"/>
              <a:t>utkazish</a:t>
            </a:r>
            <a:r>
              <a:rPr lang="en-US" dirty="0"/>
              <a:t> </a:t>
            </a:r>
            <a:r>
              <a:rPr lang="en-US" dirty="0" err="1"/>
              <a:t>va</a:t>
            </a:r>
            <a:r>
              <a:rPr lang="en-US" dirty="0"/>
              <a:t> </a:t>
            </a:r>
            <a:r>
              <a:rPr lang="en-US" dirty="0" err="1"/>
              <a:t>uni</a:t>
            </a:r>
            <a:r>
              <a:rPr lang="en-US" dirty="0"/>
              <a:t> </a:t>
            </a:r>
            <a:r>
              <a:rPr lang="en-US" dirty="0" err="1"/>
              <a:t>optimallashtirish</a:t>
            </a:r>
            <a:r>
              <a:rPr lang="en-US" dirty="0"/>
              <a:t>;</a:t>
            </a:r>
            <a:endParaRPr lang="ru-RU" dirty="0"/>
          </a:p>
          <a:p>
            <a:pPr lvl="0"/>
            <a:r>
              <a:rPr lang="en-US" dirty="0" err="1"/>
              <a:t>davlat</a:t>
            </a:r>
            <a:r>
              <a:rPr lang="en-US" dirty="0"/>
              <a:t> </a:t>
            </a:r>
            <a:r>
              <a:rPr lang="en-US" dirty="0" err="1"/>
              <a:t>karorlarini</a:t>
            </a:r>
            <a:r>
              <a:rPr lang="en-US" dirty="0"/>
              <a:t> </a:t>
            </a:r>
            <a:r>
              <a:rPr lang="en-US" dirty="0" err="1"/>
              <a:t>ishlab</a:t>
            </a:r>
            <a:r>
              <a:rPr lang="en-US" dirty="0"/>
              <a:t> </a:t>
            </a:r>
            <a:r>
              <a:rPr lang="en-US" dirty="0" err="1"/>
              <a:t>chikitttni</a:t>
            </a:r>
            <a:r>
              <a:rPr lang="en-US" dirty="0"/>
              <a:t>, </a:t>
            </a:r>
            <a:r>
              <a:rPr lang="en-US" dirty="0" err="1"/>
              <a:t>uzatish</a:t>
            </a:r>
            <a:r>
              <a:rPr lang="en-US" dirty="0"/>
              <a:t> </a:t>
            </a:r>
            <a:r>
              <a:rPr lang="en-US" dirty="0" err="1"/>
              <a:t>va</a:t>
            </a:r>
            <a:r>
              <a:rPr lang="en-US" dirty="0"/>
              <a:t> </a:t>
            </a:r>
            <a:r>
              <a:rPr lang="en-US" dirty="0" err="1"/>
              <a:t>ijrosini</a:t>
            </a:r>
            <a:r>
              <a:rPr lang="en-US" dirty="0"/>
              <a:t> </a:t>
            </a:r>
            <a:r>
              <a:rPr lang="en-US" dirty="0" err="1"/>
              <a:t>nazorat</a:t>
            </a:r>
            <a:r>
              <a:rPr lang="en-US" dirty="0"/>
              <a:t> </a:t>
            </a:r>
            <a:r>
              <a:rPr lang="en-US" dirty="0" err="1"/>
              <a:t>qilishni</a:t>
            </a:r>
            <a:r>
              <a:rPr lang="en-US" dirty="0"/>
              <a:t> </a:t>
            </a:r>
            <a:r>
              <a:rPr lang="en-US" dirty="0" err="1"/>
              <a:t>optimallashtirish</a:t>
            </a:r>
            <a:r>
              <a:rPr lang="en-US" dirty="0"/>
              <a:t>;</a:t>
            </a:r>
            <a:endParaRPr lang="ru-RU" dirty="0"/>
          </a:p>
          <a:p>
            <a:pPr lvl="0"/>
            <a:r>
              <a:rPr lang="en-US" dirty="0" err="1"/>
              <a:t>xukumat</a:t>
            </a:r>
            <a:r>
              <a:rPr lang="en-US" dirty="0"/>
              <a:t> </a:t>
            </a:r>
            <a:r>
              <a:rPr lang="en-US" dirty="0" err="1"/>
              <a:t>resurslaridan</a:t>
            </a:r>
            <a:r>
              <a:rPr lang="en-US" dirty="0"/>
              <a:t> </a:t>
            </a:r>
            <a:r>
              <a:rPr lang="en-US" dirty="0" err="1"/>
              <a:t>foydalanish</a:t>
            </a:r>
            <a:r>
              <a:rPr lang="en-US" dirty="0"/>
              <a:t> </a:t>
            </a:r>
            <a:r>
              <a:rPr lang="en-US" dirty="0" err="1"/>
              <a:t>tezligini</a:t>
            </a:r>
            <a:r>
              <a:rPr lang="en-US" dirty="0"/>
              <a:t> </a:t>
            </a:r>
            <a:r>
              <a:rPr lang="en-US" dirty="0" err="1"/>
              <a:t>oshirish</a:t>
            </a:r>
            <a:r>
              <a:rPr lang="en-US" dirty="0"/>
              <a:t> </a:t>
            </a:r>
            <a:r>
              <a:rPr lang="en-US" dirty="0" err="1"/>
              <a:t>maksadida</a:t>
            </a:r>
            <a:r>
              <a:rPr lang="en-US" dirty="0"/>
              <a:t> </a:t>
            </a:r>
            <a:r>
              <a:rPr lang="en-US" dirty="0" err="1"/>
              <a:t>yagona</a:t>
            </a:r>
            <a:r>
              <a:rPr lang="en-US" dirty="0"/>
              <a:t> </a:t>
            </a:r>
            <a:r>
              <a:rPr lang="en-US" dirty="0" err="1"/>
              <a:t>davlat</a:t>
            </a:r>
            <a:r>
              <a:rPr lang="en-US" dirty="0"/>
              <a:t> </a:t>
            </a:r>
            <a:r>
              <a:rPr lang="en-US" dirty="0" err="1"/>
              <a:t>portalini</a:t>
            </a:r>
            <a:r>
              <a:rPr lang="en-US" dirty="0"/>
              <a:t> </a:t>
            </a:r>
            <a:r>
              <a:rPr lang="en-US" dirty="0" err="1"/>
              <a:t>yaratish</a:t>
            </a:r>
            <a:r>
              <a:rPr lang="en-US" dirty="0"/>
              <a:t>;</a:t>
            </a:r>
            <a:endParaRPr lang="ru-RU" dirty="0"/>
          </a:p>
          <a:p>
            <a:r>
              <a:rPr lang="en-US" dirty="0" err="1"/>
              <a:t>davlat</a:t>
            </a:r>
            <a:r>
              <a:rPr lang="en-US" dirty="0"/>
              <a:t> </a:t>
            </a:r>
            <a:r>
              <a:rPr lang="en-US" dirty="0" err="1"/>
              <a:t>xizmatchilari</a:t>
            </a:r>
            <a:r>
              <a:rPr lang="en-US" dirty="0"/>
              <a:t> </a:t>
            </a:r>
            <a:r>
              <a:rPr lang="en-US" dirty="0" err="1"/>
              <a:t>urtasida</a:t>
            </a:r>
            <a:r>
              <a:rPr lang="en-US" dirty="0"/>
              <a:t> </a:t>
            </a:r>
            <a:r>
              <a:rPr lang="en-US" dirty="0" err="1"/>
              <a:t>rakobat</a:t>
            </a:r>
            <a:r>
              <a:rPr lang="en-US" dirty="0"/>
              <a:t> </a:t>
            </a:r>
            <a:r>
              <a:rPr lang="en-US" dirty="0" err="1"/>
              <a:t>muxitini</a:t>
            </a:r>
            <a:r>
              <a:rPr lang="en-US" dirty="0"/>
              <a:t> </a:t>
            </a:r>
            <a:r>
              <a:rPr lang="en-US" dirty="0" err="1"/>
              <a:t>kuchaytirish</a:t>
            </a:r>
            <a:r>
              <a:rPr lang="en-US" dirty="0"/>
              <a:t> </a:t>
            </a:r>
            <a:r>
              <a:rPr lang="en-US" dirty="0" err="1"/>
              <a:t>va</a:t>
            </a:r>
            <a:r>
              <a:rPr lang="en-US" dirty="0"/>
              <a:t> </a:t>
            </a:r>
            <a:r>
              <a:rPr lang="en-US" dirty="0" err="1"/>
              <a:t>ularning</a:t>
            </a:r>
            <a:r>
              <a:rPr lang="en-US" dirty="0"/>
              <a:t> </a:t>
            </a:r>
            <a:r>
              <a:rPr lang="en-US" dirty="0" err="1"/>
              <a:t>malakasini</a:t>
            </a:r>
            <a:r>
              <a:rPr lang="en-US" dirty="0"/>
              <a:t> </a:t>
            </a:r>
            <a:r>
              <a:rPr lang="en-US" dirty="0" err="1"/>
              <a:t>oshirish</a:t>
            </a:r>
            <a:r>
              <a:rPr lang="en-US" dirty="0"/>
              <a:t>.</a:t>
            </a:r>
            <a:endParaRPr lang="ru-RU" dirty="0"/>
          </a:p>
        </p:txBody>
      </p:sp>
    </p:spTree>
    <p:extLst>
      <p:ext uri="{BB962C8B-B14F-4D97-AF65-F5344CB8AC3E}">
        <p14:creationId xmlns:p14="http://schemas.microsoft.com/office/powerpoint/2010/main" val="4145186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i="1" dirty="0"/>
              <a:t>Government to Business (G2B) </a:t>
            </a:r>
            <a:r>
              <a:rPr lang="en-US" b="1" i="1" dirty="0" smtClean="0"/>
              <a:t>moduli</a:t>
            </a:r>
            <a:endParaRPr lang="ru-RU" dirty="0"/>
          </a:p>
        </p:txBody>
      </p:sp>
      <p:sp>
        <p:nvSpPr>
          <p:cNvPr id="3" name="Объект 2"/>
          <p:cNvSpPr>
            <a:spLocks noGrp="1"/>
          </p:cNvSpPr>
          <p:nvPr>
            <p:ph sz="quarter" idx="1"/>
          </p:nvPr>
        </p:nvSpPr>
        <p:spPr/>
        <p:txBody>
          <a:bodyPr>
            <a:normAutofit lnSpcReduction="10000"/>
          </a:bodyPr>
          <a:lstStyle/>
          <a:p>
            <a:r>
              <a:rPr lang="en-US" dirty="0" err="1"/>
              <a:t>Iktisodiyot</a:t>
            </a:r>
            <a:r>
              <a:rPr lang="en-US" dirty="0"/>
              <a:t> </a:t>
            </a:r>
            <a:r>
              <a:rPr lang="en-US" dirty="0" err="1"/>
              <a:t>sohasidagi</a:t>
            </a:r>
            <a:r>
              <a:rPr lang="en-US" dirty="0"/>
              <a:t> </a:t>
            </a:r>
            <a:r>
              <a:rPr lang="en-US" dirty="0" err="1"/>
              <a:t>davlat</a:t>
            </a:r>
            <a:r>
              <a:rPr lang="en-US" dirty="0"/>
              <a:t> </a:t>
            </a:r>
            <a:r>
              <a:rPr lang="en-US" dirty="0" err="1"/>
              <a:t>boshkaruvining</a:t>
            </a:r>
            <a:r>
              <a:rPr lang="en-US" dirty="0"/>
              <a:t> </a:t>
            </a:r>
            <a:r>
              <a:rPr lang="en-US" dirty="0" err="1"/>
              <a:t>amaldagi</a:t>
            </a:r>
            <a:r>
              <a:rPr lang="en-US" dirty="0"/>
              <a:t> </a:t>
            </a:r>
            <a:r>
              <a:rPr lang="en-US" dirty="0" err="1"/>
              <a:t>tizimini</a:t>
            </a:r>
            <a:r>
              <a:rPr lang="en-US" dirty="0"/>
              <a:t> </a:t>
            </a:r>
            <a:r>
              <a:rPr lang="en-US" dirty="0" err="1"/>
              <a:t>davlat</a:t>
            </a:r>
            <a:r>
              <a:rPr lang="en-US" dirty="0"/>
              <a:t> </a:t>
            </a:r>
            <a:r>
              <a:rPr lang="en-US" dirty="0" err="1"/>
              <a:t>va</a:t>
            </a:r>
            <a:r>
              <a:rPr lang="en-US" dirty="0"/>
              <a:t> </a:t>
            </a:r>
            <a:r>
              <a:rPr lang="en-US" dirty="0" err="1"/>
              <a:t>biznes</a:t>
            </a:r>
            <a:r>
              <a:rPr lang="en-US" dirty="0"/>
              <a:t> </a:t>
            </a:r>
            <a:r>
              <a:rPr lang="en-US" dirty="0" err="1"/>
              <a:t>tuzilmalarining</a:t>
            </a:r>
            <a:r>
              <a:rPr lang="en-US" dirty="0"/>
              <a:t> </a:t>
            </a:r>
            <a:r>
              <a:rPr lang="en-US" dirty="0" err="1"/>
              <a:t>umumiy</a:t>
            </a:r>
            <a:r>
              <a:rPr lang="en-US" dirty="0"/>
              <a:t> </a:t>
            </a:r>
            <a:r>
              <a:rPr lang="en-US" dirty="0" err="1"/>
              <a:t>ishi</a:t>
            </a:r>
            <a:r>
              <a:rPr lang="en-US" dirty="0"/>
              <a:t> </a:t>
            </a:r>
            <a:r>
              <a:rPr lang="en-US" dirty="0" err="1"/>
              <a:t>yulida</a:t>
            </a:r>
            <a:r>
              <a:rPr lang="en-US" dirty="0"/>
              <a:t> - </a:t>
            </a:r>
            <a:r>
              <a:rPr lang="en-US" dirty="0" err="1"/>
              <a:t>tadbirkorlik</a:t>
            </a:r>
            <a:r>
              <a:rPr lang="en-US" dirty="0"/>
              <a:t> </a:t>
            </a:r>
            <a:r>
              <a:rPr lang="en-US" dirty="0" err="1"/>
              <a:t>sub’ektlaridan</a:t>
            </a:r>
            <a:r>
              <a:rPr lang="en-US" dirty="0"/>
              <a:t> </a:t>
            </a:r>
            <a:r>
              <a:rPr lang="en-US" dirty="0" err="1"/>
              <a:t>xar</a:t>
            </a:r>
            <a:r>
              <a:rPr lang="en-US" dirty="0"/>
              <a:t> </a:t>
            </a:r>
            <a:r>
              <a:rPr lang="en-US" dirty="0" err="1"/>
              <a:t>birining</a:t>
            </a:r>
            <a:r>
              <a:rPr lang="en-US" dirty="0"/>
              <a:t>, </a:t>
            </a:r>
            <a:r>
              <a:rPr lang="en-US" dirty="0" err="1"/>
              <a:t>binobarin</a:t>
            </a:r>
            <a:r>
              <a:rPr lang="en-US" dirty="0"/>
              <a:t>, </a:t>
            </a:r>
            <a:r>
              <a:rPr lang="en-US" dirty="0" err="1"/>
              <a:t>mamlakatning</a:t>
            </a:r>
            <a:r>
              <a:rPr lang="en-US" dirty="0"/>
              <a:t> </a:t>
            </a:r>
            <a:r>
              <a:rPr lang="en-US" dirty="0" err="1"/>
              <a:t>ravnak</a:t>
            </a:r>
            <a:r>
              <a:rPr lang="en-US" dirty="0"/>
              <a:t> </a:t>
            </a:r>
            <a:r>
              <a:rPr lang="en-US" dirty="0" err="1"/>
              <a:t>topishi</a:t>
            </a:r>
            <a:r>
              <a:rPr lang="en-US" dirty="0"/>
              <a:t> </a:t>
            </a:r>
            <a:r>
              <a:rPr lang="en-US" dirty="0" err="1"/>
              <a:t>uchun</a:t>
            </a:r>
            <a:r>
              <a:rPr lang="en-US" dirty="0"/>
              <a:t> </a:t>
            </a:r>
            <a:r>
              <a:rPr lang="en-US" dirty="0" err="1"/>
              <a:t>ularning</a:t>
            </a:r>
            <a:r>
              <a:rPr lang="en-US" dirty="0"/>
              <a:t> </a:t>
            </a:r>
            <a:r>
              <a:rPr lang="en-US" dirty="0" err="1"/>
              <a:t>tadrijiy</a:t>
            </a:r>
            <a:r>
              <a:rPr lang="en-US" dirty="0"/>
              <a:t> </a:t>
            </a:r>
            <a:r>
              <a:rPr lang="en-US" dirty="0" err="1"/>
              <a:t>uzaro</a:t>
            </a:r>
            <a:r>
              <a:rPr lang="en-US" dirty="0"/>
              <a:t> </a:t>
            </a:r>
            <a:r>
              <a:rPr lang="en-US" dirty="0" err="1"/>
              <a:t>xamkorligining</a:t>
            </a:r>
            <a:r>
              <a:rPr lang="en-US" dirty="0"/>
              <a:t> </a:t>
            </a:r>
            <a:r>
              <a:rPr lang="en-US" dirty="0" err="1"/>
              <a:t>samarali</a:t>
            </a:r>
            <a:r>
              <a:rPr lang="en-US" dirty="0"/>
              <a:t> </a:t>
            </a:r>
            <a:r>
              <a:rPr lang="en-US" dirty="0" err="1"/>
              <a:t>mexanizmiga</a:t>
            </a:r>
            <a:r>
              <a:rPr lang="en-US" dirty="0"/>
              <a:t> </a:t>
            </a:r>
            <a:r>
              <a:rPr lang="en-US" dirty="0" err="1"/>
              <a:t>aylantirishdan</a:t>
            </a:r>
            <a:r>
              <a:rPr lang="en-US" dirty="0"/>
              <a:t> </a:t>
            </a:r>
            <a:r>
              <a:rPr lang="en-US" dirty="0" err="1"/>
              <a:t>iboratdir</a:t>
            </a:r>
            <a:r>
              <a:rPr lang="en-US" dirty="0"/>
              <a:t>.</a:t>
            </a:r>
            <a:endParaRPr lang="ru-RU" dirty="0"/>
          </a:p>
          <a:p>
            <a:r>
              <a:rPr lang="en-US" dirty="0" err="1"/>
              <a:t>Munosabatlarning</a:t>
            </a:r>
            <a:r>
              <a:rPr lang="en-US" dirty="0"/>
              <a:t> </a:t>
            </a:r>
            <a:r>
              <a:rPr lang="en-US" dirty="0" err="1"/>
              <a:t>ushbu</a:t>
            </a:r>
            <a:r>
              <a:rPr lang="en-US" dirty="0"/>
              <a:t> </a:t>
            </a:r>
            <a:r>
              <a:rPr lang="en-US" dirty="0" err="1"/>
              <a:t>modulida</a:t>
            </a:r>
            <a:r>
              <a:rPr lang="en-US" dirty="0"/>
              <a:t> </a:t>
            </a:r>
            <a:r>
              <a:rPr lang="en-US" dirty="0" err="1"/>
              <a:t>kuyidagilar</a:t>
            </a:r>
            <a:r>
              <a:rPr lang="en-US" dirty="0"/>
              <a:t> </a:t>
            </a:r>
            <a:r>
              <a:rPr lang="en-US" dirty="0" err="1"/>
              <a:t>asosiy</a:t>
            </a:r>
            <a:r>
              <a:rPr lang="en-US" dirty="0"/>
              <a:t> </a:t>
            </a:r>
            <a:r>
              <a:rPr lang="en-US" dirty="0" err="1"/>
              <a:t>sub’ekt</a:t>
            </a:r>
            <a:r>
              <a:rPr lang="en-US" dirty="0"/>
              <a:t> </a:t>
            </a:r>
            <a:r>
              <a:rPr lang="en-US" dirty="0" err="1"/>
              <a:t>xisoblanadi</a:t>
            </a:r>
            <a:r>
              <a:rPr lang="en-US" dirty="0"/>
              <a:t>: </a:t>
            </a:r>
            <a:r>
              <a:rPr lang="en-US" dirty="0" err="1"/>
              <a:t>byudjet</a:t>
            </a:r>
            <a:r>
              <a:rPr lang="en-US" dirty="0"/>
              <a:t> </a:t>
            </a:r>
            <a:r>
              <a:rPr lang="en-US" dirty="0" err="1"/>
              <a:t>va</a:t>
            </a:r>
            <a:r>
              <a:rPr lang="en-US" dirty="0"/>
              <a:t> </a:t>
            </a:r>
            <a:r>
              <a:rPr lang="en-US" dirty="0" err="1"/>
              <a:t>soliklarni</a:t>
            </a:r>
            <a:r>
              <a:rPr lang="en-US" dirty="0"/>
              <a:t> </a:t>
            </a:r>
            <a:r>
              <a:rPr lang="en-US" dirty="0" err="1"/>
              <a:t>tartibga</a:t>
            </a:r>
            <a:r>
              <a:rPr lang="en-US" dirty="0"/>
              <a:t> </a:t>
            </a:r>
            <a:r>
              <a:rPr lang="en-US" dirty="0" err="1"/>
              <a:t>solish</a:t>
            </a:r>
            <a:r>
              <a:rPr lang="en-US" dirty="0"/>
              <a:t>, </a:t>
            </a:r>
            <a:r>
              <a:rPr lang="en-US" dirty="0" err="1"/>
              <a:t>davlat</a:t>
            </a:r>
            <a:r>
              <a:rPr lang="en-US" dirty="0"/>
              <a:t> </a:t>
            </a:r>
            <a:r>
              <a:rPr lang="en-US" dirty="0" err="1"/>
              <a:t>organlari</a:t>
            </a:r>
            <a:r>
              <a:rPr lang="en-US" dirty="0"/>
              <a:t> </a:t>
            </a:r>
            <a:r>
              <a:rPr lang="en-US" dirty="0" err="1"/>
              <a:t>va</a:t>
            </a:r>
            <a:r>
              <a:rPr lang="en-US" dirty="0"/>
              <a:t> </a:t>
            </a:r>
            <a:r>
              <a:rPr lang="en-US" dirty="0" err="1"/>
              <a:t>tijorat</a:t>
            </a:r>
            <a:r>
              <a:rPr lang="en-US" dirty="0"/>
              <a:t> </a:t>
            </a:r>
            <a:r>
              <a:rPr lang="en-US" dirty="0" err="1"/>
              <a:t>tuzilmalarining</a:t>
            </a:r>
            <a:r>
              <a:rPr lang="en-US" dirty="0"/>
              <a:t> </a:t>
            </a:r>
            <a:r>
              <a:rPr lang="en-US" dirty="0" err="1"/>
              <a:t>uzaro</a:t>
            </a:r>
            <a:r>
              <a:rPr lang="en-US" dirty="0"/>
              <a:t> </a:t>
            </a:r>
            <a:r>
              <a:rPr lang="en-US" dirty="0" err="1"/>
              <a:t>iktisodiy</a:t>
            </a:r>
            <a:r>
              <a:rPr lang="en-US" dirty="0"/>
              <a:t> </a:t>
            </a:r>
            <a:r>
              <a:rPr lang="en-US" dirty="0" err="1"/>
              <a:t>xamkorligi</a:t>
            </a:r>
            <a:r>
              <a:rPr lang="en-US" dirty="0"/>
              <a:t>, </a:t>
            </a:r>
            <a:r>
              <a:rPr lang="en-US" dirty="0" err="1"/>
              <a:t>kreditlar</a:t>
            </a:r>
            <a:r>
              <a:rPr lang="en-US" dirty="0"/>
              <a:t>, </a:t>
            </a:r>
            <a:r>
              <a:rPr lang="en-US" dirty="0" err="1"/>
              <a:t>investitsiyalar</a:t>
            </a:r>
            <a:r>
              <a:rPr lang="en-US" dirty="0"/>
              <a:t> </a:t>
            </a:r>
            <a:r>
              <a:rPr lang="en-US" dirty="0" err="1"/>
              <a:t>va</a:t>
            </a:r>
            <a:r>
              <a:rPr lang="en-US" dirty="0"/>
              <a:t> </a:t>
            </a:r>
            <a:r>
              <a:rPr lang="en-US" dirty="0" err="1"/>
              <a:t>boshka</a:t>
            </a:r>
            <a:r>
              <a:rPr lang="en-US" dirty="0"/>
              <a:t> </a:t>
            </a:r>
            <a:r>
              <a:rPr lang="en-US" dirty="0" err="1"/>
              <a:t>moliyaviy</a:t>
            </a:r>
            <a:r>
              <a:rPr lang="en-US" dirty="0"/>
              <a:t> </a:t>
            </a:r>
            <a:r>
              <a:rPr lang="en-US" dirty="0" err="1"/>
              <a:t>resurslarni</a:t>
            </a:r>
            <a:r>
              <a:rPr lang="en-US" dirty="0"/>
              <a:t> </a:t>
            </a:r>
            <a:r>
              <a:rPr lang="en-US" dirty="0" err="1"/>
              <a:t>boshkarish</a:t>
            </a:r>
            <a:r>
              <a:rPr lang="en-US" dirty="0"/>
              <a:t>, </a:t>
            </a:r>
            <a:r>
              <a:rPr lang="en-US" dirty="0" err="1"/>
              <a:t>tijorat</a:t>
            </a:r>
            <a:r>
              <a:rPr lang="en-US" dirty="0"/>
              <a:t> </a:t>
            </a:r>
            <a:r>
              <a:rPr lang="en-US" dirty="0" err="1"/>
              <a:t>faoliyatini</a:t>
            </a:r>
            <a:r>
              <a:rPr lang="en-US" dirty="0"/>
              <a:t> </a:t>
            </a:r>
            <a:r>
              <a:rPr lang="en-US" dirty="0" err="1"/>
              <a:t>litsenziyalash</a:t>
            </a:r>
            <a:r>
              <a:rPr lang="en-US" dirty="0"/>
              <a:t> </a:t>
            </a:r>
            <a:r>
              <a:rPr lang="en-US" dirty="0" err="1"/>
              <a:t>va</a:t>
            </a:r>
            <a:r>
              <a:rPr lang="en-US" dirty="0"/>
              <a:t> </a:t>
            </a:r>
            <a:r>
              <a:rPr lang="en-US" dirty="0" err="1"/>
              <a:t>boshkalar</a:t>
            </a:r>
            <a:r>
              <a:rPr lang="en-US" dirty="0"/>
              <a:t>.</a:t>
            </a:r>
            <a:endParaRPr lang="ru-RU" dirty="0"/>
          </a:p>
        </p:txBody>
      </p:sp>
    </p:spTree>
    <p:extLst>
      <p:ext uri="{BB962C8B-B14F-4D97-AF65-F5344CB8AC3E}">
        <p14:creationId xmlns:p14="http://schemas.microsoft.com/office/powerpoint/2010/main" val="21444722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a:t>G2B moduli </a:t>
            </a:r>
            <a:r>
              <a:rPr lang="en-US" dirty="0" err="1"/>
              <a:t>kuyidagilarni</a:t>
            </a:r>
            <a:r>
              <a:rPr lang="en-US" dirty="0"/>
              <a:t> </a:t>
            </a:r>
            <a:r>
              <a:rPr lang="en-US" dirty="0" err="1"/>
              <a:t>ta’minlashi</a:t>
            </a:r>
            <a:r>
              <a:rPr lang="en-US" dirty="0"/>
              <a:t> </a:t>
            </a:r>
            <a:r>
              <a:rPr lang="en-US" dirty="0" err="1"/>
              <a:t>lozim</a:t>
            </a:r>
            <a:r>
              <a:rPr lang="en-US" dirty="0"/>
              <a:t>:</a:t>
            </a:r>
            <a:endParaRPr lang="ru-RU" dirty="0"/>
          </a:p>
          <a:p>
            <a:pPr lvl="0"/>
            <a:r>
              <a:rPr lang="en-US" dirty="0" err="1"/>
              <a:t>biznes</a:t>
            </a:r>
            <a:r>
              <a:rPr lang="en-US" dirty="0"/>
              <a:t> </a:t>
            </a:r>
            <a:r>
              <a:rPr lang="en-US" dirty="0" err="1"/>
              <a:t>tuzilmalari</a:t>
            </a:r>
            <a:r>
              <a:rPr lang="en-US" dirty="0"/>
              <a:t> </a:t>
            </a:r>
            <a:r>
              <a:rPr lang="en-US" dirty="0" err="1"/>
              <a:t>oldida</a:t>
            </a:r>
            <a:r>
              <a:rPr lang="en-US" dirty="0"/>
              <a:t> </a:t>
            </a:r>
            <a:r>
              <a:rPr lang="en-US" dirty="0" err="1"/>
              <a:t>turgan</a:t>
            </a:r>
            <a:r>
              <a:rPr lang="en-US" dirty="0"/>
              <a:t> </a:t>
            </a:r>
            <a:r>
              <a:rPr lang="en-US" dirty="0" err="1"/>
              <a:t>kogozbozlik</a:t>
            </a:r>
            <a:r>
              <a:rPr lang="en-US" dirty="0"/>
              <a:t> </a:t>
            </a:r>
            <a:r>
              <a:rPr lang="en-US" dirty="0" err="1"/>
              <a:t>va</a:t>
            </a:r>
            <a:r>
              <a:rPr lang="en-US" dirty="0"/>
              <a:t> </a:t>
            </a:r>
            <a:r>
              <a:rPr lang="en-US" dirty="0" err="1"/>
              <a:t>ma’muriy</a:t>
            </a:r>
            <a:r>
              <a:rPr lang="en-US" dirty="0"/>
              <a:t> </a:t>
            </a:r>
            <a:r>
              <a:rPr lang="en-US" dirty="0" err="1"/>
              <a:t>tusiklarni</a:t>
            </a:r>
            <a:r>
              <a:rPr lang="en-US" dirty="0"/>
              <a:t> </a:t>
            </a:r>
            <a:r>
              <a:rPr lang="en-US" dirty="0" err="1"/>
              <a:t>bartaraf</a:t>
            </a:r>
            <a:r>
              <a:rPr lang="en-US" dirty="0"/>
              <a:t> </a:t>
            </a:r>
            <a:r>
              <a:rPr lang="en-US" dirty="0" err="1"/>
              <a:t>etish</a:t>
            </a:r>
            <a:r>
              <a:rPr lang="en-US" dirty="0"/>
              <a:t>;</a:t>
            </a:r>
            <a:endParaRPr lang="ru-RU" dirty="0"/>
          </a:p>
          <a:p>
            <a:pPr lvl="0"/>
            <a:r>
              <a:rPr lang="en-US" dirty="0" err="1"/>
              <a:t>davlat</a:t>
            </a:r>
            <a:r>
              <a:rPr lang="en-US" dirty="0"/>
              <a:t> </a:t>
            </a:r>
            <a:r>
              <a:rPr lang="en-US" dirty="0" err="1"/>
              <a:t>boshkaruvining</a:t>
            </a:r>
            <a:r>
              <a:rPr lang="en-US" dirty="0"/>
              <a:t> </a:t>
            </a:r>
            <a:r>
              <a:rPr lang="en-US" dirty="0" err="1"/>
              <a:t>ortiqcha</a:t>
            </a:r>
            <a:r>
              <a:rPr lang="en-US" dirty="0"/>
              <a:t> </a:t>
            </a:r>
            <a:r>
              <a:rPr lang="en-US" dirty="0" err="1"/>
              <a:t>buginlarini</a:t>
            </a:r>
            <a:r>
              <a:rPr lang="en-US" dirty="0"/>
              <a:t> </a:t>
            </a:r>
            <a:r>
              <a:rPr lang="en-US" dirty="0" err="1"/>
              <a:t>kiskartirish</a:t>
            </a:r>
            <a:r>
              <a:rPr lang="en-US" dirty="0"/>
              <a:t>, </a:t>
            </a:r>
            <a:r>
              <a:rPr lang="en-US" dirty="0" err="1"/>
              <a:t>tartibga</a:t>
            </a:r>
            <a:r>
              <a:rPr lang="en-US" dirty="0"/>
              <a:t> </a:t>
            </a:r>
            <a:r>
              <a:rPr lang="en-US" dirty="0" err="1"/>
              <a:t>solish</a:t>
            </a:r>
            <a:r>
              <a:rPr lang="en-US" dirty="0"/>
              <a:t> </a:t>
            </a:r>
            <a:r>
              <a:rPr lang="en-US" dirty="0" err="1"/>
              <a:t>va</a:t>
            </a:r>
            <a:r>
              <a:rPr lang="en-US" dirty="0"/>
              <a:t> </a:t>
            </a:r>
            <a:r>
              <a:rPr lang="en-US" dirty="0" err="1"/>
              <a:t>xujjatlar</a:t>
            </a:r>
            <a:r>
              <a:rPr lang="en-US" dirty="0"/>
              <a:t> </a:t>
            </a:r>
            <a:r>
              <a:rPr lang="en-US" dirty="0" err="1"/>
              <a:t>aylanishining</a:t>
            </a:r>
            <a:r>
              <a:rPr lang="en-US" dirty="0"/>
              <a:t> </a:t>
            </a:r>
            <a:r>
              <a:rPr lang="en-US" dirty="0" err="1"/>
              <a:t>rakamli</a:t>
            </a:r>
            <a:r>
              <a:rPr lang="en-US" dirty="0"/>
              <a:t> </a:t>
            </a:r>
            <a:r>
              <a:rPr lang="en-US" dirty="0" err="1"/>
              <a:t>texnologiyalarini</a:t>
            </a:r>
            <a:r>
              <a:rPr lang="en-US" dirty="0"/>
              <a:t> </a:t>
            </a:r>
            <a:r>
              <a:rPr lang="en-US" dirty="0" err="1"/>
              <a:t>keng</a:t>
            </a:r>
            <a:r>
              <a:rPr lang="en-US" dirty="0"/>
              <a:t> </a:t>
            </a:r>
            <a:r>
              <a:rPr lang="en-US" dirty="0" err="1"/>
              <a:t>joriy</a:t>
            </a:r>
            <a:r>
              <a:rPr lang="en-US" dirty="0"/>
              <a:t> </a:t>
            </a:r>
            <a:r>
              <a:rPr lang="en-US" dirty="0" err="1"/>
              <a:t>etish</a:t>
            </a:r>
            <a:r>
              <a:rPr lang="en-US" dirty="0"/>
              <a:t> </a:t>
            </a:r>
            <a:r>
              <a:rPr lang="en-US" dirty="0" err="1"/>
              <a:t>yuli</a:t>
            </a:r>
            <a:r>
              <a:rPr lang="en-US" dirty="0"/>
              <a:t> </a:t>
            </a:r>
            <a:r>
              <a:rPr lang="en-US" dirty="0" err="1"/>
              <a:t>bilan</a:t>
            </a:r>
            <a:r>
              <a:rPr lang="en-US" dirty="0"/>
              <a:t> </a:t>
            </a:r>
            <a:r>
              <a:rPr lang="en-US" dirty="0" err="1"/>
              <a:t>biznes</a:t>
            </a:r>
            <a:r>
              <a:rPr lang="en-US" dirty="0"/>
              <a:t> </a:t>
            </a:r>
            <a:r>
              <a:rPr lang="en-US" dirty="0" err="1"/>
              <a:t>jarayonlarini</a:t>
            </a:r>
            <a:r>
              <a:rPr lang="en-US" dirty="0"/>
              <a:t> </a:t>
            </a:r>
            <a:r>
              <a:rPr lang="en-US" dirty="0" err="1"/>
              <a:t>va</a:t>
            </a:r>
            <a:r>
              <a:rPr lang="en-US" dirty="0"/>
              <a:t> </a:t>
            </a:r>
            <a:r>
              <a:rPr lang="en-US" dirty="0" err="1"/>
              <a:t>tranzaktsiyalarni</a:t>
            </a:r>
            <a:r>
              <a:rPr lang="en-US" dirty="0"/>
              <a:t> </a:t>
            </a:r>
            <a:r>
              <a:rPr lang="en-US" dirty="0" err="1"/>
              <a:t>tezlashtirish</a:t>
            </a:r>
            <a:r>
              <a:rPr lang="en-US" dirty="0"/>
              <a:t>, </a:t>
            </a:r>
            <a:r>
              <a:rPr lang="en-US" dirty="0" err="1"/>
              <a:t>soddalashtirish</a:t>
            </a:r>
            <a:r>
              <a:rPr lang="en-US" dirty="0"/>
              <a:t> </a:t>
            </a:r>
            <a:r>
              <a:rPr lang="en-US" dirty="0" err="1"/>
              <a:t>va</a:t>
            </a:r>
            <a:r>
              <a:rPr lang="en-US" dirty="0"/>
              <a:t> </a:t>
            </a:r>
            <a:r>
              <a:rPr lang="en-US" dirty="0" err="1"/>
              <a:t>arzonlashtirish</a:t>
            </a:r>
            <a:r>
              <a:rPr lang="en-US" dirty="0"/>
              <a:t>;</a:t>
            </a:r>
            <a:endParaRPr lang="ru-RU" dirty="0"/>
          </a:p>
          <a:p>
            <a:r>
              <a:rPr lang="en-US" dirty="0" err="1"/>
              <a:t>qonunlar</a:t>
            </a:r>
            <a:r>
              <a:rPr lang="en-US" dirty="0"/>
              <a:t> </a:t>
            </a:r>
            <a:r>
              <a:rPr lang="en-US" dirty="0" err="1"/>
              <a:t>va</a:t>
            </a:r>
            <a:r>
              <a:rPr lang="en-US" dirty="0"/>
              <a:t> </a:t>
            </a:r>
            <a:r>
              <a:rPr lang="en-US" dirty="0" err="1"/>
              <a:t>bozor</a:t>
            </a:r>
            <a:r>
              <a:rPr lang="en-US" dirty="0"/>
              <a:t> </a:t>
            </a:r>
            <a:r>
              <a:rPr lang="en-US" dirty="0" err="1"/>
              <a:t>talablaridan</a:t>
            </a:r>
            <a:r>
              <a:rPr lang="en-US" dirty="0"/>
              <a:t> </a:t>
            </a:r>
            <a:r>
              <a:rPr lang="en-US" dirty="0" err="1"/>
              <a:t>kelib</a:t>
            </a:r>
            <a:r>
              <a:rPr lang="en-US" dirty="0"/>
              <a:t> </a:t>
            </a:r>
            <a:r>
              <a:rPr lang="en-US" dirty="0" err="1"/>
              <a:t>chikib</a:t>
            </a:r>
            <a:r>
              <a:rPr lang="en-US" dirty="0"/>
              <a:t>, </a:t>
            </a:r>
            <a:r>
              <a:rPr lang="en-US" dirty="0" err="1"/>
              <a:t>resurslarni</a:t>
            </a:r>
            <a:r>
              <a:rPr lang="en-US" dirty="0"/>
              <a:t> </a:t>
            </a:r>
            <a:r>
              <a:rPr lang="en-US" dirty="0" err="1"/>
              <a:t>maksadga</a:t>
            </a:r>
            <a:r>
              <a:rPr lang="en-US" dirty="0"/>
              <a:t> </a:t>
            </a:r>
            <a:r>
              <a:rPr lang="en-US" dirty="0" err="1"/>
              <a:t>yunaltirib</a:t>
            </a:r>
            <a:r>
              <a:rPr lang="en-US" dirty="0"/>
              <a:t>, </a:t>
            </a:r>
            <a:r>
              <a:rPr lang="en-US" dirty="0" err="1"/>
              <a:t>erkin</a:t>
            </a:r>
            <a:r>
              <a:rPr lang="en-US" dirty="0"/>
              <a:t> </a:t>
            </a:r>
            <a:r>
              <a:rPr lang="en-US" dirty="0" err="1"/>
              <a:t>boshkarish</a:t>
            </a:r>
            <a:r>
              <a:rPr lang="en-US" dirty="0"/>
              <a:t>.</a:t>
            </a:r>
            <a:endParaRPr lang="ru-RU" dirty="0"/>
          </a:p>
        </p:txBody>
      </p:sp>
    </p:spTree>
    <p:extLst>
      <p:ext uri="{BB962C8B-B14F-4D97-AF65-F5344CB8AC3E}">
        <p14:creationId xmlns:p14="http://schemas.microsoft.com/office/powerpoint/2010/main" val="21785757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Ushbu</a:t>
            </a:r>
            <a:r>
              <a:rPr lang="en-US" dirty="0"/>
              <a:t> </a:t>
            </a:r>
            <a:r>
              <a:rPr lang="en-US" dirty="0" err="1"/>
              <a:t>modul</a:t>
            </a:r>
            <a:r>
              <a:rPr lang="en-US" dirty="0"/>
              <a:t> </a:t>
            </a:r>
            <a:r>
              <a:rPr lang="en-US" dirty="0" err="1"/>
              <a:t>vazifalarini</a:t>
            </a:r>
            <a:r>
              <a:rPr lang="en-US" dirty="0"/>
              <a:t> </a:t>
            </a:r>
            <a:r>
              <a:rPr lang="en-US" dirty="0" err="1"/>
              <a:t>xal</a:t>
            </a:r>
            <a:r>
              <a:rPr lang="en-US" dirty="0"/>
              <a:t> </a:t>
            </a:r>
            <a:r>
              <a:rPr lang="en-US" dirty="0" err="1"/>
              <a:t>etish</a:t>
            </a:r>
            <a:r>
              <a:rPr lang="en-US" dirty="0"/>
              <a:t> </a:t>
            </a:r>
            <a:r>
              <a:rPr lang="en-US" dirty="0" err="1"/>
              <a:t>uchun</a:t>
            </a:r>
            <a:r>
              <a:rPr lang="en-US" dirty="0"/>
              <a:t> </a:t>
            </a:r>
            <a:r>
              <a:rPr lang="en-US" dirty="0" err="1"/>
              <a:t>biznes</a:t>
            </a:r>
            <a:r>
              <a:rPr lang="en-US" dirty="0"/>
              <a:t> </a:t>
            </a:r>
            <a:r>
              <a:rPr lang="en-US" dirty="0" err="1"/>
              <a:t>sub’ektlariga</a:t>
            </a:r>
            <a:r>
              <a:rPr lang="en-US" dirty="0"/>
              <a:t> </a:t>
            </a:r>
            <a:r>
              <a:rPr lang="en-US" dirty="0" err="1"/>
              <a:t>kuyidagi</a:t>
            </a:r>
            <a:r>
              <a:rPr lang="en-US" dirty="0"/>
              <a:t> </a:t>
            </a:r>
            <a:r>
              <a:rPr lang="en-US" dirty="0" err="1"/>
              <a:t>xizmatlarni</a:t>
            </a:r>
            <a:r>
              <a:rPr lang="en-US" dirty="0"/>
              <a:t> </a:t>
            </a:r>
            <a:r>
              <a:rPr lang="en-US" dirty="0" err="1"/>
              <a:t>ko’rsatishni</a:t>
            </a:r>
            <a:r>
              <a:rPr lang="en-US" dirty="0"/>
              <a:t> </a:t>
            </a:r>
            <a:r>
              <a:rPr lang="en-US" dirty="0" err="1"/>
              <a:t>nazarda</a:t>
            </a:r>
            <a:r>
              <a:rPr lang="en-US" dirty="0"/>
              <a:t> </a:t>
            </a:r>
            <a:r>
              <a:rPr lang="en-US" dirty="0" err="1"/>
              <a:t>tutadi</a:t>
            </a:r>
            <a:r>
              <a:rPr lang="en-US" dirty="0"/>
              <a:t>:</a:t>
            </a:r>
            <a:endParaRPr lang="ru-RU" dirty="0"/>
          </a:p>
          <a:p>
            <a:pPr lvl="0"/>
            <a:r>
              <a:rPr lang="en-US" dirty="0" err="1"/>
              <a:t>kompaniyalarni</a:t>
            </a:r>
            <a:r>
              <a:rPr lang="en-US" dirty="0"/>
              <a:t> </a:t>
            </a:r>
            <a:r>
              <a:rPr lang="en-US" dirty="0" err="1"/>
              <a:t>davlat</a:t>
            </a:r>
            <a:r>
              <a:rPr lang="en-US" dirty="0"/>
              <a:t> </a:t>
            </a:r>
            <a:r>
              <a:rPr lang="en-US" dirty="0" err="1"/>
              <a:t>ruyxatidan</a:t>
            </a:r>
            <a:r>
              <a:rPr lang="en-US" dirty="0"/>
              <a:t> </a:t>
            </a:r>
            <a:r>
              <a:rPr lang="en-US" dirty="0" err="1"/>
              <a:t>utkazish</a:t>
            </a:r>
            <a:r>
              <a:rPr lang="en-US" dirty="0"/>
              <a:t> </a:t>
            </a:r>
            <a:r>
              <a:rPr lang="en-US" dirty="0" err="1"/>
              <a:t>va</a:t>
            </a:r>
            <a:r>
              <a:rPr lang="en-US" dirty="0"/>
              <a:t> </a:t>
            </a:r>
            <a:r>
              <a:rPr lang="en-US" dirty="0" err="1"/>
              <a:t>kayta</a:t>
            </a:r>
            <a:r>
              <a:rPr lang="en-US" dirty="0"/>
              <a:t> </a:t>
            </a:r>
            <a:r>
              <a:rPr lang="en-US" dirty="0" err="1"/>
              <a:t>ruyxatdan</a:t>
            </a:r>
            <a:r>
              <a:rPr lang="en-US" dirty="0"/>
              <a:t> </a:t>
            </a:r>
            <a:r>
              <a:rPr lang="en-US" dirty="0" err="1"/>
              <a:t>utkazish</a:t>
            </a:r>
            <a:r>
              <a:rPr lang="en-US" dirty="0"/>
              <a:t>;</a:t>
            </a:r>
            <a:endParaRPr lang="ru-RU" dirty="0"/>
          </a:p>
          <a:p>
            <a:pPr lvl="0"/>
            <a:r>
              <a:rPr lang="en-US" dirty="0" err="1"/>
              <a:t>vakolatli</a:t>
            </a:r>
            <a:r>
              <a:rPr lang="en-US" dirty="0"/>
              <a:t> </a:t>
            </a:r>
            <a:r>
              <a:rPr lang="en-US" dirty="0" err="1"/>
              <a:t>tashkilotlardan</a:t>
            </a:r>
            <a:r>
              <a:rPr lang="en-US" dirty="0"/>
              <a:t> </a:t>
            </a:r>
            <a:r>
              <a:rPr lang="en-US" dirty="0" err="1"/>
              <a:t>loyixa</a:t>
            </a:r>
            <a:r>
              <a:rPr lang="en-US" dirty="0"/>
              <a:t> </a:t>
            </a:r>
            <a:r>
              <a:rPr lang="en-US" dirty="0" err="1"/>
              <a:t>xujjatlariga</a:t>
            </a:r>
            <a:r>
              <a:rPr lang="en-US" dirty="0"/>
              <a:t> </a:t>
            </a:r>
            <a:r>
              <a:rPr lang="en-US" dirty="0" err="1"/>
              <a:t>ruxsatnomalar</a:t>
            </a:r>
            <a:r>
              <a:rPr lang="en-US" dirty="0"/>
              <a:t> </a:t>
            </a:r>
            <a:r>
              <a:rPr lang="en-US" dirty="0" err="1"/>
              <a:t>olish</a:t>
            </a:r>
            <a:r>
              <a:rPr lang="en-US" dirty="0"/>
              <a:t> </a:t>
            </a:r>
            <a:r>
              <a:rPr lang="en-US" dirty="0" err="1"/>
              <a:t>va</a:t>
            </a:r>
            <a:r>
              <a:rPr lang="en-US" dirty="0"/>
              <a:t> </a:t>
            </a:r>
            <a:r>
              <a:rPr lang="en-US" dirty="0" err="1"/>
              <a:t>ular</a:t>
            </a:r>
            <a:r>
              <a:rPr lang="en-US" dirty="0"/>
              <a:t> </a:t>
            </a:r>
            <a:r>
              <a:rPr lang="en-US" dirty="0" err="1"/>
              <a:t>bilan</a:t>
            </a:r>
            <a:r>
              <a:rPr lang="en-US" dirty="0"/>
              <a:t> </a:t>
            </a:r>
            <a:r>
              <a:rPr lang="en-US" dirty="0" err="1"/>
              <a:t>kelishish</a:t>
            </a:r>
            <a:r>
              <a:rPr lang="en-US" dirty="0"/>
              <a:t> (</a:t>
            </a:r>
            <a:r>
              <a:rPr lang="en-US" dirty="0" err="1"/>
              <a:t>ekologiya</a:t>
            </a:r>
            <a:r>
              <a:rPr lang="en-US" dirty="0"/>
              <a:t>, </a:t>
            </a:r>
            <a:r>
              <a:rPr lang="en-US" dirty="0" err="1"/>
              <a:t>kurilish</a:t>
            </a:r>
            <a:r>
              <a:rPr lang="en-US" dirty="0"/>
              <a:t>, </a:t>
            </a:r>
            <a:r>
              <a:rPr lang="en-US" dirty="0" err="1"/>
              <a:t>tabiiy</a:t>
            </a:r>
            <a:r>
              <a:rPr lang="en-US" dirty="0"/>
              <a:t> </a:t>
            </a:r>
            <a:r>
              <a:rPr lang="en-US" dirty="0" err="1"/>
              <a:t>resurslardan</a:t>
            </a:r>
            <a:r>
              <a:rPr lang="en-US" dirty="0"/>
              <a:t> </a:t>
            </a:r>
            <a:r>
              <a:rPr lang="en-US" dirty="0" err="1"/>
              <a:t>foydalanish</a:t>
            </a:r>
            <a:r>
              <a:rPr lang="en-US" dirty="0"/>
              <a:t>);</a:t>
            </a:r>
            <a:endParaRPr lang="ru-RU" dirty="0"/>
          </a:p>
          <a:p>
            <a:pPr lvl="0"/>
            <a:r>
              <a:rPr lang="en-US" dirty="0" err="1"/>
              <a:t>litsenziyalar</a:t>
            </a:r>
            <a:r>
              <a:rPr lang="en-US" dirty="0"/>
              <a:t> </a:t>
            </a:r>
            <a:r>
              <a:rPr lang="en-US" dirty="0" err="1"/>
              <a:t>olish</a:t>
            </a:r>
            <a:r>
              <a:rPr lang="en-US" dirty="0"/>
              <a:t> </a:t>
            </a:r>
            <a:r>
              <a:rPr lang="en-US" dirty="0" err="1"/>
              <a:t>va</a:t>
            </a:r>
            <a:r>
              <a:rPr lang="en-US" dirty="0"/>
              <a:t> </a:t>
            </a:r>
            <a:r>
              <a:rPr lang="en-US" dirty="0" err="1"/>
              <a:t>ular</a:t>
            </a:r>
            <a:r>
              <a:rPr lang="en-US" dirty="0"/>
              <a:t> </a:t>
            </a:r>
            <a:r>
              <a:rPr lang="en-US" dirty="0" err="1"/>
              <a:t>muddatini</a:t>
            </a:r>
            <a:r>
              <a:rPr lang="en-US" dirty="0"/>
              <a:t> </a:t>
            </a:r>
            <a:r>
              <a:rPr lang="en-US" dirty="0" err="1"/>
              <a:t>uzaytirish</a:t>
            </a:r>
            <a:r>
              <a:rPr lang="en-US" dirty="0"/>
              <a:t>;</a:t>
            </a:r>
            <a:endParaRPr lang="ru-RU" dirty="0"/>
          </a:p>
          <a:p>
            <a:pPr lvl="0"/>
            <a:r>
              <a:rPr lang="en-US" dirty="0" err="1"/>
              <a:t>yuridik</a:t>
            </a:r>
            <a:r>
              <a:rPr lang="en-US" dirty="0"/>
              <a:t> </a:t>
            </a:r>
            <a:r>
              <a:rPr lang="en-US" dirty="0" err="1"/>
              <a:t>maslaxatlar</a:t>
            </a:r>
            <a:r>
              <a:rPr lang="en-US" dirty="0"/>
              <a:t>, </a:t>
            </a:r>
            <a:r>
              <a:rPr lang="en-US" dirty="0" err="1"/>
              <a:t>qonun</a:t>
            </a:r>
            <a:r>
              <a:rPr lang="en-US" dirty="0"/>
              <a:t> </a:t>
            </a:r>
            <a:r>
              <a:rPr lang="en-US" dirty="0" err="1"/>
              <a:t>xujjatlariga</a:t>
            </a:r>
            <a:r>
              <a:rPr lang="en-US" dirty="0"/>
              <a:t> </a:t>
            </a:r>
            <a:r>
              <a:rPr lang="en-US" dirty="0" err="1"/>
              <a:t>kiritilgan</a:t>
            </a:r>
            <a:r>
              <a:rPr lang="en-US" dirty="0"/>
              <a:t> </a:t>
            </a:r>
            <a:r>
              <a:rPr lang="en-US" dirty="0" err="1"/>
              <a:t>uzgartirishlar</a:t>
            </a:r>
            <a:r>
              <a:rPr lang="en-US" dirty="0"/>
              <a:t> </a:t>
            </a:r>
            <a:r>
              <a:rPr lang="en-US" dirty="0" err="1"/>
              <a:t>tugrisida</a:t>
            </a:r>
            <a:r>
              <a:rPr lang="en-US" dirty="0"/>
              <a:t> </a:t>
            </a:r>
            <a:r>
              <a:rPr lang="en-US" dirty="0" err="1"/>
              <a:t>uz</a:t>
            </a:r>
            <a:r>
              <a:rPr lang="en-US" dirty="0"/>
              <a:t> </a:t>
            </a:r>
            <a:r>
              <a:rPr lang="en-US" dirty="0" err="1"/>
              <a:t>vaktida</a:t>
            </a:r>
            <a:r>
              <a:rPr lang="en-US" dirty="0"/>
              <a:t> </a:t>
            </a:r>
            <a:r>
              <a:rPr lang="en-US" dirty="0" err="1"/>
              <a:t>va</a:t>
            </a:r>
            <a:r>
              <a:rPr lang="en-US" dirty="0"/>
              <a:t> </a:t>
            </a:r>
            <a:r>
              <a:rPr lang="en-US" dirty="0" err="1"/>
              <a:t>tulik</a:t>
            </a:r>
            <a:r>
              <a:rPr lang="en-US" dirty="0"/>
              <a:t> </a:t>
            </a:r>
            <a:r>
              <a:rPr lang="en-US" dirty="0" err="1"/>
              <a:t>axborot</a:t>
            </a:r>
            <a:r>
              <a:rPr lang="en-US" dirty="0"/>
              <a:t> </a:t>
            </a:r>
            <a:r>
              <a:rPr lang="en-US" dirty="0" err="1" smtClean="0"/>
              <a:t>olish</a:t>
            </a:r>
            <a:r>
              <a:rPr lang="en-US" dirty="0"/>
              <a:t>;</a:t>
            </a:r>
            <a:endParaRPr lang="ru-RU" dirty="0"/>
          </a:p>
        </p:txBody>
      </p:sp>
    </p:spTree>
    <p:extLst>
      <p:ext uri="{BB962C8B-B14F-4D97-AF65-F5344CB8AC3E}">
        <p14:creationId xmlns:p14="http://schemas.microsoft.com/office/powerpoint/2010/main" val="3159109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err="1"/>
              <a:t>Government</a:t>
            </a:r>
            <a:r>
              <a:rPr lang="ru-RU" b="1" i="1" dirty="0"/>
              <a:t> </a:t>
            </a:r>
            <a:r>
              <a:rPr lang="ru-RU" b="1" i="1" dirty="0" err="1"/>
              <a:t>to</a:t>
            </a:r>
            <a:r>
              <a:rPr lang="ru-RU" b="1" i="1" dirty="0"/>
              <a:t> </a:t>
            </a:r>
            <a:r>
              <a:rPr lang="ru-RU" b="1" i="1" dirty="0" err="1"/>
              <a:t>Citizens</a:t>
            </a:r>
            <a:r>
              <a:rPr lang="ru-RU" b="1" i="1" dirty="0"/>
              <a:t> (G2C) </a:t>
            </a:r>
            <a:r>
              <a:rPr lang="ru-RU" b="1" i="1" dirty="0" err="1"/>
              <a:t>moduli</a:t>
            </a:r>
            <a:endParaRPr lang="ru-RU" dirty="0"/>
          </a:p>
        </p:txBody>
      </p:sp>
      <p:sp>
        <p:nvSpPr>
          <p:cNvPr id="3" name="Объект 2"/>
          <p:cNvSpPr>
            <a:spLocks noGrp="1"/>
          </p:cNvSpPr>
          <p:nvPr>
            <p:ph sz="quarter" idx="1"/>
          </p:nvPr>
        </p:nvSpPr>
        <p:spPr/>
        <p:txBody>
          <a:bodyPr>
            <a:normAutofit fontScale="92500"/>
          </a:bodyPr>
          <a:lstStyle/>
          <a:p>
            <a:r>
              <a:rPr lang="en-US" dirty="0" err="1"/>
              <a:t>Davlat</a:t>
            </a:r>
            <a:r>
              <a:rPr lang="en-US" dirty="0"/>
              <a:t> </a:t>
            </a:r>
            <a:r>
              <a:rPr lang="en-US" dirty="0" err="1"/>
              <a:t>boshkaruvining</a:t>
            </a:r>
            <a:r>
              <a:rPr lang="en-US" dirty="0"/>
              <a:t> </a:t>
            </a:r>
            <a:r>
              <a:rPr lang="en-US" dirty="0" err="1"/>
              <a:t>axborot-kommunikatsiya</a:t>
            </a:r>
            <a:r>
              <a:rPr lang="en-US" dirty="0"/>
              <a:t> </a:t>
            </a:r>
            <a:r>
              <a:rPr lang="en-US" dirty="0" err="1"/>
              <a:t>tizimlari</a:t>
            </a:r>
            <a:r>
              <a:rPr lang="en-US" dirty="0"/>
              <a:t> </a:t>
            </a:r>
            <a:r>
              <a:rPr lang="en-US" dirty="0" err="1"/>
              <a:t>bugungi</a:t>
            </a:r>
            <a:r>
              <a:rPr lang="en-US" dirty="0"/>
              <a:t> </a:t>
            </a:r>
            <a:r>
              <a:rPr lang="en-US" dirty="0" err="1"/>
              <a:t>kunda</a:t>
            </a:r>
            <a:r>
              <a:rPr lang="en-US" dirty="0"/>
              <a:t> </a:t>
            </a:r>
            <a:r>
              <a:rPr lang="en-US" dirty="0" err="1"/>
              <a:t>kuplab</a:t>
            </a:r>
            <a:r>
              <a:rPr lang="en-US" dirty="0"/>
              <a:t> </a:t>
            </a:r>
            <a:r>
              <a:rPr lang="en-US" dirty="0" err="1"/>
              <a:t>mamlakatlar</a:t>
            </a:r>
            <a:r>
              <a:rPr lang="en-US" dirty="0"/>
              <a:t> </a:t>
            </a:r>
            <a:r>
              <a:rPr lang="en-US" dirty="0" err="1"/>
              <a:t>axolisi</a:t>
            </a:r>
            <a:r>
              <a:rPr lang="en-US" dirty="0"/>
              <a:t> </a:t>
            </a:r>
            <a:r>
              <a:rPr lang="en-US" dirty="0" err="1"/>
              <a:t>kundalik</a:t>
            </a:r>
            <a:r>
              <a:rPr lang="en-US" dirty="0"/>
              <a:t> </a:t>
            </a:r>
            <a:r>
              <a:rPr lang="en-US" dirty="0" err="1"/>
              <a:t>xayotiga</a:t>
            </a:r>
            <a:r>
              <a:rPr lang="en-US" dirty="0"/>
              <a:t> </a:t>
            </a:r>
            <a:r>
              <a:rPr lang="en-US" dirty="0" err="1"/>
              <a:t>tobora</a:t>
            </a:r>
            <a:r>
              <a:rPr lang="en-US" dirty="0"/>
              <a:t> </a:t>
            </a:r>
            <a:r>
              <a:rPr lang="en-US" dirty="0" err="1"/>
              <a:t>kengrok</a:t>
            </a:r>
            <a:r>
              <a:rPr lang="en-US" dirty="0"/>
              <a:t> </a:t>
            </a:r>
            <a:r>
              <a:rPr lang="en-US" dirty="0" err="1"/>
              <a:t>joriy</a:t>
            </a:r>
            <a:r>
              <a:rPr lang="en-US" dirty="0"/>
              <a:t> </a:t>
            </a:r>
            <a:r>
              <a:rPr lang="en-US" dirty="0" err="1"/>
              <a:t>etilmokda</a:t>
            </a:r>
            <a:r>
              <a:rPr lang="en-US" dirty="0"/>
              <a:t>. </a:t>
            </a:r>
            <a:r>
              <a:rPr lang="en-US" dirty="0" err="1"/>
              <a:t>Davlat</a:t>
            </a:r>
            <a:r>
              <a:rPr lang="en-US" dirty="0"/>
              <a:t> </a:t>
            </a:r>
            <a:r>
              <a:rPr lang="en-US" dirty="0" err="1"/>
              <a:t>tomonidan</a:t>
            </a:r>
            <a:r>
              <a:rPr lang="en-US" dirty="0"/>
              <a:t> </a:t>
            </a:r>
            <a:r>
              <a:rPr lang="en-US" dirty="0" err="1"/>
              <a:t>xizmat</a:t>
            </a:r>
            <a:r>
              <a:rPr lang="en-US" dirty="0"/>
              <a:t> </a:t>
            </a:r>
            <a:r>
              <a:rPr lang="en-US" dirty="0" err="1"/>
              <a:t>ko’rsatishda</a:t>
            </a:r>
            <a:r>
              <a:rPr lang="en-US" dirty="0"/>
              <a:t> </a:t>
            </a:r>
            <a:r>
              <a:rPr lang="en-US" dirty="0" err="1"/>
              <a:t>bu</a:t>
            </a:r>
            <a:r>
              <a:rPr lang="en-US" dirty="0"/>
              <a:t> </a:t>
            </a:r>
            <a:r>
              <a:rPr lang="en-US" dirty="0" err="1"/>
              <a:t>xizmat</a:t>
            </a:r>
            <a:r>
              <a:rPr lang="en-US" dirty="0"/>
              <a:t> </a:t>
            </a:r>
            <a:r>
              <a:rPr lang="en-US" dirty="0" err="1"/>
              <a:t>kaysi</a:t>
            </a:r>
            <a:r>
              <a:rPr lang="en-US" dirty="0"/>
              <a:t> </a:t>
            </a:r>
            <a:r>
              <a:rPr lang="en-US" dirty="0" err="1"/>
              <a:t>muassasa</a:t>
            </a:r>
            <a:r>
              <a:rPr lang="en-US" dirty="0"/>
              <a:t> </a:t>
            </a:r>
            <a:r>
              <a:rPr lang="en-US" dirty="0" err="1"/>
              <a:t>tomonidan</a:t>
            </a:r>
            <a:r>
              <a:rPr lang="en-US" dirty="0"/>
              <a:t> </a:t>
            </a:r>
            <a:r>
              <a:rPr lang="en-US" dirty="0" err="1"/>
              <a:t>va</a:t>
            </a:r>
            <a:r>
              <a:rPr lang="en-US" dirty="0"/>
              <a:t> </a:t>
            </a:r>
            <a:r>
              <a:rPr lang="en-US" dirty="0" err="1"/>
              <a:t>kanday</a:t>
            </a:r>
            <a:r>
              <a:rPr lang="en-US" dirty="0"/>
              <a:t> </a:t>
            </a:r>
            <a:r>
              <a:rPr lang="en-US" dirty="0" err="1"/>
              <a:t>kurinishda</a:t>
            </a:r>
            <a:r>
              <a:rPr lang="en-US" dirty="0"/>
              <a:t> </a:t>
            </a:r>
            <a:r>
              <a:rPr lang="en-US" dirty="0" err="1"/>
              <a:t>bulishidan</a:t>
            </a:r>
            <a:r>
              <a:rPr lang="en-US" dirty="0"/>
              <a:t> </a:t>
            </a:r>
            <a:r>
              <a:rPr lang="en-US" dirty="0" err="1"/>
              <a:t>kat’i</a:t>
            </a:r>
            <a:r>
              <a:rPr lang="en-US" dirty="0"/>
              <a:t> </a:t>
            </a:r>
            <a:r>
              <a:rPr lang="en-US" dirty="0" err="1"/>
              <a:t>nazar</a:t>
            </a:r>
            <a:r>
              <a:rPr lang="en-US" dirty="0"/>
              <a:t>, </a:t>
            </a:r>
            <a:r>
              <a:rPr lang="en-US" dirty="0" err="1"/>
              <a:t>eng</a:t>
            </a:r>
            <a:r>
              <a:rPr lang="en-US" dirty="0"/>
              <a:t> </a:t>
            </a:r>
            <a:r>
              <a:rPr lang="en-US" dirty="0" err="1"/>
              <a:t>asosiysi</a:t>
            </a:r>
            <a:r>
              <a:rPr lang="en-US" dirty="0"/>
              <a:t> </a:t>
            </a:r>
            <a:r>
              <a:rPr lang="en-US" dirty="0" err="1"/>
              <a:t>fukarolarning</a:t>
            </a:r>
            <a:r>
              <a:rPr lang="en-US" dirty="0"/>
              <a:t> </a:t>
            </a:r>
            <a:r>
              <a:rPr lang="en-US" dirty="0" err="1"/>
              <a:t>idorama-idora</a:t>
            </a:r>
            <a:r>
              <a:rPr lang="en-US" dirty="0"/>
              <a:t> </a:t>
            </a:r>
            <a:r>
              <a:rPr lang="en-US" dirty="0" err="1"/>
              <a:t>sarson</a:t>
            </a:r>
            <a:r>
              <a:rPr lang="en-US" dirty="0"/>
              <a:t> </a:t>
            </a:r>
            <a:r>
              <a:rPr lang="en-US" dirty="0" err="1"/>
              <a:t>bulishlariga</a:t>
            </a:r>
            <a:r>
              <a:rPr lang="en-US" dirty="0"/>
              <a:t> </a:t>
            </a:r>
            <a:r>
              <a:rPr lang="en-US" dirty="0" err="1"/>
              <a:t>barxam</a:t>
            </a:r>
            <a:r>
              <a:rPr lang="en-US" dirty="0"/>
              <a:t> </a:t>
            </a:r>
            <a:r>
              <a:rPr lang="en-US" dirty="0" err="1"/>
              <a:t>berishdan</a:t>
            </a:r>
            <a:r>
              <a:rPr lang="en-US" dirty="0"/>
              <a:t> </a:t>
            </a:r>
            <a:r>
              <a:rPr lang="en-US" dirty="0" err="1"/>
              <a:t>iborat</a:t>
            </a:r>
            <a:r>
              <a:rPr lang="en-US" dirty="0"/>
              <a:t>. </a:t>
            </a:r>
            <a:r>
              <a:rPr lang="ru-RU" dirty="0" err="1"/>
              <a:t>Bu</a:t>
            </a:r>
            <a:r>
              <a:rPr lang="ru-RU" dirty="0"/>
              <a:t> </a:t>
            </a:r>
            <a:r>
              <a:rPr lang="ru-RU" dirty="0" err="1"/>
              <a:t>xizmatlarga</a:t>
            </a:r>
            <a:r>
              <a:rPr lang="ru-RU" dirty="0"/>
              <a:t> </a:t>
            </a:r>
            <a:r>
              <a:rPr lang="ru-RU" dirty="0" err="1"/>
              <a:t>kuyidagilarni</a:t>
            </a:r>
            <a:r>
              <a:rPr lang="ru-RU" dirty="0"/>
              <a:t> </a:t>
            </a:r>
            <a:r>
              <a:rPr lang="ru-RU" dirty="0" err="1"/>
              <a:t>nazarda</a:t>
            </a:r>
            <a:r>
              <a:rPr lang="ru-RU" dirty="0"/>
              <a:t> </a:t>
            </a:r>
            <a:r>
              <a:rPr lang="ru-RU" dirty="0" err="1"/>
              <a:t>tutmok</a:t>
            </a:r>
            <a:r>
              <a:rPr lang="ru-RU" dirty="0"/>
              <a:t> </a:t>
            </a:r>
            <a:r>
              <a:rPr lang="ru-RU" dirty="0" err="1"/>
              <a:t>joiz</a:t>
            </a:r>
            <a:r>
              <a:rPr lang="ru-RU" dirty="0"/>
              <a:t>:</a:t>
            </a:r>
          </a:p>
          <a:p>
            <a:pPr lvl="0"/>
            <a:r>
              <a:rPr lang="en-US" dirty="0" err="1"/>
              <a:t>solik</a:t>
            </a:r>
            <a:r>
              <a:rPr lang="en-US" dirty="0"/>
              <a:t> </a:t>
            </a:r>
            <a:r>
              <a:rPr lang="en-US" dirty="0" err="1"/>
              <a:t>deklaratsiyalarini</a:t>
            </a:r>
            <a:r>
              <a:rPr lang="en-US" dirty="0"/>
              <a:t> </a:t>
            </a:r>
            <a:r>
              <a:rPr lang="en-US" dirty="0" err="1"/>
              <a:t>takdim</a:t>
            </a:r>
            <a:r>
              <a:rPr lang="en-US" dirty="0"/>
              <a:t> </a:t>
            </a:r>
            <a:r>
              <a:rPr lang="en-US" dirty="0" err="1"/>
              <a:t>etish</a:t>
            </a:r>
            <a:r>
              <a:rPr lang="en-US" dirty="0"/>
              <a:t> </a:t>
            </a:r>
            <a:r>
              <a:rPr lang="en-US" dirty="0" err="1"/>
              <a:t>va</a:t>
            </a:r>
            <a:r>
              <a:rPr lang="en-US" dirty="0"/>
              <a:t> </a:t>
            </a:r>
            <a:r>
              <a:rPr lang="en-US" dirty="0" err="1"/>
              <a:t>shaxsiy</a:t>
            </a:r>
            <a:r>
              <a:rPr lang="en-US" dirty="0"/>
              <a:t> </a:t>
            </a:r>
            <a:r>
              <a:rPr lang="en-US" dirty="0" err="1"/>
              <a:t>tulovlar</a:t>
            </a:r>
            <a:r>
              <a:rPr lang="en-US" dirty="0"/>
              <a:t>: </a:t>
            </a:r>
            <a:r>
              <a:rPr lang="en-US" dirty="0" err="1"/>
              <a:t>daromad</a:t>
            </a:r>
            <a:r>
              <a:rPr lang="en-US" dirty="0"/>
              <a:t> </a:t>
            </a:r>
            <a:r>
              <a:rPr lang="en-US" dirty="0" err="1"/>
              <a:t>soligi</a:t>
            </a:r>
            <a:r>
              <a:rPr lang="en-US" dirty="0"/>
              <a:t>, </a:t>
            </a:r>
            <a:r>
              <a:rPr lang="en-US" dirty="0" err="1"/>
              <a:t>mol-mulk</a:t>
            </a:r>
            <a:r>
              <a:rPr lang="en-US" dirty="0"/>
              <a:t> </a:t>
            </a:r>
            <a:r>
              <a:rPr lang="en-US" dirty="0" err="1"/>
              <a:t>soligi</a:t>
            </a:r>
            <a:r>
              <a:rPr lang="en-US" dirty="0"/>
              <a:t> </a:t>
            </a:r>
            <a:r>
              <a:rPr lang="en-US" dirty="0" err="1"/>
              <a:t>va</a:t>
            </a:r>
            <a:r>
              <a:rPr lang="en-US" dirty="0"/>
              <a:t> </a:t>
            </a:r>
            <a:r>
              <a:rPr lang="en-US" dirty="0" err="1"/>
              <a:t>x.k.larni</a:t>
            </a:r>
            <a:r>
              <a:rPr lang="en-US" dirty="0"/>
              <a:t> </a:t>
            </a:r>
            <a:r>
              <a:rPr lang="en-US" dirty="0" err="1"/>
              <a:t>amalga</a:t>
            </a:r>
            <a:r>
              <a:rPr lang="en-US" dirty="0"/>
              <a:t> </a:t>
            </a:r>
            <a:r>
              <a:rPr lang="en-US" dirty="0" err="1"/>
              <a:t>oshirish</a:t>
            </a:r>
            <a:r>
              <a:rPr lang="en-US" dirty="0"/>
              <a:t>;</a:t>
            </a:r>
            <a:endParaRPr lang="ru-RU" dirty="0"/>
          </a:p>
          <a:p>
            <a:r>
              <a:rPr lang="en-US" dirty="0" err="1"/>
              <a:t>ijtimoiy</a:t>
            </a:r>
            <a:r>
              <a:rPr lang="en-US" dirty="0"/>
              <a:t> </a:t>
            </a:r>
            <a:r>
              <a:rPr lang="en-US" dirty="0" err="1"/>
              <a:t>ta’minot</a:t>
            </a:r>
            <a:r>
              <a:rPr lang="en-US" dirty="0"/>
              <a:t> </a:t>
            </a:r>
            <a:r>
              <a:rPr lang="en-US" dirty="0" err="1"/>
              <a:t>xizmatlaridan</a:t>
            </a:r>
            <a:r>
              <a:rPr lang="en-US" dirty="0"/>
              <a:t> </a:t>
            </a:r>
            <a:r>
              <a:rPr lang="en-US" dirty="0" err="1"/>
              <a:t>foydalanish</a:t>
            </a:r>
            <a:r>
              <a:rPr lang="en-US" dirty="0"/>
              <a:t>, </a:t>
            </a:r>
            <a:r>
              <a:rPr lang="en-US" dirty="0" err="1"/>
              <a:t>grantlar</a:t>
            </a:r>
            <a:r>
              <a:rPr lang="en-US" dirty="0"/>
              <a:t> </a:t>
            </a:r>
            <a:r>
              <a:rPr lang="en-US" dirty="0" err="1"/>
              <a:t>va</a:t>
            </a:r>
            <a:r>
              <a:rPr lang="en-US" dirty="0"/>
              <a:t> </a:t>
            </a:r>
            <a:r>
              <a:rPr lang="en-US" dirty="0" err="1"/>
              <a:t>karzlar</a:t>
            </a:r>
            <a:r>
              <a:rPr lang="en-US" dirty="0"/>
              <a:t> </a:t>
            </a:r>
            <a:r>
              <a:rPr lang="en-US" dirty="0" err="1"/>
              <a:t>olish</a:t>
            </a:r>
            <a:r>
              <a:rPr lang="en-US" dirty="0"/>
              <a:t>;</a:t>
            </a:r>
            <a:endParaRPr lang="ru-RU" dirty="0"/>
          </a:p>
        </p:txBody>
      </p:sp>
    </p:spTree>
    <p:extLst>
      <p:ext uri="{BB962C8B-B14F-4D97-AF65-F5344CB8AC3E}">
        <p14:creationId xmlns:p14="http://schemas.microsoft.com/office/powerpoint/2010/main" val="28867932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pPr lvl="0"/>
            <a:r>
              <a:rPr lang="en-US" dirty="0" err="1"/>
              <a:t>shaxsiy</a:t>
            </a:r>
            <a:r>
              <a:rPr lang="en-US" dirty="0"/>
              <a:t> </a:t>
            </a:r>
            <a:r>
              <a:rPr lang="en-US" dirty="0" err="1"/>
              <a:t>xujjatlar</a:t>
            </a:r>
            <a:r>
              <a:rPr lang="en-US" dirty="0"/>
              <a:t> - </a:t>
            </a:r>
            <a:r>
              <a:rPr lang="en-US" dirty="0" err="1"/>
              <a:t>pasport</a:t>
            </a:r>
            <a:r>
              <a:rPr lang="en-US" dirty="0"/>
              <a:t>, </a:t>
            </a:r>
            <a:r>
              <a:rPr lang="en-US" dirty="0" err="1"/>
              <a:t>xaydovchilik</a:t>
            </a:r>
            <a:r>
              <a:rPr lang="en-US" dirty="0"/>
              <a:t> </a:t>
            </a:r>
            <a:r>
              <a:rPr lang="en-US" dirty="0" err="1"/>
              <a:t>guvoxnomasi</a:t>
            </a:r>
            <a:r>
              <a:rPr lang="en-US" dirty="0"/>
              <a:t> </a:t>
            </a:r>
            <a:r>
              <a:rPr lang="en-US" dirty="0" err="1"/>
              <a:t>va</a:t>
            </a:r>
            <a:r>
              <a:rPr lang="en-US" dirty="0"/>
              <a:t> </a:t>
            </a:r>
            <a:r>
              <a:rPr lang="en-US" dirty="0" err="1"/>
              <a:t>boshka</a:t>
            </a:r>
            <a:r>
              <a:rPr lang="en-US" dirty="0"/>
              <a:t> </a:t>
            </a:r>
            <a:r>
              <a:rPr lang="en-US" dirty="0" err="1"/>
              <a:t>xujjatlarni</a:t>
            </a:r>
            <a:r>
              <a:rPr lang="en-US" dirty="0"/>
              <a:t> </a:t>
            </a:r>
            <a:r>
              <a:rPr lang="en-US" dirty="0" err="1"/>
              <a:t>rasmiylashtirish</a:t>
            </a:r>
            <a:r>
              <a:rPr lang="en-US" dirty="0"/>
              <a:t>;</a:t>
            </a:r>
            <a:endParaRPr lang="ru-RU" dirty="0"/>
          </a:p>
          <a:p>
            <a:pPr lvl="0"/>
            <a:r>
              <a:rPr lang="en-US" dirty="0" err="1"/>
              <a:t>fukarolarni</a:t>
            </a:r>
            <a:r>
              <a:rPr lang="en-US" dirty="0"/>
              <a:t> </a:t>
            </a:r>
            <a:r>
              <a:rPr lang="en-US" dirty="0" err="1"/>
              <a:t>doimiy</a:t>
            </a:r>
            <a:r>
              <a:rPr lang="en-US" dirty="0"/>
              <a:t> </a:t>
            </a:r>
            <a:r>
              <a:rPr lang="en-US" dirty="0" err="1"/>
              <a:t>yoki</a:t>
            </a:r>
            <a:r>
              <a:rPr lang="en-US" dirty="0"/>
              <a:t> </a:t>
            </a:r>
            <a:r>
              <a:rPr lang="en-US" dirty="0" err="1"/>
              <a:t>vaktincha</a:t>
            </a:r>
            <a:r>
              <a:rPr lang="en-US" dirty="0"/>
              <a:t> </a:t>
            </a:r>
            <a:r>
              <a:rPr lang="en-US" dirty="0" err="1"/>
              <a:t>yashash</a:t>
            </a:r>
            <a:r>
              <a:rPr lang="en-US" dirty="0"/>
              <a:t> </a:t>
            </a:r>
            <a:r>
              <a:rPr lang="en-US" dirty="0" err="1"/>
              <a:t>joyi</a:t>
            </a:r>
            <a:r>
              <a:rPr lang="en-US" dirty="0"/>
              <a:t> </a:t>
            </a:r>
            <a:r>
              <a:rPr lang="en-US" dirty="0" err="1"/>
              <a:t>buyicha</a:t>
            </a:r>
            <a:r>
              <a:rPr lang="en-US" dirty="0"/>
              <a:t> </a:t>
            </a:r>
            <a:r>
              <a:rPr lang="en-US" dirty="0" err="1"/>
              <a:t>ruyxatdan</a:t>
            </a:r>
            <a:r>
              <a:rPr lang="en-US" dirty="0"/>
              <a:t> </a:t>
            </a:r>
            <a:r>
              <a:rPr lang="en-US" dirty="0" err="1"/>
              <a:t>utkazish</a:t>
            </a:r>
            <a:r>
              <a:rPr lang="en-US" dirty="0"/>
              <a:t>, </a:t>
            </a:r>
            <a:r>
              <a:rPr lang="en-US" dirty="0" err="1"/>
              <a:t>manzil</a:t>
            </a:r>
            <a:r>
              <a:rPr lang="en-US" dirty="0"/>
              <a:t> </a:t>
            </a:r>
            <a:r>
              <a:rPr lang="en-US" dirty="0" err="1"/>
              <a:t>uzgarganligi</a:t>
            </a:r>
            <a:r>
              <a:rPr lang="en-US" dirty="0"/>
              <a:t> </a:t>
            </a:r>
            <a:r>
              <a:rPr lang="en-US" dirty="0" err="1"/>
              <a:t>tugrisida</a:t>
            </a:r>
            <a:r>
              <a:rPr lang="en-US" dirty="0"/>
              <a:t> </a:t>
            </a:r>
            <a:r>
              <a:rPr lang="en-US" dirty="0" err="1"/>
              <a:t>bildirishnoma</a:t>
            </a:r>
            <a:r>
              <a:rPr lang="en-US" dirty="0"/>
              <a:t> </a:t>
            </a:r>
            <a:r>
              <a:rPr lang="en-US" dirty="0" err="1"/>
              <a:t>berish</a:t>
            </a:r>
            <a:r>
              <a:rPr lang="en-US" dirty="0"/>
              <a:t>;</a:t>
            </a:r>
            <a:endParaRPr lang="ru-RU" dirty="0"/>
          </a:p>
          <a:p>
            <a:pPr lvl="0"/>
            <a:r>
              <a:rPr lang="en-US" dirty="0" err="1"/>
              <a:t>shikoyat</a:t>
            </a:r>
            <a:r>
              <a:rPr lang="en-US" dirty="0"/>
              <a:t> </a:t>
            </a:r>
            <a:r>
              <a:rPr lang="en-US" dirty="0" err="1"/>
              <a:t>va</a:t>
            </a:r>
            <a:r>
              <a:rPr lang="en-US" dirty="0"/>
              <a:t> </a:t>
            </a:r>
            <a:r>
              <a:rPr lang="en-US" dirty="0" err="1"/>
              <a:t>arizalarni</a:t>
            </a:r>
            <a:r>
              <a:rPr lang="en-US" dirty="0"/>
              <a:t> </a:t>
            </a:r>
            <a:r>
              <a:rPr lang="en-US" dirty="0" err="1"/>
              <a:t>qabul</a:t>
            </a:r>
            <a:r>
              <a:rPr lang="en-US" dirty="0"/>
              <a:t> </a:t>
            </a:r>
            <a:r>
              <a:rPr lang="en-US" dirty="0" err="1"/>
              <a:t>qilish</a:t>
            </a:r>
            <a:r>
              <a:rPr lang="en-US" dirty="0"/>
              <a:t>, </a:t>
            </a:r>
            <a:r>
              <a:rPr lang="en-US" dirty="0" err="1"/>
              <a:t>yuridik</a:t>
            </a:r>
            <a:r>
              <a:rPr lang="en-US" dirty="0"/>
              <a:t> </a:t>
            </a:r>
            <a:r>
              <a:rPr lang="en-US" dirty="0" err="1"/>
              <a:t>masalaxat</a:t>
            </a:r>
            <a:r>
              <a:rPr lang="en-US" dirty="0"/>
              <a:t> </a:t>
            </a:r>
            <a:r>
              <a:rPr lang="en-US" dirty="0" err="1"/>
              <a:t>berish</a:t>
            </a:r>
            <a:r>
              <a:rPr lang="en-US" dirty="0"/>
              <a:t> </a:t>
            </a:r>
            <a:r>
              <a:rPr lang="en-US" dirty="0" err="1"/>
              <a:t>xizmatlari</a:t>
            </a:r>
            <a:r>
              <a:rPr lang="en-US" dirty="0"/>
              <a:t>;</a:t>
            </a:r>
            <a:endParaRPr lang="ru-RU" dirty="0"/>
          </a:p>
          <a:p>
            <a:pPr lvl="0"/>
            <a:r>
              <a:rPr lang="en-US" dirty="0" err="1"/>
              <a:t>ish</a:t>
            </a:r>
            <a:r>
              <a:rPr lang="en-US" dirty="0"/>
              <a:t> </a:t>
            </a:r>
            <a:r>
              <a:rPr lang="en-US" dirty="0" err="1"/>
              <a:t>izlash</a:t>
            </a:r>
            <a:r>
              <a:rPr lang="en-US" dirty="0"/>
              <a:t> </a:t>
            </a:r>
            <a:r>
              <a:rPr lang="en-US" dirty="0" err="1"/>
              <a:t>va</a:t>
            </a:r>
            <a:r>
              <a:rPr lang="en-US" dirty="0"/>
              <a:t> </a:t>
            </a:r>
            <a:r>
              <a:rPr lang="en-US" dirty="0" err="1"/>
              <a:t>mutaxassislarning</a:t>
            </a:r>
            <a:r>
              <a:rPr lang="en-US" dirty="0"/>
              <a:t> </a:t>
            </a:r>
            <a:r>
              <a:rPr lang="en-US" dirty="0" err="1"/>
              <a:t>kasb</a:t>
            </a:r>
            <a:r>
              <a:rPr lang="en-US" dirty="0"/>
              <a:t> </a:t>
            </a:r>
            <a:r>
              <a:rPr lang="en-US" dirty="0" err="1"/>
              <a:t>darajasini</a:t>
            </a:r>
            <a:r>
              <a:rPr lang="en-US" dirty="0"/>
              <a:t> </a:t>
            </a:r>
            <a:r>
              <a:rPr lang="en-US" dirty="0" err="1"/>
              <a:t>elektron</a:t>
            </a:r>
            <a:r>
              <a:rPr lang="en-US" dirty="0"/>
              <a:t> test </a:t>
            </a:r>
            <a:r>
              <a:rPr lang="en-US" dirty="0" err="1"/>
              <a:t>sinovidan</a:t>
            </a:r>
            <a:r>
              <a:rPr lang="en-US" dirty="0"/>
              <a:t> </a:t>
            </a:r>
            <a:r>
              <a:rPr lang="en-US" dirty="0" err="1"/>
              <a:t>utkazish</a:t>
            </a:r>
            <a:r>
              <a:rPr lang="en-US" dirty="0"/>
              <a:t> </a:t>
            </a:r>
            <a:r>
              <a:rPr lang="en-US" dirty="0" err="1"/>
              <a:t>buyicha</a:t>
            </a:r>
            <a:r>
              <a:rPr lang="en-US" dirty="0"/>
              <a:t> </a:t>
            </a:r>
            <a:r>
              <a:rPr lang="en-US" dirty="0" err="1"/>
              <a:t>mexnat</a:t>
            </a:r>
            <a:r>
              <a:rPr lang="en-US" dirty="0"/>
              <a:t> </a:t>
            </a:r>
            <a:r>
              <a:rPr lang="en-US" dirty="0" err="1"/>
              <a:t>birjalari</a:t>
            </a:r>
            <a:r>
              <a:rPr lang="en-US" dirty="0"/>
              <a:t> </a:t>
            </a:r>
            <a:r>
              <a:rPr lang="en-US" dirty="0" err="1"/>
              <a:t>xizmatlari</a:t>
            </a:r>
            <a:r>
              <a:rPr lang="en-US" dirty="0"/>
              <a:t>;</a:t>
            </a:r>
            <a:endParaRPr lang="ru-RU" dirty="0"/>
          </a:p>
          <a:p>
            <a:pPr lvl="0"/>
            <a:r>
              <a:rPr lang="en-US" dirty="0" err="1"/>
              <a:t>soglikni</a:t>
            </a:r>
            <a:r>
              <a:rPr lang="en-US" dirty="0"/>
              <a:t> </a:t>
            </a:r>
            <a:r>
              <a:rPr lang="en-US" dirty="0" err="1"/>
              <a:t>saklash</a:t>
            </a:r>
            <a:r>
              <a:rPr lang="en-US" dirty="0"/>
              <a:t> </a:t>
            </a:r>
            <a:r>
              <a:rPr lang="en-US" dirty="0" err="1"/>
              <a:t>tizimi</a:t>
            </a:r>
            <a:r>
              <a:rPr lang="en-US" dirty="0"/>
              <a:t> </a:t>
            </a:r>
            <a:r>
              <a:rPr lang="en-US" dirty="0" err="1"/>
              <a:t>xizmatlari</a:t>
            </a:r>
            <a:r>
              <a:rPr lang="en-US" dirty="0"/>
              <a:t> (</a:t>
            </a:r>
            <a:r>
              <a:rPr lang="en-US" dirty="0" err="1"/>
              <a:t>interaktiv</a:t>
            </a:r>
            <a:r>
              <a:rPr lang="en-US" dirty="0"/>
              <a:t> </a:t>
            </a:r>
            <a:r>
              <a:rPr lang="en-US" dirty="0" err="1"/>
              <a:t>maslaxatlar</a:t>
            </a:r>
            <a:r>
              <a:rPr lang="en-US" dirty="0"/>
              <a:t>, </a:t>
            </a:r>
            <a:r>
              <a:rPr lang="en-US" dirty="0" err="1"/>
              <a:t>qabulga</a:t>
            </a:r>
            <a:r>
              <a:rPr lang="en-US" dirty="0"/>
              <a:t> </a:t>
            </a:r>
            <a:r>
              <a:rPr lang="en-US" dirty="0" err="1"/>
              <a:t>yozish</a:t>
            </a:r>
            <a:r>
              <a:rPr lang="en-US" dirty="0"/>
              <a:t> </a:t>
            </a:r>
            <a:r>
              <a:rPr lang="en-US" dirty="0" err="1"/>
              <a:t>va</a:t>
            </a:r>
            <a:r>
              <a:rPr lang="en-US" dirty="0"/>
              <a:t> </a:t>
            </a:r>
            <a:r>
              <a:rPr lang="en-US" dirty="0" err="1"/>
              <a:t>boshkalar</a:t>
            </a:r>
            <a:r>
              <a:rPr lang="en-US" dirty="0" smtClean="0"/>
              <a:t>);</a:t>
            </a:r>
          </a:p>
        </p:txBody>
      </p:sp>
    </p:spTree>
    <p:extLst>
      <p:ext uri="{BB962C8B-B14F-4D97-AF65-F5344CB8AC3E}">
        <p14:creationId xmlns:p14="http://schemas.microsoft.com/office/powerpoint/2010/main" val="30629883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pPr lvl="0"/>
            <a:r>
              <a:rPr lang="en-US" dirty="0" err="1"/>
              <a:t>oliy</a:t>
            </a:r>
            <a:r>
              <a:rPr lang="en-US" dirty="0"/>
              <a:t> </a:t>
            </a:r>
            <a:r>
              <a:rPr lang="en-US" dirty="0" err="1"/>
              <a:t>ukuv</a:t>
            </a:r>
            <a:r>
              <a:rPr lang="en-US" dirty="0"/>
              <a:t> </a:t>
            </a:r>
            <a:r>
              <a:rPr lang="en-US" dirty="0" err="1"/>
              <a:t>yurtlariga</a:t>
            </a:r>
            <a:r>
              <a:rPr lang="en-US" dirty="0"/>
              <a:t> </a:t>
            </a:r>
            <a:r>
              <a:rPr lang="en-US" dirty="0" err="1"/>
              <a:t>kirish</a:t>
            </a:r>
            <a:r>
              <a:rPr lang="en-US" dirty="0"/>
              <a:t> test </a:t>
            </a:r>
            <a:r>
              <a:rPr lang="en-US" dirty="0" err="1"/>
              <a:t>sinovlari</a:t>
            </a:r>
            <a:r>
              <a:rPr lang="en-US" dirty="0"/>
              <a:t>, </a:t>
            </a:r>
            <a:r>
              <a:rPr lang="en-US" dirty="0" err="1"/>
              <a:t>masofadan</a:t>
            </a:r>
            <a:r>
              <a:rPr lang="en-US" dirty="0"/>
              <a:t> </a:t>
            </a:r>
            <a:r>
              <a:rPr lang="en-US" dirty="0" err="1"/>
              <a:t>turib</a:t>
            </a:r>
            <a:r>
              <a:rPr lang="en-US" dirty="0"/>
              <a:t> </a:t>
            </a:r>
            <a:r>
              <a:rPr lang="en-US" dirty="0" err="1"/>
              <a:t>ukitish</a:t>
            </a:r>
            <a:r>
              <a:rPr lang="en-US" dirty="0"/>
              <a:t> </a:t>
            </a:r>
            <a:r>
              <a:rPr lang="en-US" dirty="0" err="1"/>
              <a:t>usuli</a:t>
            </a:r>
            <a:r>
              <a:rPr lang="en-US" dirty="0"/>
              <a:t> </a:t>
            </a:r>
            <a:r>
              <a:rPr lang="en-US" dirty="0" err="1"/>
              <a:t>bilan</a:t>
            </a:r>
            <a:r>
              <a:rPr lang="en-US" dirty="0"/>
              <a:t> </a:t>
            </a:r>
            <a:r>
              <a:rPr lang="en-US" dirty="0" err="1"/>
              <a:t>davlat</a:t>
            </a:r>
            <a:r>
              <a:rPr lang="en-US" dirty="0"/>
              <a:t> </a:t>
            </a:r>
            <a:r>
              <a:rPr lang="en-US" dirty="0" err="1"/>
              <a:t>ta’lim</a:t>
            </a:r>
            <a:r>
              <a:rPr lang="en-US" dirty="0"/>
              <a:t> </a:t>
            </a:r>
            <a:r>
              <a:rPr lang="en-US" dirty="0" err="1"/>
              <a:t>muassasalarida</a:t>
            </a:r>
            <a:r>
              <a:rPr lang="en-US" dirty="0"/>
              <a:t> </a:t>
            </a:r>
            <a:r>
              <a:rPr lang="en-US" dirty="0" err="1"/>
              <a:t>malaka</a:t>
            </a:r>
            <a:r>
              <a:rPr lang="en-US" dirty="0"/>
              <a:t> </a:t>
            </a:r>
            <a:r>
              <a:rPr lang="en-US" dirty="0" err="1"/>
              <a:t>oshirish</a:t>
            </a:r>
            <a:r>
              <a:rPr lang="en-US" dirty="0"/>
              <a:t> </a:t>
            </a:r>
            <a:r>
              <a:rPr lang="en-US" dirty="0" err="1"/>
              <a:t>va</a:t>
            </a:r>
            <a:r>
              <a:rPr lang="en-US" dirty="0"/>
              <a:t> </a:t>
            </a:r>
            <a:r>
              <a:rPr lang="en-US" dirty="0" err="1"/>
              <a:t>boshkalar</a:t>
            </a:r>
            <a:r>
              <a:rPr lang="en-US" dirty="0"/>
              <a:t>;</a:t>
            </a:r>
            <a:endParaRPr lang="ru-RU" dirty="0"/>
          </a:p>
          <a:p>
            <a:pPr lvl="0"/>
            <a:r>
              <a:rPr lang="en-US" dirty="0" err="1"/>
              <a:t>daromadlar</a:t>
            </a:r>
            <a:r>
              <a:rPr lang="en-US" dirty="0"/>
              <a:t>, </a:t>
            </a:r>
            <a:r>
              <a:rPr lang="en-US" dirty="0" err="1"/>
              <a:t>dividendlar</a:t>
            </a:r>
            <a:r>
              <a:rPr lang="en-US" dirty="0"/>
              <a:t> </a:t>
            </a:r>
            <a:r>
              <a:rPr lang="en-US" dirty="0" err="1"/>
              <a:t>tugrisida</a:t>
            </a:r>
            <a:r>
              <a:rPr lang="en-US" dirty="0"/>
              <a:t> </a:t>
            </a:r>
            <a:r>
              <a:rPr lang="en-US" dirty="0" err="1"/>
              <a:t>axborot</a:t>
            </a:r>
            <a:r>
              <a:rPr lang="en-US" dirty="0"/>
              <a:t> </a:t>
            </a:r>
            <a:r>
              <a:rPr lang="en-US" dirty="0" err="1"/>
              <a:t>va</a:t>
            </a:r>
            <a:r>
              <a:rPr lang="en-US" dirty="0"/>
              <a:t> </a:t>
            </a:r>
            <a:r>
              <a:rPr lang="en-US" dirty="0" err="1"/>
              <a:t>maslaxatlar</a:t>
            </a:r>
            <a:r>
              <a:rPr lang="en-US" dirty="0"/>
              <a:t> </a:t>
            </a:r>
            <a:r>
              <a:rPr lang="en-US" dirty="0" err="1"/>
              <a:t>olish</a:t>
            </a:r>
            <a:r>
              <a:rPr lang="en-US" dirty="0"/>
              <a:t>;</a:t>
            </a:r>
            <a:endParaRPr lang="ru-RU" dirty="0"/>
          </a:p>
          <a:p>
            <a:pPr lvl="0"/>
            <a:r>
              <a:rPr lang="en-US" dirty="0" err="1"/>
              <a:t>kreditlar</a:t>
            </a:r>
            <a:r>
              <a:rPr lang="en-US" dirty="0"/>
              <a:t>, </a:t>
            </a:r>
            <a:r>
              <a:rPr lang="en-US" dirty="0" err="1"/>
              <a:t>imtiyozlar</a:t>
            </a:r>
            <a:r>
              <a:rPr lang="en-US" dirty="0"/>
              <a:t> </a:t>
            </a:r>
            <a:r>
              <a:rPr lang="en-US" dirty="0" err="1"/>
              <a:t>va</a:t>
            </a:r>
            <a:r>
              <a:rPr lang="en-US" dirty="0"/>
              <a:t> </a:t>
            </a:r>
            <a:r>
              <a:rPr lang="en-US" dirty="0" err="1"/>
              <a:t>litsenziyalarni</a:t>
            </a:r>
            <a:r>
              <a:rPr lang="en-US" dirty="0"/>
              <a:t> </a:t>
            </a:r>
            <a:r>
              <a:rPr lang="en-US" dirty="0" err="1"/>
              <a:t>onlayn</a:t>
            </a:r>
            <a:r>
              <a:rPr lang="en-US" dirty="0"/>
              <a:t> </a:t>
            </a:r>
            <a:r>
              <a:rPr lang="en-US" dirty="0" err="1"/>
              <a:t>tizimida</a:t>
            </a:r>
            <a:r>
              <a:rPr lang="en-US" dirty="0"/>
              <a:t> </a:t>
            </a:r>
            <a:r>
              <a:rPr lang="en-US" dirty="0" err="1"/>
              <a:t>rasmiylashtirish</a:t>
            </a:r>
            <a:r>
              <a:rPr lang="en-US" dirty="0"/>
              <a:t>;</a:t>
            </a:r>
            <a:endParaRPr lang="ru-RU" dirty="0"/>
          </a:p>
          <a:p>
            <a:r>
              <a:rPr lang="en-US" dirty="0" err="1"/>
              <a:t>turli</a:t>
            </a:r>
            <a:r>
              <a:rPr lang="en-US" dirty="0"/>
              <a:t> </a:t>
            </a:r>
            <a:r>
              <a:rPr lang="en-US" dirty="0" err="1"/>
              <a:t>badallar</a:t>
            </a:r>
            <a:r>
              <a:rPr lang="en-US" dirty="0"/>
              <a:t>, </a:t>
            </a:r>
            <a:r>
              <a:rPr lang="en-US" dirty="0" err="1"/>
              <a:t>kommunal</a:t>
            </a:r>
            <a:r>
              <a:rPr lang="en-US" dirty="0"/>
              <a:t> </a:t>
            </a:r>
            <a:r>
              <a:rPr lang="en-US" dirty="0" err="1"/>
              <a:t>xizmatlar</a:t>
            </a:r>
            <a:r>
              <a:rPr lang="en-US" dirty="0"/>
              <a:t> </a:t>
            </a:r>
            <a:r>
              <a:rPr lang="en-US" dirty="0" err="1"/>
              <a:t>xakini</a:t>
            </a:r>
            <a:r>
              <a:rPr lang="en-US" dirty="0"/>
              <a:t> </a:t>
            </a:r>
            <a:r>
              <a:rPr lang="en-US" dirty="0" err="1"/>
              <a:t>tulash</a:t>
            </a:r>
            <a:r>
              <a:rPr lang="en-US" dirty="0"/>
              <a:t> </a:t>
            </a:r>
            <a:r>
              <a:rPr lang="en-US" dirty="0" err="1"/>
              <a:t>va</a:t>
            </a:r>
            <a:r>
              <a:rPr lang="en-US" dirty="0"/>
              <a:t> </a:t>
            </a:r>
            <a:r>
              <a:rPr lang="en-US" dirty="0" err="1"/>
              <a:t>shularga</a:t>
            </a:r>
            <a:r>
              <a:rPr lang="en-US" dirty="0"/>
              <a:t> </a:t>
            </a:r>
            <a:r>
              <a:rPr lang="en-US" dirty="0" err="1"/>
              <a:t>uxshash</a:t>
            </a:r>
            <a:r>
              <a:rPr lang="en-US" dirty="0"/>
              <a:t> </a:t>
            </a:r>
            <a:r>
              <a:rPr lang="en-US" dirty="0" err="1"/>
              <a:t>boshka</a:t>
            </a:r>
            <a:r>
              <a:rPr lang="en-US" dirty="0"/>
              <a:t> </a:t>
            </a:r>
            <a:r>
              <a:rPr lang="en-US" dirty="0" err="1"/>
              <a:t>xizmatlar</a:t>
            </a:r>
            <a:r>
              <a:rPr lang="en-US" dirty="0"/>
              <a:t>.</a:t>
            </a:r>
            <a:endParaRPr lang="ru-RU" dirty="0"/>
          </a:p>
          <a:p>
            <a:pPr marL="0" indent="0">
              <a:buNone/>
            </a:pPr>
            <a:endParaRPr lang="ru-RU" dirty="0"/>
          </a:p>
        </p:txBody>
      </p:sp>
    </p:spTree>
    <p:extLst>
      <p:ext uri="{BB962C8B-B14F-4D97-AF65-F5344CB8AC3E}">
        <p14:creationId xmlns:p14="http://schemas.microsoft.com/office/powerpoint/2010/main" val="2428102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Elektron</a:t>
            </a:r>
            <a:r>
              <a:rPr lang="en-US" dirty="0"/>
              <a:t> </a:t>
            </a:r>
            <a:r>
              <a:rPr lang="en-US" dirty="0" err="1"/>
              <a:t>xukumatning</a:t>
            </a:r>
            <a:r>
              <a:rPr lang="en-US" dirty="0"/>
              <a:t> </a:t>
            </a:r>
            <a:r>
              <a:rPr lang="en-US" dirty="0" err="1"/>
              <a:t>fukarolar</a:t>
            </a:r>
            <a:r>
              <a:rPr lang="en-US" dirty="0"/>
              <a:t> </a:t>
            </a:r>
            <a:r>
              <a:rPr lang="en-US" dirty="0" err="1"/>
              <a:t>uchun</a:t>
            </a:r>
            <a:r>
              <a:rPr lang="en-US" dirty="0"/>
              <a:t> </a:t>
            </a:r>
            <a:r>
              <a:rPr lang="en-US" dirty="0" err="1"/>
              <a:t>yunaltirilganligini</a:t>
            </a:r>
            <a:r>
              <a:rPr lang="en-US" dirty="0"/>
              <a:t> </a:t>
            </a:r>
            <a:r>
              <a:rPr lang="en-US" dirty="0" err="1"/>
              <a:t>bir</a:t>
            </a:r>
            <a:r>
              <a:rPr lang="en-US" dirty="0"/>
              <a:t> </a:t>
            </a:r>
            <a:r>
              <a:rPr lang="en-US" dirty="0" err="1"/>
              <a:t>muxim</a:t>
            </a:r>
            <a:r>
              <a:rPr lang="en-US" dirty="0"/>
              <a:t> </a:t>
            </a:r>
            <a:r>
              <a:rPr lang="en-US" dirty="0" err="1"/>
              <a:t>jixati</a:t>
            </a:r>
            <a:r>
              <a:rPr lang="en-US" dirty="0"/>
              <a:t> </a:t>
            </a:r>
            <a:r>
              <a:rPr lang="en-US" dirty="0" err="1"/>
              <a:t>xukumat</a:t>
            </a:r>
            <a:r>
              <a:rPr lang="en-US" dirty="0"/>
              <a:t> </a:t>
            </a:r>
            <a:r>
              <a:rPr lang="en-US" dirty="0" err="1"/>
              <a:t>saytlarida</a:t>
            </a:r>
            <a:r>
              <a:rPr lang="en-US" dirty="0"/>
              <a:t> </a:t>
            </a:r>
            <a:r>
              <a:rPr lang="en-US" dirty="0" err="1"/>
              <a:t>fukarolarning</a:t>
            </a:r>
            <a:r>
              <a:rPr lang="en-US" dirty="0"/>
              <a:t> </a:t>
            </a:r>
            <a:r>
              <a:rPr lang="en-US" dirty="0" err="1"/>
              <a:t>murojaatlari</a:t>
            </a:r>
            <a:r>
              <a:rPr lang="en-US" dirty="0"/>
              <a:t> </a:t>
            </a:r>
            <a:r>
              <a:rPr lang="en-US" dirty="0" err="1"/>
              <a:t>axborot</a:t>
            </a:r>
            <a:r>
              <a:rPr lang="en-US" dirty="0"/>
              <a:t> </a:t>
            </a:r>
            <a:r>
              <a:rPr lang="en-US" dirty="0" err="1"/>
              <a:t>yoki</a:t>
            </a:r>
            <a:r>
              <a:rPr lang="en-US" dirty="0"/>
              <a:t> </a:t>
            </a:r>
            <a:r>
              <a:rPr lang="en-US" dirty="0" err="1"/>
              <a:t>xizmatlari</a:t>
            </a:r>
            <a:r>
              <a:rPr lang="en-US" dirty="0"/>
              <a:t> </a:t>
            </a:r>
            <a:r>
              <a:rPr lang="en-US" dirty="0" err="1"/>
              <a:t>foydalanishini</a:t>
            </a:r>
            <a:r>
              <a:rPr lang="en-US" dirty="0"/>
              <a:t> </a:t>
            </a:r>
            <a:r>
              <a:rPr lang="en-US" dirty="0" err="1"/>
              <a:t>oson</a:t>
            </a:r>
            <a:r>
              <a:rPr lang="en-US" dirty="0"/>
              <a:t> </a:t>
            </a:r>
            <a:r>
              <a:rPr lang="en-US" dirty="0" err="1"/>
              <a:t>bulishi</a:t>
            </a:r>
            <a:r>
              <a:rPr lang="en-US" dirty="0"/>
              <a:t> </a:t>
            </a:r>
            <a:r>
              <a:rPr lang="en-US" dirty="0" err="1"/>
              <a:t>uchun</a:t>
            </a:r>
            <a:r>
              <a:rPr lang="en-US" dirty="0"/>
              <a:t> </a:t>
            </a:r>
            <a:r>
              <a:rPr lang="en-US" dirty="0" err="1"/>
              <a:t>va</a:t>
            </a:r>
            <a:r>
              <a:rPr lang="en-US" dirty="0"/>
              <a:t> </a:t>
            </a:r>
            <a:r>
              <a:rPr lang="en-US" dirty="0" err="1"/>
              <a:t>nima</a:t>
            </a:r>
            <a:r>
              <a:rPr lang="en-US" dirty="0"/>
              <a:t> </a:t>
            </a:r>
            <a:r>
              <a:rPr lang="en-US" dirty="0" err="1"/>
              <a:t>kidirsangiz</a:t>
            </a:r>
            <a:r>
              <a:rPr lang="en-US" dirty="0"/>
              <a:t> </a:t>
            </a:r>
            <a:r>
              <a:rPr lang="en-US" dirty="0" err="1"/>
              <a:t>topish</a:t>
            </a:r>
            <a:r>
              <a:rPr lang="en-US" dirty="0"/>
              <a:t> </a:t>
            </a:r>
            <a:r>
              <a:rPr lang="en-US" dirty="0" err="1"/>
              <a:t>uchun</a:t>
            </a:r>
            <a:r>
              <a:rPr lang="en-US" dirty="0"/>
              <a:t> </a:t>
            </a:r>
            <a:r>
              <a:rPr lang="en-US" dirty="0" err="1"/>
              <a:t>kulayliklar</a:t>
            </a:r>
            <a:r>
              <a:rPr lang="en-US" dirty="0"/>
              <a:t> </a:t>
            </a:r>
            <a:r>
              <a:rPr lang="en-US" dirty="0" err="1"/>
              <a:t>yaratilmokda</a:t>
            </a:r>
            <a:r>
              <a:rPr lang="en-US" dirty="0"/>
              <a:t>. </a:t>
            </a:r>
            <a:r>
              <a:rPr lang="en-US" dirty="0" err="1"/>
              <a:t>SHu</a:t>
            </a:r>
            <a:r>
              <a:rPr lang="en-US" dirty="0"/>
              <a:t> </a:t>
            </a:r>
            <a:r>
              <a:rPr lang="en-US" dirty="0" err="1"/>
              <a:t>munosabat</a:t>
            </a:r>
            <a:r>
              <a:rPr lang="en-US" dirty="0"/>
              <a:t> </a:t>
            </a:r>
            <a:r>
              <a:rPr lang="en-US" dirty="0" err="1"/>
              <a:t>bilan</a:t>
            </a:r>
            <a:r>
              <a:rPr lang="en-US" dirty="0"/>
              <a:t>, </a:t>
            </a:r>
            <a:r>
              <a:rPr lang="en-US" dirty="0" err="1"/>
              <a:t>fukarolar</a:t>
            </a:r>
            <a:r>
              <a:rPr lang="en-US" dirty="0"/>
              <a:t> </a:t>
            </a:r>
            <a:r>
              <a:rPr lang="en-US" dirty="0" err="1"/>
              <a:t>kup</a:t>
            </a:r>
            <a:r>
              <a:rPr lang="en-US" dirty="0"/>
              <a:t> </a:t>
            </a:r>
            <a:r>
              <a:rPr lang="en-US" dirty="0" err="1"/>
              <a:t>davlat</a:t>
            </a:r>
            <a:r>
              <a:rPr lang="en-US" dirty="0"/>
              <a:t> </a:t>
            </a:r>
            <a:r>
              <a:rPr lang="en-US" dirty="0" err="1"/>
              <a:t>organlari</a:t>
            </a:r>
            <a:r>
              <a:rPr lang="en-US" dirty="0"/>
              <a:t> </a:t>
            </a:r>
            <a:r>
              <a:rPr lang="en-US" dirty="0" err="1"/>
              <a:t>portallariga</a:t>
            </a:r>
            <a:r>
              <a:rPr lang="en-US" dirty="0"/>
              <a:t> </a:t>
            </a:r>
            <a:r>
              <a:rPr lang="en-US" dirty="0" err="1"/>
              <a:t>kirishni</a:t>
            </a:r>
            <a:r>
              <a:rPr lang="en-US" dirty="0"/>
              <a:t> </a:t>
            </a:r>
            <a:r>
              <a:rPr lang="en-US" dirty="0" err="1"/>
              <a:t>oson</a:t>
            </a:r>
            <a:r>
              <a:rPr lang="en-US" dirty="0"/>
              <a:t> </a:t>
            </a:r>
            <a:r>
              <a:rPr lang="en-US" dirty="0" err="1"/>
              <a:t>va</a:t>
            </a:r>
            <a:r>
              <a:rPr lang="en-US" dirty="0"/>
              <a:t> </a:t>
            </a:r>
            <a:r>
              <a:rPr lang="en-US" dirty="0" err="1"/>
              <a:t>muammosiz</a:t>
            </a:r>
            <a:r>
              <a:rPr lang="en-US" dirty="0"/>
              <a:t> </a:t>
            </a:r>
            <a:r>
              <a:rPr lang="en-US" dirty="0" err="1"/>
              <a:t>mulokot</a:t>
            </a:r>
            <a:r>
              <a:rPr lang="en-US" dirty="0"/>
              <a:t> </a:t>
            </a:r>
            <a:r>
              <a:rPr lang="en-US" dirty="0" err="1"/>
              <a:t>qilish</a:t>
            </a:r>
            <a:r>
              <a:rPr lang="en-US" dirty="0"/>
              <a:t> </a:t>
            </a:r>
            <a:r>
              <a:rPr lang="en-US" dirty="0" err="1"/>
              <a:t>imkonini</a:t>
            </a:r>
            <a:r>
              <a:rPr lang="en-US" dirty="0"/>
              <a:t> </a:t>
            </a:r>
            <a:r>
              <a:rPr lang="en-US" dirty="0" err="1"/>
              <a:t>ta’minlash</a:t>
            </a:r>
            <a:r>
              <a:rPr lang="en-US" dirty="0"/>
              <a:t> </a:t>
            </a:r>
            <a:r>
              <a:rPr lang="en-US" dirty="0" err="1"/>
              <a:t>maksadida</a:t>
            </a:r>
            <a:r>
              <a:rPr lang="en-US" dirty="0"/>
              <a:t> </a:t>
            </a:r>
            <a:r>
              <a:rPr lang="en-US" dirty="0" err="1"/>
              <a:t>yagona</a:t>
            </a:r>
            <a:r>
              <a:rPr lang="en-US" dirty="0"/>
              <a:t> </a:t>
            </a:r>
            <a:r>
              <a:rPr lang="en-US" dirty="0" err="1"/>
              <a:t>nukta</a:t>
            </a:r>
            <a:r>
              <a:rPr lang="en-US" dirty="0"/>
              <a:t> </a:t>
            </a:r>
            <a:r>
              <a:rPr lang="en-US" dirty="0" err="1"/>
              <a:t>orkali</a:t>
            </a:r>
            <a:r>
              <a:rPr lang="en-US" dirty="0"/>
              <a:t> </a:t>
            </a:r>
            <a:r>
              <a:rPr lang="en-US" dirty="0" err="1"/>
              <a:t>kirish</a:t>
            </a:r>
            <a:r>
              <a:rPr lang="en-US" dirty="0"/>
              <a:t> </a:t>
            </a:r>
            <a:r>
              <a:rPr lang="en-US" dirty="0" err="1"/>
              <a:t>imkoni</a:t>
            </a:r>
            <a:r>
              <a:rPr lang="en-US" dirty="0"/>
              <a:t> </a:t>
            </a:r>
            <a:r>
              <a:rPr lang="en-US" dirty="0" err="1"/>
              <a:t>yaratiladi</a:t>
            </a:r>
            <a:r>
              <a:rPr lang="en-US" dirty="0"/>
              <a:t>. </a:t>
            </a:r>
            <a:r>
              <a:rPr lang="en-US" dirty="0" err="1"/>
              <a:t>Yagonda</a:t>
            </a:r>
            <a:r>
              <a:rPr lang="en-US" dirty="0"/>
              <a:t> </a:t>
            </a:r>
            <a:r>
              <a:rPr lang="en-US" dirty="0" err="1"/>
              <a:t>xukumat</a:t>
            </a:r>
            <a:r>
              <a:rPr lang="en-US" dirty="0"/>
              <a:t> </a:t>
            </a:r>
            <a:r>
              <a:rPr lang="en-US" dirty="0" err="1"/>
              <a:t>portali</a:t>
            </a:r>
            <a:r>
              <a:rPr lang="en-US" dirty="0"/>
              <a:t> </a:t>
            </a:r>
            <a:r>
              <a:rPr lang="en-US" dirty="0" err="1"/>
              <a:t>axborot</a:t>
            </a:r>
            <a:r>
              <a:rPr lang="en-US" dirty="0"/>
              <a:t> </a:t>
            </a:r>
            <a:r>
              <a:rPr lang="en-US" dirty="0" err="1"/>
              <a:t>va</a:t>
            </a:r>
            <a:r>
              <a:rPr lang="en-US" dirty="0"/>
              <a:t> </a:t>
            </a:r>
            <a:r>
              <a:rPr lang="en-US" dirty="0" err="1"/>
              <a:t>xizmatlar</a:t>
            </a:r>
            <a:r>
              <a:rPr lang="en-US" dirty="0"/>
              <a:t> </a:t>
            </a:r>
            <a:r>
              <a:rPr lang="en-US" dirty="0" err="1"/>
              <a:t>portallari</a:t>
            </a:r>
            <a:r>
              <a:rPr lang="en-US" dirty="0"/>
              <a:t>, </a:t>
            </a:r>
            <a:r>
              <a:rPr lang="en-US" dirty="0" err="1"/>
              <a:t>idoralararo</a:t>
            </a:r>
            <a:r>
              <a:rPr lang="en-US" dirty="0"/>
              <a:t> </a:t>
            </a:r>
            <a:r>
              <a:rPr lang="en-US" dirty="0" err="1"/>
              <a:t>ma’lumotlar</a:t>
            </a:r>
            <a:r>
              <a:rPr lang="en-US" dirty="0"/>
              <a:t> </a:t>
            </a:r>
            <a:r>
              <a:rPr lang="en-US" dirty="0" err="1"/>
              <a:t>almashinuvini</a:t>
            </a:r>
            <a:r>
              <a:rPr lang="en-US" dirty="0"/>
              <a:t> </a:t>
            </a:r>
            <a:r>
              <a:rPr lang="en-US" dirty="0" err="1"/>
              <a:t>yengillashtiruvchi</a:t>
            </a:r>
            <a:r>
              <a:rPr lang="en-US" dirty="0"/>
              <a:t> </a:t>
            </a:r>
            <a:r>
              <a:rPr lang="en-US" dirty="0" err="1"/>
              <a:t>foydali</a:t>
            </a:r>
            <a:r>
              <a:rPr lang="en-US" dirty="0"/>
              <a:t> </a:t>
            </a:r>
            <a:r>
              <a:rPr lang="en-US" dirty="0" err="1"/>
              <a:t>xizmat</a:t>
            </a:r>
            <a:r>
              <a:rPr lang="en-US" dirty="0"/>
              <a:t> </a:t>
            </a:r>
            <a:r>
              <a:rPr lang="en-US" dirty="0" err="1"/>
              <a:t>kanali</a:t>
            </a:r>
            <a:r>
              <a:rPr lang="en-US" dirty="0"/>
              <a:t> </a:t>
            </a:r>
            <a:r>
              <a:rPr lang="en-US" dirty="0" err="1"/>
              <a:t>xisoblanadi</a:t>
            </a:r>
            <a:r>
              <a:rPr lang="en-US" dirty="0"/>
              <a:t>. </a:t>
            </a:r>
            <a:r>
              <a:rPr lang="en-US" dirty="0" err="1"/>
              <a:t>Bundan</a:t>
            </a:r>
            <a:r>
              <a:rPr lang="en-US" dirty="0"/>
              <a:t> </a:t>
            </a:r>
            <a:r>
              <a:rPr lang="en-US" dirty="0" err="1"/>
              <a:t>tashkari</a:t>
            </a:r>
            <a:r>
              <a:rPr lang="en-US" dirty="0"/>
              <a:t>, </a:t>
            </a:r>
            <a:r>
              <a:rPr lang="en-US" dirty="0" err="1"/>
              <a:t>yagona</a:t>
            </a:r>
            <a:r>
              <a:rPr lang="en-US" dirty="0"/>
              <a:t> </a:t>
            </a:r>
            <a:r>
              <a:rPr lang="en-US" dirty="0" err="1"/>
              <a:t>xukumat</a:t>
            </a:r>
            <a:r>
              <a:rPr lang="en-US" dirty="0"/>
              <a:t> </a:t>
            </a:r>
            <a:r>
              <a:rPr lang="en-US" dirty="0" err="1"/>
              <a:t>portali</a:t>
            </a:r>
            <a:r>
              <a:rPr lang="en-US" dirty="0"/>
              <a:t> </a:t>
            </a:r>
            <a:r>
              <a:rPr lang="en-US" dirty="0" err="1"/>
              <a:t>fukarolar</a:t>
            </a:r>
            <a:r>
              <a:rPr lang="en-US" dirty="0"/>
              <a:t> </a:t>
            </a:r>
            <a:r>
              <a:rPr lang="en-US" dirty="0" err="1"/>
              <a:t>va</a:t>
            </a:r>
            <a:r>
              <a:rPr lang="en-US" dirty="0"/>
              <a:t> </a:t>
            </a:r>
            <a:r>
              <a:rPr lang="en-US" dirty="0" err="1"/>
              <a:t>tadbirkorlik</a:t>
            </a:r>
            <a:r>
              <a:rPr lang="en-US" dirty="0"/>
              <a:t> </a:t>
            </a:r>
            <a:r>
              <a:rPr lang="en-US" dirty="0" err="1"/>
              <a:t>sub’ektlari</a:t>
            </a:r>
            <a:r>
              <a:rPr lang="en-US" dirty="0"/>
              <a:t> </a:t>
            </a:r>
            <a:r>
              <a:rPr lang="en-US" dirty="0" err="1"/>
              <a:t>urtasidagi</a:t>
            </a:r>
            <a:r>
              <a:rPr lang="en-US" dirty="0"/>
              <a:t> </a:t>
            </a:r>
            <a:r>
              <a:rPr lang="en-US" dirty="0" err="1"/>
              <a:t>juda</a:t>
            </a:r>
            <a:r>
              <a:rPr lang="en-US" dirty="0"/>
              <a:t> </a:t>
            </a:r>
            <a:r>
              <a:rPr lang="en-US" dirty="0" err="1"/>
              <a:t>muxim</a:t>
            </a:r>
            <a:r>
              <a:rPr lang="en-US" dirty="0"/>
              <a:t> </a:t>
            </a:r>
            <a:r>
              <a:rPr lang="en-US" dirty="0" err="1"/>
              <a:t>aloka</a:t>
            </a:r>
            <a:r>
              <a:rPr lang="en-US" dirty="0"/>
              <a:t> </a:t>
            </a:r>
            <a:r>
              <a:rPr lang="en-US" dirty="0" err="1"/>
              <a:t>vositasidir</a:t>
            </a:r>
            <a:r>
              <a:rPr lang="en-US" dirty="0"/>
              <a:t>.</a:t>
            </a:r>
            <a:endParaRPr lang="ru-RU" dirty="0"/>
          </a:p>
        </p:txBody>
      </p:sp>
    </p:spTree>
    <p:extLst>
      <p:ext uri="{BB962C8B-B14F-4D97-AF65-F5344CB8AC3E}">
        <p14:creationId xmlns:p14="http://schemas.microsoft.com/office/powerpoint/2010/main" val="30971782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378493"/>
          </a:xfrm>
        </p:spPr>
        <p:txBody>
          <a:bodyPr>
            <a:normAutofit/>
          </a:bodyPr>
          <a:lstStyle/>
          <a:p>
            <a:r>
              <a:rPr lang="ru-RU" dirty="0" err="1"/>
              <a:t>Elektron</a:t>
            </a:r>
            <a:r>
              <a:rPr lang="ru-RU" dirty="0"/>
              <a:t> </a:t>
            </a:r>
            <a:r>
              <a:rPr lang="en-US" dirty="0" err="1"/>
              <a:t>h</a:t>
            </a:r>
            <a:r>
              <a:rPr lang="ru-RU" dirty="0" err="1" smtClean="0"/>
              <a:t>ukumat</a:t>
            </a:r>
            <a:r>
              <a:rPr lang="ru-RU" dirty="0" smtClean="0"/>
              <a:t> </a:t>
            </a:r>
            <a:r>
              <a:rPr lang="ru-RU" dirty="0" err="1" smtClean="0"/>
              <a:t>ja</a:t>
            </a:r>
            <a:r>
              <a:rPr lang="en-US" dirty="0" smtClean="0"/>
              <a:t>h</a:t>
            </a:r>
            <a:r>
              <a:rPr lang="ru-RU" dirty="0" err="1" smtClean="0"/>
              <a:t>on</a:t>
            </a:r>
            <a:r>
              <a:rPr lang="ru-RU" dirty="0" smtClean="0"/>
              <a:t> </a:t>
            </a:r>
            <a:r>
              <a:rPr lang="ru-RU" dirty="0" err="1"/>
              <a:t>tajribasidagi</a:t>
            </a:r>
            <a:r>
              <a:rPr lang="ru-RU" dirty="0"/>
              <a:t> </a:t>
            </a:r>
            <a:r>
              <a:rPr lang="ru-RU" dirty="0" err="1"/>
              <a:t>tamoyillari</a:t>
            </a:r>
            <a:endParaRPr lang="ru-RU" dirty="0"/>
          </a:p>
        </p:txBody>
      </p:sp>
      <p:sp>
        <p:nvSpPr>
          <p:cNvPr id="3" name="Объект 2"/>
          <p:cNvSpPr>
            <a:spLocks noGrp="1"/>
          </p:cNvSpPr>
          <p:nvPr>
            <p:ph sz="quarter" idx="1"/>
          </p:nvPr>
        </p:nvSpPr>
        <p:spPr>
          <a:xfrm>
            <a:off x="914400" y="2060848"/>
            <a:ext cx="7772400" cy="3958952"/>
          </a:xfrm>
        </p:spPr>
        <p:txBody>
          <a:bodyPr/>
          <a:lstStyle/>
          <a:p>
            <a:r>
              <a:rPr lang="en-US" dirty="0" err="1"/>
              <a:t>Janubiy</a:t>
            </a:r>
            <a:r>
              <a:rPr lang="en-US" dirty="0"/>
              <a:t> </a:t>
            </a:r>
            <a:r>
              <a:rPr lang="en-US" dirty="0" err="1"/>
              <a:t>Koreya</a:t>
            </a:r>
            <a:r>
              <a:rPr lang="en-US" dirty="0"/>
              <a:t> </a:t>
            </a:r>
            <a:r>
              <a:rPr lang="en-US" dirty="0" err="1"/>
              <a:t>elektron</a:t>
            </a:r>
            <a:r>
              <a:rPr lang="en-US" dirty="0"/>
              <a:t> </a:t>
            </a:r>
            <a:r>
              <a:rPr lang="en-US" dirty="0" err="1"/>
              <a:t>xukumatni</a:t>
            </a:r>
            <a:r>
              <a:rPr lang="en-US" dirty="0"/>
              <a:t> </a:t>
            </a:r>
            <a:r>
              <a:rPr lang="en-US" dirty="0" err="1"/>
              <a:t>rivojlantirishda</a:t>
            </a:r>
            <a:r>
              <a:rPr lang="en-US" dirty="0"/>
              <a:t> </a:t>
            </a:r>
            <a:r>
              <a:rPr lang="en-US" dirty="0" err="1"/>
              <a:t>ulkan</a:t>
            </a:r>
            <a:r>
              <a:rPr lang="en-US" dirty="0"/>
              <a:t> </a:t>
            </a:r>
            <a:r>
              <a:rPr lang="en-US" dirty="0" err="1"/>
              <a:t>muvaffakiyatga</a:t>
            </a:r>
            <a:r>
              <a:rPr lang="en-US" dirty="0"/>
              <a:t> </a:t>
            </a:r>
            <a:r>
              <a:rPr lang="en-US" dirty="0" err="1"/>
              <a:t>erishgan</a:t>
            </a:r>
            <a:r>
              <a:rPr lang="en-US" dirty="0"/>
              <a:t> </a:t>
            </a:r>
            <a:r>
              <a:rPr lang="en-US" dirty="0" err="1"/>
              <a:t>davlat</a:t>
            </a:r>
            <a:r>
              <a:rPr lang="en-US" dirty="0"/>
              <a:t> </a:t>
            </a:r>
            <a:r>
              <a:rPr lang="en-US" dirty="0" err="1"/>
              <a:t>xisoblanadi</a:t>
            </a:r>
            <a:r>
              <a:rPr lang="en-US" dirty="0"/>
              <a:t>. U </a:t>
            </a:r>
            <a:r>
              <a:rPr lang="en-US" dirty="0" err="1"/>
              <a:t>Birlashgan</a:t>
            </a:r>
            <a:r>
              <a:rPr lang="en-US" dirty="0"/>
              <a:t> </a:t>
            </a:r>
            <a:r>
              <a:rPr lang="en-US" dirty="0" err="1"/>
              <a:t>Millatlar</a:t>
            </a:r>
            <a:r>
              <a:rPr lang="en-US" dirty="0"/>
              <a:t> </a:t>
            </a:r>
            <a:r>
              <a:rPr lang="en-US" dirty="0" err="1"/>
              <a:t>Tashkilotining</a:t>
            </a:r>
            <a:r>
              <a:rPr lang="en-US" dirty="0"/>
              <a:t> </a:t>
            </a:r>
            <a:r>
              <a:rPr lang="en-US" dirty="0" err="1"/>
              <a:t>elektron</a:t>
            </a:r>
            <a:r>
              <a:rPr lang="en-US" dirty="0"/>
              <a:t> </a:t>
            </a:r>
            <a:r>
              <a:rPr lang="en-US" dirty="0" err="1"/>
              <a:t>xukumat</a:t>
            </a:r>
            <a:r>
              <a:rPr lang="en-US" dirty="0"/>
              <a:t> </a:t>
            </a:r>
            <a:r>
              <a:rPr lang="en-US" dirty="0" err="1"/>
              <a:t>institutlarining</a:t>
            </a:r>
            <a:r>
              <a:rPr lang="en-US" dirty="0"/>
              <a:t> </a:t>
            </a:r>
            <a:r>
              <a:rPr lang="en-US" dirty="0" err="1"/>
              <a:t>xamda</a:t>
            </a:r>
            <a:r>
              <a:rPr lang="en-US" dirty="0"/>
              <a:t> </a:t>
            </a:r>
            <a:r>
              <a:rPr lang="en-US" dirty="0" err="1"/>
              <a:t>axolining</a:t>
            </a:r>
            <a:r>
              <a:rPr lang="en-US" dirty="0"/>
              <a:t> </a:t>
            </a:r>
            <a:r>
              <a:rPr lang="en-US" dirty="0" err="1"/>
              <a:t>davlat</a:t>
            </a:r>
            <a:r>
              <a:rPr lang="en-US" dirty="0"/>
              <a:t> </a:t>
            </a:r>
            <a:r>
              <a:rPr lang="en-US" dirty="0" err="1"/>
              <a:t>boshkaruvidagi</a:t>
            </a:r>
            <a:r>
              <a:rPr lang="en-US" dirty="0"/>
              <a:t> </a:t>
            </a:r>
            <a:r>
              <a:rPr lang="en-US" dirty="0" err="1"/>
              <a:t>elektron</a:t>
            </a:r>
            <a:r>
              <a:rPr lang="en-US" dirty="0"/>
              <a:t> </a:t>
            </a:r>
            <a:r>
              <a:rPr lang="en-US" dirty="0" err="1"/>
              <a:t>ishtirokining</a:t>
            </a:r>
            <a:r>
              <a:rPr lang="en-US" dirty="0"/>
              <a:t> </a:t>
            </a:r>
            <a:r>
              <a:rPr lang="en-US" dirty="0" err="1"/>
              <a:t>rivojlanganlik</a:t>
            </a:r>
            <a:r>
              <a:rPr lang="en-US" dirty="0"/>
              <a:t> </a:t>
            </a:r>
            <a:r>
              <a:rPr lang="en-US" dirty="0" err="1"/>
              <a:t>darajasi</a:t>
            </a:r>
            <a:r>
              <a:rPr lang="en-US" dirty="0"/>
              <a:t> </a:t>
            </a:r>
            <a:r>
              <a:rPr lang="en-US" dirty="0" err="1"/>
              <a:t>buyicha</a:t>
            </a:r>
            <a:r>
              <a:rPr lang="en-US" dirty="0"/>
              <a:t> </a:t>
            </a:r>
            <a:r>
              <a:rPr lang="en-US" dirty="0" err="1"/>
              <a:t>reytingida</a:t>
            </a:r>
            <a:r>
              <a:rPr lang="en-US" dirty="0"/>
              <a:t> </a:t>
            </a:r>
            <a:r>
              <a:rPr lang="en-US" dirty="0" err="1"/>
              <a:t>birinchi</a:t>
            </a:r>
            <a:r>
              <a:rPr lang="en-US" dirty="0"/>
              <a:t> </a:t>
            </a:r>
            <a:r>
              <a:rPr lang="en-US" dirty="0" err="1"/>
              <a:t>urinda</a:t>
            </a:r>
            <a:r>
              <a:rPr lang="en-US" dirty="0"/>
              <a:t> </a:t>
            </a:r>
            <a:r>
              <a:rPr lang="en-US" dirty="0" err="1"/>
              <a:t>turadi</a:t>
            </a:r>
            <a:r>
              <a:rPr lang="en-US" dirty="0"/>
              <a:t>. </a:t>
            </a:r>
            <a:r>
              <a:rPr lang="en-US" dirty="0" err="1"/>
              <a:t>SHuning</a:t>
            </a:r>
            <a:r>
              <a:rPr lang="en-US" dirty="0"/>
              <a:t> </a:t>
            </a:r>
            <a:r>
              <a:rPr lang="en-US" dirty="0" err="1"/>
              <a:t>uchun</a:t>
            </a:r>
            <a:r>
              <a:rPr lang="en-US" dirty="0"/>
              <a:t> </a:t>
            </a:r>
            <a:r>
              <a:rPr lang="en-US" dirty="0" err="1"/>
              <a:t>xam</a:t>
            </a:r>
            <a:r>
              <a:rPr lang="en-US" dirty="0"/>
              <a:t> </a:t>
            </a:r>
            <a:r>
              <a:rPr lang="en-US" dirty="0" err="1"/>
              <a:t>uning</a:t>
            </a:r>
            <a:r>
              <a:rPr lang="en-US" dirty="0"/>
              <a:t> </a:t>
            </a:r>
            <a:r>
              <a:rPr lang="en-US" dirty="0" err="1"/>
              <a:t>tajribasi</a:t>
            </a:r>
            <a:r>
              <a:rPr lang="en-US" dirty="0"/>
              <a:t> </a:t>
            </a:r>
            <a:r>
              <a:rPr lang="en-US" dirty="0" err="1"/>
              <a:t>sunggi</a:t>
            </a:r>
            <a:r>
              <a:rPr lang="en-US" dirty="0"/>
              <a:t> </a:t>
            </a:r>
            <a:r>
              <a:rPr lang="en-US" dirty="0" err="1"/>
              <a:t>yillarda</a:t>
            </a:r>
            <a:r>
              <a:rPr lang="en-US" dirty="0"/>
              <a:t> </a:t>
            </a:r>
            <a:r>
              <a:rPr lang="en-US" dirty="0" err="1"/>
              <a:t>kuplab</a:t>
            </a:r>
            <a:r>
              <a:rPr lang="en-US" dirty="0"/>
              <a:t> </a:t>
            </a:r>
            <a:r>
              <a:rPr lang="en-US" dirty="0" err="1"/>
              <a:t>tadkikotchilarning</a:t>
            </a:r>
            <a:r>
              <a:rPr lang="en-US" dirty="0"/>
              <a:t> </a:t>
            </a:r>
            <a:r>
              <a:rPr lang="en-US" dirty="0" err="1"/>
              <a:t>dikkat</a:t>
            </a:r>
            <a:r>
              <a:rPr lang="en-US" dirty="0"/>
              <a:t> </a:t>
            </a:r>
            <a:r>
              <a:rPr lang="en-US" dirty="0" err="1"/>
              <a:t>markazida</a:t>
            </a:r>
            <a:r>
              <a:rPr lang="en-US" dirty="0"/>
              <a:t> </a:t>
            </a:r>
            <a:r>
              <a:rPr lang="en-US" dirty="0" err="1"/>
              <a:t>bulib</a:t>
            </a:r>
            <a:r>
              <a:rPr lang="en-US" dirty="0"/>
              <a:t> </a:t>
            </a:r>
            <a:r>
              <a:rPr lang="en-US" dirty="0" err="1"/>
              <a:t>kelmokda</a:t>
            </a:r>
            <a:r>
              <a:rPr lang="en-US" dirty="0"/>
              <a:t>.</a:t>
            </a:r>
            <a:endParaRPr lang="ru-RU" dirty="0"/>
          </a:p>
        </p:txBody>
      </p:sp>
    </p:spTree>
    <p:extLst>
      <p:ext uri="{BB962C8B-B14F-4D97-AF65-F5344CB8AC3E}">
        <p14:creationId xmlns:p14="http://schemas.microsoft.com/office/powerpoint/2010/main" val="1536490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Janubiy</a:t>
            </a:r>
            <a:r>
              <a:rPr lang="en-US" dirty="0"/>
              <a:t> </a:t>
            </a:r>
            <a:r>
              <a:rPr lang="en-US" dirty="0" err="1"/>
              <a:t>Koreyada</a:t>
            </a:r>
            <a:r>
              <a:rPr lang="en-US" dirty="0"/>
              <a:t> </a:t>
            </a:r>
            <a:r>
              <a:rPr lang="en-US" dirty="0" err="1"/>
              <a:t>elektron</a:t>
            </a:r>
            <a:r>
              <a:rPr lang="en-US" dirty="0"/>
              <a:t> </a:t>
            </a:r>
            <a:r>
              <a:rPr lang="en-US" dirty="0" err="1"/>
              <a:t>xukumatni</a:t>
            </a:r>
            <a:r>
              <a:rPr lang="en-US" dirty="0"/>
              <a:t> </a:t>
            </a:r>
            <a:r>
              <a:rPr lang="en-US" dirty="0" err="1"/>
              <a:t>shakllantirish</a:t>
            </a:r>
            <a:r>
              <a:rPr lang="en-US" dirty="0"/>
              <a:t> </a:t>
            </a:r>
            <a:r>
              <a:rPr lang="en-US" dirty="0" err="1"/>
              <a:t>buyicha</a:t>
            </a:r>
            <a:r>
              <a:rPr lang="en-US" dirty="0"/>
              <a:t> </a:t>
            </a:r>
            <a:r>
              <a:rPr lang="en-US" dirty="0" err="1"/>
              <a:t>tashabbus</a:t>
            </a:r>
            <a:r>
              <a:rPr lang="en-US" dirty="0"/>
              <a:t> 2001-yilda </a:t>
            </a:r>
            <a:r>
              <a:rPr lang="en-US" dirty="0" err="1"/>
              <a:t>yuridik</a:t>
            </a:r>
            <a:r>
              <a:rPr lang="en-US" dirty="0"/>
              <a:t> </a:t>
            </a:r>
            <a:r>
              <a:rPr lang="en-US" dirty="0" err="1"/>
              <a:t>kuchga</a:t>
            </a:r>
            <a:r>
              <a:rPr lang="en-US" dirty="0"/>
              <a:t> </a:t>
            </a:r>
            <a:r>
              <a:rPr lang="en-US" dirty="0" err="1"/>
              <a:t>ega</a:t>
            </a:r>
            <a:r>
              <a:rPr lang="en-US" dirty="0"/>
              <a:t> </a:t>
            </a:r>
            <a:r>
              <a:rPr lang="en-US" dirty="0" err="1"/>
              <a:t>buldi</a:t>
            </a:r>
            <a:r>
              <a:rPr lang="en-US" dirty="0"/>
              <a:t>. </a:t>
            </a:r>
            <a:r>
              <a:rPr lang="en-US" dirty="0" err="1"/>
              <a:t>Mamlakatda</a:t>
            </a:r>
            <a:r>
              <a:rPr lang="en-US" dirty="0"/>
              <a:t> </a:t>
            </a:r>
            <a:r>
              <a:rPr lang="en-US" dirty="0" err="1"/>
              <a:t>elektron</a:t>
            </a:r>
            <a:r>
              <a:rPr lang="en-US" dirty="0"/>
              <a:t> </a:t>
            </a:r>
            <a:r>
              <a:rPr lang="en-US" dirty="0" err="1"/>
              <a:t>xukumatni</a:t>
            </a:r>
            <a:r>
              <a:rPr lang="en-US" dirty="0"/>
              <a:t> </a:t>
            </a:r>
            <a:r>
              <a:rPr lang="en-US" dirty="0" err="1"/>
              <a:t>rivojlantirish</a:t>
            </a:r>
            <a:r>
              <a:rPr lang="en-US" dirty="0"/>
              <a:t> </a:t>
            </a:r>
            <a:r>
              <a:rPr lang="en-US" dirty="0" err="1"/>
              <a:t>buyicha</a:t>
            </a:r>
            <a:r>
              <a:rPr lang="en-US" dirty="0"/>
              <a:t> </a:t>
            </a:r>
            <a:r>
              <a:rPr lang="en-US" dirty="0" err="1"/>
              <a:t>ishlab</a:t>
            </a:r>
            <a:r>
              <a:rPr lang="en-US" dirty="0"/>
              <a:t> </a:t>
            </a:r>
            <a:r>
              <a:rPr lang="en-US" dirty="0" err="1"/>
              <a:t>chikilgan</a:t>
            </a:r>
            <a:r>
              <a:rPr lang="en-US" dirty="0"/>
              <a:t> </a:t>
            </a:r>
            <a:r>
              <a:rPr lang="en-US" dirty="0" err="1"/>
              <a:t>dastur</a:t>
            </a:r>
            <a:r>
              <a:rPr lang="en-US" dirty="0"/>
              <a:t> </a:t>
            </a:r>
            <a:r>
              <a:rPr lang="en-US" dirty="0" err="1"/>
              <a:t>xukumat</a:t>
            </a:r>
            <a:r>
              <a:rPr lang="en-US" dirty="0"/>
              <a:t> </a:t>
            </a:r>
            <a:r>
              <a:rPr lang="en-US" dirty="0" err="1"/>
              <a:t>organlarining</a:t>
            </a:r>
            <a:r>
              <a:rPr lang="en-US" dirty="0"/>
              <a:t> </a:t>
            </a:r>
            <a:r>
              <a:rPr lang="en-US" dirty="0" err="1"/>
              <a:t>ishida</a:t>
            </a:r>
            <a:r>
              <a:rPr lang="en-US" dirty="0"/>
              <a:t> </a:t>
            </a:r>
            <a:r>
              <a:rPr lang="en-US" dirty="0" err="1"/>
              <a:t>samardorlikni</a:t>
            </a:r>
            <a:r>
              <a:rPr lang="en-US" dirty="0"/>
              <a:t> </a:t>
            </a:r>
            <a:r>
              <a:rPr lang="en-US" dirty="0" err="1"/>
              <a:t>oshirishga</a:t>
            </a:r>
            <a:r>
              <a:rPr lang="en-US" dirty="0"/>
              <a:t> </a:t>
            </a:r>
            <a:r>
              <a:rPr lang="en-US" dirty="0" err="1"/>
              <a:t>karatilgan</a:t>
            </a:r>
            <a:r>
              <a:rPr lang="en-US" dirty="0"/>
              <a:t> </a:t>
            </a:r>
            <a:r>
              <a:rPr lang="en-US" dirty="0" err="1"/>
              <a:t>bulib</a:t>
            </a:r>
            <a:r>
              <a:rPr lang="en-US" dirty="0"/>
              <a:t>, u </a:t>
            </a:r>
            <a:r>
              <a:rPr lang="en-US" dirty="0" err="1"/>
              <a:t>uch</a:t>
            </a:r>
            <a:r>
              <a:rPr lang="en-US" dirty="0"/>
              <a:t> </a:t>
            </a:r>
            <a:r>
              <a:rPr lang="en-US" dirty="0" err="1"/>
              <a:t>boskichda</a:t>
            </a:r>
            <a:r>
              <a:rPr lang="en-US" dirty="0"/>
              <a:t> </a:t>
            </a:r>
            <a:r>
              <a:rPr lang="en-US" dirty="0" err="1"/>
              <a:t>amalga</a:t>
            </a:r>
            <a:r>
              <a:rPr lang="en-US" dirty="0"/>
              <a:t> </a:t>
            </a:r>
            <a:r>
              <a:rPr lang="en-US" dirty="0" err="1"/>
              <a:t>oshirilishi</a:t>
            </a:r>
            <a:r>
              <a:rPr lang="en-US" dirty="0"/>
              <a:t> </a:t>
            </a:r>
            <a:r>
              <a:rPr lang="en-US" dirty="0" err="1"/>
              <a:t>lozim</a:t>
            </a:r>
            <a:r>
              <a:rPr lang="en-US" dirty="0"/>
              <a:t> </a:t>
            </a:r>
            <a:r>
              <a:rPr lang="en-US" dirty="0" err="1"/>
              <a:t>bulgan</a:t>
            </a:r>
            <a:r>
              <a:rPr lang="en-US" dirty="0"/>
              <a:t>.</a:t>
            </a:r>
            <a:endParaRPr lang="ru-RU" dirty="0"/>
          </a:p>
          <a:p>
            <a:r>
              <a:rPr lang="en-US" dirty="0" err="1"/>
              <a:t>Birinchi</a:t>
            </a:r>
            <a:r>
              <a:rPr lang="en-US" dirty="0"/>
              <a:t> </a:t>
            </a:r>
            <a:r>
              <a:rPr lang="en-US" dirty="0" err="1"/>
              <a:t>boskichda</a:t>
            </a:r>
            <a:r>
              <a:rPr lang="en-US" dirty="0"/>
              <a:t> (2001-2003) </a:t>
            </a:r>
            <a:r>
              <a:rPr lang="en-US" dirty="0" err="1"/>
              <a:t>kompleks</a:t>
            </a:r>
            <a:r>
              <a:rPr lang="en-US" dirty="0"/>
              <a:t> </a:t>
            </a:r>
            <a:r>
              <a:rPr lang="en-US" dirty="0" err="1"/>
              <a:t>chora-tadbirlar</a:t>
            </a:r>
            <a:r>
              <a:rPr lang="en-US" dirty="0"/>
              <a:t> </a:t>
            </a:r>
            <a:r>
              <a:rPr lang="en-US" dirty="0" err="1"/>
              <a:t>ishlab</a:t>
            </a:r>
            <a:r>
              <a:rPr lang="en-US" dirty="0"/>
              <a:t> </a:t>
            </a:r>
            <a:r>
              <a:rPr lang="en-US" dirty="0" err="1"/>
              <a:t>chikilgan</a:t>
            </a:r>
            <a:r>
              <a:rPr lang="en-US" dirty="0"/>
              <a:t> </a:t>
            </a:r>
            <a:r>
              <a:rPr lang="en-US" dirty="0" err="1"/>
              <a:t>bulib</a:t>
            </a:r>
            <a:r>
              <a:rPr lang="en-US" dirty="0"/>
              <a:t>, </a:t>
            </a:r>
            <a:r>
              <a:rPr lang="en-US" dirty="0" err="1"/>
              <a:t>ularning</a:t>
            </a:r>
            <a:r>
              <a:rPr lang="en-US" dirty="0"/>
              <a:t> </a:t>
            </a:r>
            <a:r>
              <a:rPr lang="en-US" dirty="0" err="1"/>
              <a:t>natijasida</a:t>
            </a:r>
            <a:r>
              <a:rPr lang="en-US" dirty="0"/>
              <a:t> </a:t>
            </a:r>
            <a:r>
              <a:rPr lang="en-US" dirty="0" err="1"/>
              <a:t>Koreyaning</a:t>
            </a:r>
            <a:r>
              <a:rPr lang="en-US" dirty="0"/>
              <a:t> </a:t>
            </a:r>
            <a:r>
              <a:rPr lang="en-US" dirty="0" err="1"/>
              <a:t>xukumat</a:t>
            </a:r>
            <a:r>
              <a:rPr lang="en-US" dirty="0"/>
              <a:t> </a:t>
            </a:r>
            <a:r>
              <a:rPr lang="en-US" dirty="0" err="1"/>
              <a:t>organlari</a:t>
            </a:r>
            <a:r>
              <a:rPr lang="en-US" dirty="0"/>
              <a:t> </a:t>
            </a:r>
            <a:r>
              <a:rPr lang="en-US" dirty="0" err="1"/>
              <a:t>tashki</a:t>
            </a:r>
            <a:r>
              <a:rPr lang="en-US" dirty="0"/>
              <a:t> </a:t>
            </a:r>
            <a:r>
              <a:rPr lang="en-US" dirty="0" err="1"/>
              <a:t>dunyo</a:t>
            </a:r>
            <a:r>
              <a:rPr lang="en-US" dirty="0"/>
              <a:t> </a:t>
            </a:r>
            <a:r>
              <a:rPr lang="en-US" dirty="0" err="1"/>
              <a:t>bilan</a:t>
            </a:r>
            <a:r>
              <a:rPr lang="en-US" dirty="0"/>
              <a:t> Internet </a:t>
            </a:r>
            <a:r>
              <a:rPr lang="en-US" dirty="0" err="1"/>
              <a:t>orkali</a:t>
            </a:r>
            <a:r>
              <a:rPr lang="en-US" dirty="0"/>
              <a:t> </a:t>
            </a:r>
            <a:r>
              <a:rPr lang="en-US" dirty="0" err="1"/>
              <a:t>uchta</a:t>
            </a:r>
            <a:r>
              <a:rPr lang="en-US" dirty="0"/>
              <a:t> </a:t>
            </a:r>
            <a:r>
              <a:rPr lang="en-US" dirty="0" err="1"/>
              <a:t>asosiy</a:t>
            </a:r>
            <a:r>
              <a:rPr lang="en-US" dirty="0"/>
              <a:t> yunalishda^2S (</a:t>
            </a:r>
            <a:r>
              <a:rPr lang="en-US" dirty="0" err="1"/>
              <a:t>davlatdan</a:t>
            </a:r>
            <a:r>
              <a:rPr lang="en-US" dirty="0"/>
              <a:t>- </a:t>
            </a:r>
            <a:r>
              <a:rPr lang="en-US" dirty="0" err="1"/>
              <a:t>fukaroga</a:t>
            </a:r>
            <a:r>
              <a:rPr lang="en-US" dirty="0"/>
              <a:t>), G2B (</a:t>
            </a:r>
            <a:r>
              <a:rPr lang="en-US" dirty="0" err="1"/>
              <a:t>davlatdan-biznesga</a:t>
            </a:r>
            <a:r>
              <a:rPr lang="en-US" dirty="0"/>
              <a:t>) </a:t>
            </a:r>
            <a:r>
              <a:rPr lang="en-US" dirty="0" err="1"/>
              <a:t>va</a:t>
            </a:r>
            <a:r>
              <a:rPr lang="en-US" dirty="0"/>
              <a:t> G2G (</a:t>
            </a:r>
            <a:r>
              <a:rPr lang="en-US" dirty="0" err="1"/>
              <a:t>davlatdan-davlatga</a:t>
            </a:r>
            <a:r>
              <a:rPr lang="en-US" dirty="0"/>
              <a:t>) </a:t>
            </a:r>
            <a:r>
              <a:rPr lang="en-US" dirty="0" err="1"/>
              <a:t>sxemalari</a:t>
            </a:r>
            <a:r>
              <a:rPr lang="en-US" dirty="0"/>
              <a:t> </a:t>
            </a:r>
            <a:r>
              <a:rPr lang="en-US" dirty="0" err="1"/>
              <a:t>buyicha</a:t>
            </a:r>
            <a:r>
              <a:rPr lang="en-US" dirty="0"/>
              <a:t> </a:t>
            </a:r>
            <a:r>
              <a:rPr lang="en-US" dirty="0" err="1"/>
              <a:t>aloka</a:t>
            </a:r>
            <a:r>
              <a:rPr lang="en-US" dirty="0"/>
              <a:t> </a:t>
            </a:r>
            <a:r>
              <a:rPr lang="en-US" dirty="0" err="1"/>
              <a:t>qila</a:t>
            </a:r>
            <a:r>
              <a:rPr lang="en-US" dirty="0"/>
              <a:t> </a:t>
            </a:r>
            <a:r>
              <a:rPr lang="en-US" dirty="0" err="1"/>
              <a:t>boshladi</a:t>
            </a:r>
            <a:r>
              <a:rPr lang="en-US" dirty="0"/>
              <a:t>.</a:t>
            </a:r>
            <a:endParaRPr lang="ru-RU" dirty="0"/>
          </a:p>
        </p:txBody>
      </p:sp>
    </p:spTree>
    <p:extLst>
      <p:ext uri="{BB962C8B-B14F-4D97-AF65-F5344CB8AC3E}">
        <p14:creationId xmlns:p14="http://schemas.microsoft.com/office/powerpoint/2010/main" val="4047162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spTree>
    <p:extLst>
      <p:ext uri="{BB962C8B-B14F-4D97-AF65-F5344CB8AC3E}">
        <p14:creationId xmlns:p14="http://schemas.microsoft.com/office/powerpoint/2010/main" val="32082868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1225</TotalTime>
  <Words>2503</Words>
  <Application>Microsoft Office PowerPoint</Application>
  <PresentationFormat>Экран (4:3)</PresentationFormat>
  <Paragraphs>107</Paragraphs>
  <Slides>35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unesco</vt:lpstr>
      <vt:lpstr>Elektron hukumat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Elektron hukumatning asosiy printsiplari quyidagilardan iborat:</vt:lpstr>
      <vt:lpstr>Презентация PowerPoint</vt:lpstr>
      <vt:lpstr>Презентация PowerPoint</vt:lpstr>
      <vt:lpstr>Презентация PowerPoint</vt:lpstr>
      <vt:lpstr>Презентация PowerPoint</vt:lpstr>
      <vt:lpstr>Elektron hukumatning shakllanish bosqichlari. “Elektron hukumat” tizimi arxitekturasi. Interaktiv davlat tizimlari</vt:lpstr>
      <vt:lpstr>Презентация PowerPoint</vt:lpstr>
      <vt:lpstr>Презентация PowerPoint</vt:lpstr>
      <vt:lpstr>Elektron xukumat tizimini tashkil etish texnologiyasi. Elektron xukumat jaxon tajribasidagi tamoyillari</vt:lpstr>
      <vt:lpstr>Презентация PowerPoint</vt:lpstr>
      <vt:lpstr>Презентация PowerPoint</vt:lpstr>
      <vt:lpstr>Government-to-Government (G2G) moduli</vt:lpstr>
      <vt:lpstr>Презентация PowerPoint</vt:lpstr>
      <vt:lpstr>Презентация PowerPoint</vt:lpstr>
      <vt:lpstr>Government to Business (G2B) moduli</vt:lpstr>
      <vt:lpstr>Презентация PowerPoint</vt:lpstr>
      <vt:lpstr>Презентация PowerPoint</vt:lpstr>
      <vt:lpstr>Government to Citizens (G2C) moduli</vt:lpstr>
      <vt:lpstr>Презентация PowerPoint</vt:lpstr>
      <vt:lpstr>Презентация PowerPoint</vt:lpstr>
      <vt:lpstr>Презентация PowerPoint</vt:lpstr>
      <vt:lpstr>Elektron hukumat jahon tajribasidagi tamoyillari</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42</cp:revision>
  <dcterms:created xsi:type="dcterms:W3CDTF">2018-09-19T13:21:03Z</dcterms:created>
  <dcterms:modified xsi:type="dcterms:W3CDTF">2018-11-14T12:41:57Z</dcterms:modified>
</cp:coreProperties>
</file>