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93" r:id="rId19"/>
    <p:sldId id="294" r:id="rId20"/>
    <p:sldId id="295" r:id="rId21"/>
    <p:sldId id="296" r:id="rId22"/>
    <p:sldId id="297" r:id="rId23"/>
    <p:sldId id="298" r:id="rId24"/>
    <p:sldId id="299" r:id="rId25"/>
    <p:sldId id="300" r:id="rId26"/>
    <p:sldId id="301" r:id="rId27"/>
    <p:sldId id="302" r:id="rId28"/>
    <p:sldId id="303" r:id="rId29"/>
    <p:sldId id="304" r:id="rId30"/>
    <p:sldId id="305" r:id="rId31"/>
    <p:sldId id="306" r:id="rId32"/>
    <p:sldId id="307" r:id="rId33"/>
    <p:sldId id="308" r:id="rId34"/>
    <p:sldId id="309" r:id="rId35"/>
    <p:sldId id="310" r:id="rId36"/>
    <p:sldId id="314" r:id="rId37"/>
  </p:sldIdLst>
  <p:sldSz cx="12192000" cy="6858000"/>
  <p:notesSz cx="6858000" cy="9144000"/>
  <p:custDataLst>
    <p:tags r:id="rId3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-75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F0F4F3D-CF4F-4271-96D4-57E47702AE4A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8679012-67DB-4883-AACF-8C28210B4D3E}">
      <dgm:prSet phldrT="[Текст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Elastiklik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-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materiallarning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shakl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xajmini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tashqi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kuchlar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ta`siri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olingandan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so`ng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tiklay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olish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xossasi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. U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o`q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bo`yicha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xarakterlanadi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F392E35-9822-49E4-B10E-750B5EF71438}" type="parTrans" cxnId="{4AC82147-D061-4043-96B1-984E6EF14F38}">
      <dgm:prSet/>
      <dgm:spPr/>
      <dgm:t>
        <a:bodyPr/>
        <a:lstStyle/>
        <a:p>
          <a:endParaRPr lang="ru-RU"/>
        </a:p>
      </dgm:t>
    </dgm:pt>
    <dgm:pt modelId="{F01EC223-4371-46CB-8365-A00F03D809E5}" type="sibTrans" cxnId="{4AC82147-D061-4043-96B1-984E6EF14F38}">
      <dgm:prSet/>
      <dgm:spPr/>
      <dgm:t>
        <a:bodyPr/>
        <a:lstStyle/>
        <a:p>
          <a:endParaRPr lang="ru-RU"/>
        </a:p>
      </dgm:t>
    </dgm:pt>
    <dgm:pt modelId="{8CC0DB04-57B8-4579-B081-E5D99C6219AC}">
      <dgm:prSet phldrT="[Текст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Plastiklik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- 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materiallarning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tashqi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kuchlar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ta`siri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olingandan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so`ng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sezilarli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plastik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(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koldik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 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deformatsiyani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saqlay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olish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xossasi</a:t>
          </a:r>
          <a:endParaRPr lang="ru-RU" sz="2400" dirty="0">
            <a:solidFill>
              <a:schemeClr val="tx1"/>
            </a:solidFill>
          </a:endParaRPr>
        </a:p>
      </dgm:t>
    </dgm:pt>
    <dgm:pt modelId="{3B59A82D-53FB-401B-9D03-7C7093A69600}" type="parTrans" cxnId="{EFAD54D0-0875-43A1-AF53-B3C22EBBD7E0}">
      <dgm:prSet/>
      <dgm:spPr/>
      <dgm:t>
        <a:bodyPr/>
        <a:lstStyle/>
        <a:p>
          <a:endParaRPr lang="ru-RU"/>
        </a:p>
      </dgm:t>
    </dgm:pt>
    <dgm:pt modelId="{610A23B4-27AA-4D61-A65F-4E69C4260696}" type="sibTrans" cxnId="{EFAD54D0-0875-43A1-AF53-B3C22EBBD7E0}">
      <dgm:prSet/>
      <dgm:spPr/>
      <dgm:t>
        <a:bodyPr/>
        <a:lstStyle/>
        <a:p>
          <a:endParaRPr lang="ru-RU"/>
        </a:p>
      </dgm:t>
    </dgm:pt>
    <dgm:pt modelId="{9E827B6B-80E2-40E6-9039-A1C87A0DD3BA}">
      <dgm:prSet phldrT="[Текст]" custT="1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Energiya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to’plashi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- 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elastik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energiyani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to’plashi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xossasi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. Bu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xossa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dinamik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kuchlar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ta`sirida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ishlovchi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detallar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uchun</a:t>
          </a:r>
          <a:r>
            <a:rPr lang="en-US" sz="24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zarurdir</a:t>
          </a:r>
          <a:endParaRPr lang="ru-RU" sz="24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239D6C5-9093-4447-AAA7-D508A354FA77}" type="parTrans" cxnId="{EB81B572-1DB7-4581-A17F-4D2BC9A486C5}">
      <dgm:prSet/>
      <dgm:spPr/>
      <dgm:t>
        <a:bodyPr/>
        <a:lstStyle/>
        <a:p>
          <a:endParaRPr lang="ru-RU"/>
        </a:p>
      </dgm:t>
    </dgm:pt>
    <dgm:pt modelId="{267E7A0A-8581-408C-B067-3D67A640AC63}" type="sibTrans" cxnId="{EB81B572-1DB7-4581-A17F-4D2BC9A486C5}">
      <dgm:prSet/>
      <dgm:spPr/>
      <dgm:t>
        <a:bodyPr/>
        <a:lstStyle/>
        <a:p>
          <a:endParaRPr lang="ru-RU"/>
        </a:p>
      </dgm:t>
    </dgm:pt>
    <dgm:pt modelId="{12F88ED4-2E9E-4AD4-9E6D-468A67800433}" type="pres">
      <dgm:prSet presAssocID="{FF0F4F3D-CF4F-4271-96D4-57E47702AE4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E937612-4A6E-4409-8FE1-FE6BE4286B77}" type="pres">
      <dgm:prSet presAssocID="{58679012-67DB-4883-AACF-8C28210B4D3E}" presName="parentLin" presStyleCnt="0"/>
      <dgm:spPr/>
    </dgm:pt>
    <dgm:pt modelId="{90100284-ABBC-41E7-8D96-E5A18D361BA1}" type="pres">
      <dgm:prSet presAssocID="{58679012-67DB-4883-AACF-8C28210B4D3E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81C1F73-B39F-48C1-9CD5-8F1F19B7723B}" type="pres">
      <dgm:prSet presAssocID="{58679012-67DB-4883-AACF-8C28210B4D3E}" presName="parentText" presStyleLbl="node1" presStyleIdx="0" presStyleCnt="3" custScaleX="137698" custScaleY="15077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D9AB9F-7075-4B9A-B19B-7439907963C2}" type="pres">
      <dgm:prSet presAssocID="{58679012-67DB-4883-AACF-8C28210B4D3E}" presName="negativeSpace" presStyleCnt="0"/>
      <dgm:spPr/>
    </dgm:pt>
    <dgm:pt modelId="{8F388E04-F9A0-4EA9-9E84-30417520FB8D}" type="pres">
      <dgm:prSet presAssocID="{58679012-67DB-4883-AACF-8C28210B4D3E}" presName="childText" presStyleLbl="conFgAcc1" presStyleIdx="0" presStyleCnt="3">
        <dgm:presLayoutVars>
          <dgm:bulletEnabled val="1"/>
        </dgm:presLayoutVars>
      </dgm:prSet>
      <dgm:spPr/>
    </dgm:pt>
    <dgm:pt modelId="{05CB5C86-6343-4661-870C-543B28053827}" type="pres">
      <dgm:prSet presAssocID="{F01EC223-4371-46CB-8365-A00F03D809E5}" presName="spaceBetweenRectangles" presStyleCnt="0"/>
      <dgm:spPr/>
    </dgm:pt>
    <dgm:pt modelId="{CC7A4865-694D-448C-97F1-6674ECF9C3CA}" type="pres">
      <dgm:prSet presAssocID="{8CC0DB04-57B8-4579-B081-E5D99C6219AC}" presName="parentLin" presStyleCnt="0"/>
      <dgm:spPr/>
    </dgm:pt>
    <dgm:pt modelId="{A3C704C6-60AA-4A40-846B-EA4B2CDA7E06}" type="pres">
      <dgm:prSet presAssocID="{8CC0DB04-57B8-4579-B081-E5D99C6219A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0362A227-7F46-4D1F-AD1E-6AF097872E2A}" type="pres">
      <dgm:prSet presAssocID="{8CC0DB04-57B8-4579-B081-E5D99C6219AC}" presName="parentText" presStyleLbl="node1" presStyleIdx="1" presStyleCnt="3" custScaleX="140179" custScaleY="17493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A530F7-465D-42FF-8130-3BBFD326B592}" type="pres">
      <dgm:prSet presAssocID="{8CC0DB04-57B8-4579-B081-E5D99C6219AC}" presName="negativeSpace" presStyleCnt="0"/>
      <dgm:spPr/>
    </dgm:pt>
    <dgm:pt modelId="{D464B1C8-8ECB-4069-AA79-BF36FFA7D21C}" type="pres">
      <dgm:prSet presAssocID="{8CC0DB04-57B8-4579-B081-E5D99C6219AC}" presName="childText" presStyleLbl="conFgAcc1" presStyleIdx="1" presStyleCnt="3">
        <dgm:presLayoutVars>
          <dgm:bulletEnabled val="1"/>
        </dgm:presLayoutVars>
      </dgm:prSet>
      <dgm:spPr/>
    </dgm:pt>
    <dgm:pt modelId="{C6BB8C44-1A99-4989-9FD7-0E7C382DB138}" type="pres">
      <dgm:prSet presAssocID="{610A23B4-27AA-4D61-A65F-4E69C4260696}" presName="spaceBetweenRectangles" presStyleCnt="0"/>
      <dgm:spPr/>
    </dgm:pt>
    <dgm:pt modelId="{4A364D69-0DFD-419B-8FE5-53C3B841F4B2}" type="pres">
      <dgm:prSet presAssocID="{9E827B6B-80E2-40E6-9039-A1C87A0DD3BA}" presName="parentLin" presStyleCnt="0"/>
      <dgm:spPr/>
    </dgm:pt>
    <dgm:pt modelId="{17588748-F499-4FE2-8368-B773BDD8FB1D}" type="pres">
      <dgm:prSet presAssocID="{9E827B6B-80E2-40E6-9039-A1C87A0DD3BA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F88407C3-5ED8-4B88-BF6F-96407E38716E}" type="pres">
      <dgm:prSet presAssocID="{9E827B6B-80E2-40E6-9039-A1C87A0DD3BA}" presName="parentText" presStyleLbl="node1" presStyleIdx="2" presStyleCnt="3" custScaleX="135219" custScaleY="22189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74F95D-C145-4678-BA8F-37D6C40A6F45}" type="pres">
      <dgm:prSet presAssocID="{9E827B6B-80E2-40E6-9039-A1C87A0DD3BA}" presName="negativeSpace" presStyleCnt="0"/>
      <dgm:spPr/>
    </dgm:pt>
    <dgm:pt modelId="{869BE8E8-FFD6-48B9-BA58-8C72752439B8}" type="pres">
      <dgm:prSet presAssocID="{9E827B6B-80E2-40E6-9039-A1C87A0DD3BA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E05B9F47-8C14-4668-970A-5EE77F29E5DC}" type="presOf" srcId="{8CC0DB04-57B8-4579-B081-E5D99C6219AC}" destId="{0362A227-7F46-4D1F-AD1E-6AF097872E2A}" srcOrd="1" destOrd="0" presId="urn:microsoft.com/office/officeart/2005/8/layout/list1"/>
    <dgm:cxn modelId="{4AAED87F-8FA2-415A-AD3D-8418D7D758AB}" type="presOf" srcId="{FF0F4F3D-CF4F-4271-96D4-57E47702AE4A}" destId="{12F88ED4-2E9E-4AD4-9E6D-468A67800433}" srcOrd="0" destOrd="0" presId="urn:microsoft.com/office/officeart/2005/8/layout/list1"/>
    <dgm:cxn modelId="{D13936EA-129D-457F-A4F3-4A3A266B4BDE}" type="presOf" srcId="{9E827B6B-80E2-40E6-9039-A1C87A0DD3BA}" destId="{17588748-F499-4FE2-8368-B773BDD8FB1D}" srcOrd="0" destOrd="0" presId="urn:microsoft.com/office/officeart/2005/8/layout/list1"/>
    <dgm:cxn modelId="{AC03CF4D-7B2F-46AF-8545-4EBF484F121E}" type="presOf" srcId="{8CC0DB04-57B8-4579-B081-E5D99C6219AC}" destId="{A3C704C6-60AA-4A40-846B-EA4B2CDA7E06}" srcOrd="0" destOrd="0" presId="urn:microsoft.com/office/officeart/2005/8/layout/list1"/>
    <dgm:cxn modelId="{96F72860-7792-4610-8C66-7E2E3E444397}" type="presOf" srcId="{58679012-67DB-4883-AACF-8C28210B4D3E}" destId="{90100284-ABBC-41E7-8D96-E5A18D361BA1}" srcOrd="0" destOrd="0" presId="urn:microsoft.com/office/officeart/2005/8/layout/list1"/>
    <dgm:cxn modelId="{89D7A0BC-9CF4-4E33-8078-A99B3467C088}" type="presOf" srcId="{58679012-67DB-4883-AACF-8C28210B4D3E}" destId="{F81C1F73-B39F-48C1-9CD5-8F1F19B7723B}" srcOrd="1" destOrd="0" presId="urn:microsoft.com/office/officeart/2005/8/layout/list1"/>
    <dgm:cxn modelId="{EB81B572-1DB7-4581-A17F-4D2BC9A486C5}" srcId="{FF0F4F3D-CF4F-4271-96D4-57E47702AE4A}" destId="{9E827B6B-80E2-40E6-9039-A1C87A0DD3BA}" srcOrd="2" destOrd="0" parTransId="{3239D6C5-9093-4447-AAA7-D508A354FA77}" sibTransId="{267E7A0A-8581-408C-B067-3D67A640AC63}"/>
    <dgm:cxn modelId="{EFAD54D0-0875-43A1-AF53-B3C22EBBD7E0}" srcId="{FF0F4F3D-CF4F-4271-96D4-57E47702AE4A}" destId="{8CC0DB04-57B8-4579-B081-E5D99C6219AC}" srcOrd="1" destOrd="0" parTransId="{3B59A82D-53FB-401B-9D03-7C7093A69600}" sibTransId="{610A23B4-27AA-4D61-A65F-4E69C4260696}"/>
    <dgm:cxn modelId="{4AC82147-D061-4043-96B1-984E6EF14F38}" srcId="{FF0F4F3D-CF4F-4271-96D4-57E47702AE4A}" destId="{58679012-67DB-4883-AACF-8C28210B4D3E}" srcOrd="0" destOrd="0" parTransId="{FF392E35-9822-49E4-B10E-750B5EF71438}" sibTransId="{F01EC223-4371-46CB-8365-A00F03D809E5}"/>
    <dgm:cxn modelId="{5D471547-6938-4075-863B-C5A8416597D3}" type="presOf" srcId="{9E827B6B-80E2-40E6-9039-A1C87A0DD3BA}" destId="{F88407C3-5ED8-4B88-BF6F-96407E38716E}" srcOrd="1" destOrd="0" presId="urn:microsoft.com/office/officeart/2005/8/layout/list1"/>
    <dgm:cxn modelId="{130FD6F6-20CA-4A33-8B76-D85B0EB24DA4}" type="presParOf" srcId="{12F88ED4-2E9E-4AD4-9E6D-468A67800433}" destId="{5E937612-4A6E-4409-8FE1-FE6BE4286B77}" srcOrd="0" destOrd="0" presId="urn:microsoft.com/office/officeart/2005/8/layout/list1"/>
    <dgm:cxn modelId="{44CD93D9-F89C-440A-BE0E-7218D7569375}" type="presParOf" srcId="{5E937612-4A6E-4409-8FE1-FE6BE4286B77}" destId="{90100284-ABBC-41E7-8D96-E5A18D361BA1}" srcOrd="0" destOrd="0" presId="urn:microsoft.com/office/officeart/2005/8/layout/list1"/>
    <dgm:cxn modelId="{2788C480-5544-4877-9712-38FAE437802C}" type="presParOf" srcId="{5E937612-4A6E-4409-8FE1-FE6BE4286B77}" destId="{F81C1F73-B39F-48C1-9CD5-8F1F19B7723B}" srcOrd="1" destOrd="0" presId="urn:microsoft.com/office/officeart/2005/8/layout/list1"/>
    <dgm:cxn modelId="{97C8C593-E2BA-4F7A-AC60-CE3FAADA0722}" type="presParOf" srcId="{12F88ED4-2E9E-4AD4-9E6D-468A67800433}" destId="{45D9AB9F-7075-4B9A-B19B-7439907963C2}" srcOrd="1" destOrd="0" presId="urn:microsoft.com/office/officeart/2005/8/layout/list1"/>
    <dgm:cxn modelId="{623E357B-5FC0-4B5E-BD62-1814CF4B7462}" type="presParOf" srcId="{12F88ED4-2E9E-4AD4-9E6D-468A67800433}" destId="{8F388E04-F9A0-4EA9-9E84-30417520FB8D}" srcOrd="2" destOrd="0" presId="urn:microsoft.com/office/officeart/2005/8/layout/list1"/>
    <dgm:cxn modelId="{F131625B-14EA-4A32-A94B-B45A90BBB7FC}" type="presParOf" srcId="{12F88ED4-2E9E-4AD4-9E6D-468A67800433}" destId="{05CB5C86-6343-4661-870C-543B28053827}" srcOrd="3" destOrd="0" presId="urn:microsoft.com/office/officeart/2005/8/layout/list1"/>
    <dgm:cxn modelId="{2FACE94C-DA41-442A-A7A5-87580C3D2EE6}" type="presParOf" srcId="{12F88ED4-2E9E-4AD4-9E6D-468A67800433}" destId="{CC7A4865-694D-448C-97F1-6674ECF9C3CA}" srcOrd="4" destOrd="0" presId="urn:microsoft.com/office/officeart/2005/8/layout/list1"/>
    <dgm:cxn modelId="{5F87A0B6-8ADD-4A0B-A3CE-8655022B3F5A}" type="presParOf" srcId="{CC7A4865-694D-448C-97F1-6674ECF9C3CA}" destId="{A3C704C6-60AA-4A40-846B-EA4B2CDA7E06}" srcOrd="0" destOrd="0" presId="urn:microsoft.com/office/officeart/2005/8/layout/list1"/>
    <dgm:cxn modelId="{8774E7C9-57EA-4024-BFEF-5B46F7B16FAA}" type="presParOf" srcId="{CC7A4865-694D-448C-97F1-6674ECF9C3CA}" destId="{0362A227-7F46-4D1F-AD1E-6AF097872E2A}" srcOrd="1" destOrd="0" presId="urn:microsoft.com/office/officeart/2005/8/layout/list1"/>
    <dgm:cxn modelId="{A67235E7-8C56-4947-BA9B-00FF860A7866}" type="presParOf" srcId="{12F88ED4-2E9E-4AD4-9E6D-468A67800433}" destId="{83A530F7-465D-42FF-8130-3BBFD326B592}" srcOrd="5" destOrd="0" presId="urn:microsoft.com/office/officeart/2005/8/layout/list1"/>
    <dgm:cxn modelId="{AFE2786C-A42C-4B4F-99AE-54A8F21AC47A}" type="presParOf" srcId="{12F88ED4-2E9E-4AD4-9E6D-468A67800433}" destId="{D464B1C8-8ECB-4069-AA79-BF36FFA7D21C}" srcOrd="6" destOrd="0" presId="urn:microsoft.com/office/officeart/2005/8/layout/list1"/>
    <dgm:cxn modelId="{1A5B56AB-F3F4-4193-85D8-3641E323ECE1}" type="presParOf" srcId="{12F88ED4-2E9E-4AD4-9E6D-468A67800433}" destId="{C6BB8C44-1A99-4989-9FD7-0E7C382DB138}" srcOrd="7" destOrd="0" presId="urn:microsoft.com/office/officeart/2005/8/layout/list1"/>
    <dgm:cxn modelId="{1A63FBAB-6AF4-4B5C-B9EF-BCA12A06045C}" type="presParOf" srcId="{12F88ED4-2E9E-4AD4-9E6D-468A67800433}" destId="{4A364D69-0DFD-419B-8FE5-53C3B841F4B2}" srcOrd="8" destOrd="0" presId="urn:microsoft.com/office/officeart/2005/8/layout/list1"/>
    <dgm:cxn modelId="{2AA9DF3E-6C67-482E-8CF0-49A5DC69D77E}" type="presParOf" srcId="{4A364D69-0DFD-419B-8FE5-53C3B841F4B2}" destId="{17588748-F499-4FE2-8368-B773BDD8FB1D}" srcOrd="0" destOrd="0" presId="urn:microsoft.com/office/officeart/2005/8/layout/list1"/>
    <dgm:cxn modelId="{789770D1-8C11-4C55-B9DB-074317B208BE}" type="presParOf" srcId="{4A364D69-0DFD-419B-8FE5-53C3B841F4B2}" destId="{F88407C3-5ED8-4B88-BF6F-96407E38716E}" srcOrd="1" destOrd="0" presId="urn:microsoft.com/office/officeart/2005/8/layout/list1"/>
    <dgm:cxn modelId="{0F70EB74-45C2-4B41-A79C-B3CC67BDB5C9}" type="presParOf" srcId="{12F88ED4-2E9E-4AD4-9E6D-468A67800433}" destId="{3374F95D-C145-4678-BA8F-37D6C40A6F45}" srcOrd="9" destOrd="0" presId="urn:microsoft.com/office/officeart/2005/8/layout/list1"/>
    <dgm:cxn modelId="{19310E24-5E9A-4F63-9C95-EB6E010837EA}" type="presParOf" srcId="{12F88ED4-2E9E-4AD4-9E6D-468A67800433}" destId="{869BE8E8-FFD6-48B9-BA58-8C72752439B8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F388E04-F9A0-4EA9-9E84-30417520FB8D}">
      <dsp:nvSpPr>
        <dsp:cNvPr id="0" name=""/>
        <dsp:cNvSpPr/>
      </dsp:nvSpPr>
      <dsp:spPr>
        <a:xfrm>
          <a:off x="0" y="901054"/>
          <a:ext cx="8229600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1C1F73-B39F-48C1-9CD5-8F1F19B7723B}">
      <dsp:nvSpPr>
        <dsp:cNvPr id="0" name=""/>
        <dsp:cNvSpPr/>
      </dsp:nvSpPr>
      <dsp:spPr>
        <a:xfrm>
          <a:off x="405452" y="97845"/>
          <a:ext cx="7816199" cy="1201729"/>
        </a:xfrm>
        <a:prstGeom prst="roundRect">
          <a:avLst/>
        </a:prstGeom>
        <a:solidFill>
          <a:schemeClr val="lt1"/>
        </a:solidFill>
        <a:ln w="15875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Elastiklik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-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materiallarning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shakl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xajmini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tashqi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kuchlar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ta`siri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olingandan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so`ng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tiklay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olish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xossasi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. U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o`q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bo`yicha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xarakterlanadi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64116" y="156509"/>
        <a:ext cx="7698871" cy="1084401"/>
      </dsp:txXfrm>
    </dsp:sp>
    <dsp:sp modelId="{D464B1C8-8ECB-4069-AA79-BF36FFA7D21C}">
      <dsp:nvSpPr>
        <dsp:cNvPr id="0" name=""/>
        <dsp:cNvSpPr/>
      </dsp:nvSpPr>
      <dsp:spPr>
        <a:xfrm>
          <a:off x="0" y="2723028"/>
          <a:ext cx="8229600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62A227-7F46-4D1F-AD1E-6AF097872E2A}">
      <dsp:nvSpPr>
        <dsp:cNvPr id="0" name=""/>
        <dsp:cNvSpPr/>
      </dsp:nvSpPr>
      <dsp:spPr>
        <a:xfrm>
          <a:off x="398621" y="1727254"/>
          <a:ext cx="7822965" cy="1394293"/>
        </a:xfrm>
        <a:prstGeom prst="roundRect">
          <a:avLst/>
        </a:prstGeom>
        <a:solidFill>
          <a:schemeClr val="lt1"/>
        </a:solidFill>
        <a:ln w="15875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Plastiklik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- 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materiallarning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tashqi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kuchlar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ta`siri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olingandan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so`ng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sezilarli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plastik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(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koldik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) 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deformatsiyani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saqlay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olish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xossasi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466685" y="1795318"/>
        <a:ext cx="7686837" cy="1258165"/>
      </dsp:txXfrm>
    </dsp:sp>
    <dsp:sp modelId="{869BE8E8-FFD6-48B9-BA58-8C72752439B8}">
      <dsp:nvSpPr>
        <dsp:cNvPr id="0" name=""/>
        <dsp:cNvSpPr/>
      </dsp:nvSpPr>
      <dsp:spPr>
        <a:xfrm>
          <a:off x="0" y="4919292"/>
          <a:ext cx="8229600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8407C3-5ED8-4B88-BF6F-96407E38716E}">
      <dsp:nvSpPr>
        <dsp:cNvPr id="0" name=""/>
        <dsp:cNvSpPr/>
      </dsp:nvSpPr>
      <dsp:spPr>
        <a:xfrm>
          <a:off x="411480" y="3549228"/>
          <a:ext cx="7789587" cy="1768583"/>
        </a:xfrm>
        <a:prstGeom prst="roundRect">
          <a:avLst/>
        </a:prstGeom>
        <a:solidFill>
          <a:schemeClr val="lt1"/>
        </a:solidFill>
        <a:ln w="15875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217742" tIns="0" rIns="217742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Energiya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to’plashi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- 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elastik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energiyani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to’plashi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xossasi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. Bu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xossa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dinamik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kuchlar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ta`sirida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ishlovchi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detallar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uchun</a:t>
          </a:r>
          <a:r>
            <a:rPr lang="en-US" sz="24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zarurdir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97815" y="3635563"/>
        <a:ext cx="7616917" cy="159591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C764DE79-268F-4C1A-8933-263129D2AF90}" type="datetimeFigureOut">
              <a:rPr lang="en-US" smtClean="0"/>
              <a:t>10/5/2018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75609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8319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281697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88093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10/5/2018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0863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10/5/2018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55589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10/5/2018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36237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34345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563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10/5/2018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3575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31757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253684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490116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571251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883474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162838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10/5/2018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54960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764DE79-268F-4C1A-8933-263129D2AF90}" type="datetimeFigureOut">
              <a:rPr lang="en-US" smtClean="0"/>
              <a:t>10/5/2018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0096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5" Type="http://schemas.openxmlformats.org/officeDocument/2006/relationships/image" Target="../media/image7.pn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4.wav"/><Relationship Id="rId1" Type="http://schemas.microsoft.com/office/2007/relationships/media" Target="../media/media14.wav"/><Relationship Id="rId5" Type="http://schemas.openxmlformats.org/officeDocument/2006/relationships/image" Target="../media/image7.png"/><Relationship Id="rId4" Type="http://schemas.openxmlformats.org/officeDocument/2006/relationships/image" Target="../media/image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5.wav"/><Relationship Id="rId1" Type="http://schemas.microsoft.com/office/2007/relationships/media" Target="../media/media15.wav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6.wav"/><Relationship Id="rId1" Type="http://schemas.microsoft.com/office/2007/relationships/media" Target="../media/media16.wav"/><Relationship Id="rId5" Type="http://schemas.openxmlformats.org/officeDocument/2006/relationships/image" Target="../media/image7.pn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7.wav"/><Relationship Id="rId1" Type="http://schemas.microsoft.com/office/2007/relationships/media" Target="../media/media17.wav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8.wav"/><Relationship Id="rId1" Type="http://schemas.microsoft.com/office/2007/relationships/media" Target="../media/media18.wav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9.wav"/><Relationship Id="rId1" Type="http://schemas.microsoft.com/office/2007/relationships/media" Target="../media/media19.wav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0.wav"/><Relationship Id="rId1" Type="http://schemas.microsoft.com/office/2007/relationships/media" Target="../media/media20.wav"/><Relationship Id="rId5" Type="http://schemas.openxmlformats.org/officeDocument/2006/relationships/image" Target="../media/image7.png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1.wav"/><Relationship Id="rId1" Type="http://schemas.microsoft.com/office/2007/relationships/media" Target="../media/media21.wav"/><Relationship Id="rId4" Type="http://schemas.openxmlformats.org/officeDocument/2006/relationships/image" Target="../media/image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2.wav"/><Relationship Id="rId1" Type="http://schemas.microsoft.com/office/2007/relationships/media" Target="../media/media22.wav"/><Relationship Id="rId5" Type="http://schemas.openxmlformats.org/officeDocument/2006/relationships/image" Target="../media/image7.png"/><Relationship Id="rId4" Type="http://schemas.openxmlformats.org/officeDocument/2006/relationships/image" Target="../media/image1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3.wav"/><Relationship Id="rId1" Type="http://schemas.microsoft.com/office/2007/relationships/media" Target="../media/media23.wav"/><Relationship Id="rId5" Type="http://schemas.openxmlformats.org/officeDocument/2006/relationships/image" Target="../media/image7.png"/><Relationship Id="rId4" Type="http://schemas.openxmlformats.org/officeDocument/2006/relationships/image" Target="../media/image1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4.wav"/><Relationship Id="rId1" Type="http://schemas.microsoft.com/office/2007/relationships/media" Target="../media/media24.wav"/><Relationship Id="rId5" Type="http://schemas.openxmlformats.org/officeDocument/2006/relationships/image" Target="../media/image7.png"/><Relationship Id="rId4" Type="http://schemas.openxmlformats.org/officeDocument/2006/relationships/image" Target="../media/image1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5.wav"/><Relationship Id="rId1" Type="http://schemas.microsoft.com/office/2007/relationships/media" Target="../media/media25.wav"/><Relationship Id="rId5" Type="http://schemas.openxmlformats.org/officeDocument/2006/relationships/image" Target="../media/image7.png"/><Relationship Id="rId4" Type="http://schemas.openxmlformats.org/officeDocument/2006/relationships/image" Target="../media/image16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6.wav"/><Relationship Id="rId1" Type="http://schemas.microsoft.com/office/2007/relationships/media" Target="../media/media26.wav"/><Relationship Id="rId5" Type="http://schemas.openxmlformats.org/officeDocument/2006/relationships/image" Target="../media/image7.png"/><Relationship Id="rId4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7.wav"/><Relationship Id="rId1" Type="http://schemas.microsoft.com/office/2007/relationships/media" Target="../media/media27.wav"/><Relationship Id="rId5" Type="http://schemas.openxmlformats.org/officeDocument/2006/relationships/image" Target="../media/image7.png"/><Relationship Id="rId4" Type="http://schemas.openxmlformats.org/officeDocument/2006/relationships/image" Target="../media/image1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8.wav"/><Relationship Id="rId1" Type="http://schemas.microsoft.com/office/2007/relationships/media" Target="../media/media28.wav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9.wav"/><Relationship Id="rId1" Type="http://schemas.microsoft.com/office/2007/relationships/media" Target="../media/media29.wav"/><Relationship Id="rId5" Type="http://schemas.openxmlformats.org/officeDocument/2006/relationships/image" Target="../media/image7.png"/><Relationship Id="rId4" Type="http://schemas.openxmlformats.org/officeDocument/2006/relationships/image" Target="../media/image19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0.wav"/><Relationship Id="rId1" Type="http://schemas.microsoft.com/office/2007/relationships/media" Target="../media/media30.wav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1.wav"/><Relationship Id="rId1" Type="http://schemas.microsoft.com/office/2007/relationships/media" Target="../media/media31.wav"/><Relationship Id="rId5" Type="http://schemas.openxmlformats.org/officeDocument/2006/relationships/image" Target="../media/image7.png"/><Relationship Id="rId4" Type="http://schemas.openxmlformats.org/officeDocument/2006/relationships/image" Target="../media/image20.png"/></Relationships>
</file>

<file path=ppt/slides/_rels/slide3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Layout" Target="../slideLayouts/slideLayout2.xml"/><Relationship Id="rId7" Type="http://schemas.openxmlformats.org/officeDocument/2006/relationships/diagramColors" Target="../diagrams/colors1.xml"/><Relationship Id="rId2" Type="http://schemas.openxmlformats.org/officeDocument/2006/relationships/audio" Target="../media/media32.wav"/><Relationship Id="rId1" Type="http://schemas.microsoft.com/office/2007/relationships/media" Target="../media/media32.wav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3.wav"/><Relationship Id="rId1" Type="http://schemas.microsoft.com/office/2007/relationships/media" Target="../media/media33.wav"/><Relationship Id="rId4" Type="http://schemas.openxmlformats.org/officeDocument/2006/relationships/image" Target="../media/image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4.wav"/><Relationship Id="rId1" Type="http://schemas.microsoft.com/office/2007/relationships/media" Target="../media/media34.wav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5.wav"/><Relationship Id="rId1" Type="http://schemas.microsoft.com/office/2007/relationships/media" Target="../media/media35.wav"/><Relationship Id="rId4" Type="http://schemas.openxmlformats.org/officeDocument/2006/relationships/image" Target="../media/image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6.wav"/><Relationship Id="rId1" Type="http://schemas.microsoft.com/office/2007/relationships/media" Target="../media/media36.wav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1519708" y="996484"/>
            <a:ext cx="9504608" cy="501573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Lecture 1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Mavzu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uskunalarni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kuchlar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kuchlanishlar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</a:t>
            </a: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</a:t>
            </a: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tuzulishi</a:t>
            </a: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sz="32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3200" b="1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</a:t>
            </a:r>
            <a:r>
              <a:rPr lang="en-US" sz="32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b="1" i="1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Kuchlanishlar</a:t>
            </a:r>
            <a:r>
              <a:rPr lang="en-US" sz="3200" b="1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turlari</a:t>
            </a:r>
            <a:endParaRPr lang="ru-RU" sz="3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7949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278"/>
    </mc:Choice>
    <mc:Fallback>
      <p:transition spd="slow" advTm="172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69701" y="452168"/>
            <a:ext cx="11140226" cy="55731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Loyihalash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—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moʻljallangan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obʼyektlar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detal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uzel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apparat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asboblar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bino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inshootlar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yoʻl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koʻpriklar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jihozlar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samolyot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kosmik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kemalar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radiopriyomnik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televizorlar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telefon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kompyuterlar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kiyim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-bosh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poyabzallar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mebellar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hamda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turli-tuman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mahsulotlarning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yangi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xillari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namunalari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yaratish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loyihalarini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tuzish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Fan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texnikaning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sohalarida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qoʻllaniladi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iqtisodiy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texnikaviy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hisob-kitob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smeta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tuzish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chizmachilik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chizmalarni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koʻpaytirish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amallarini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oʻz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ichiga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chizmalar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koʻpincha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obʼyekt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detal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)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homaki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variant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tayyorlanadi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obʼyektni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individual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yakka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tartibda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tipaviy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ommaviy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tartibda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loyihalash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617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079"/>
    </mc:Choice>
    <mc:Fallback>
      <p:transition spd="slow" advTm="570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27279" y="682094"/>
            <a:ext cx="10431887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2860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firmalar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boʻyicha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ixtisoslashtirilgan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tarzda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obʼyektni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agregatlar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meʼyoriy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hujjatlardan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topshirigʻi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topshirigʻida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boʻlajak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obʼyektni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qurishning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shartsharoitlari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tafsilotlari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yechimida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boʻlajak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obʼyektning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rejasidan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tortib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holigacha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boʻlgan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2661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338"/>
    </mc:Choice>
    <mc:Fallback>
      <p:transition spd="slow" advTm="533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11369" y="1191120"/>
            <a:ext cx="1045764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bosqichlarni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muhandislik-qidiruv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toʻgʻri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ayniqsa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eʼtibor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berilmoqda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tashkiliy-texnikaviy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elektron-hisoblash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kompyuterlar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avtomatika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vositalaridan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foydalaniladi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"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yaʼni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avtomatlashtirilgan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murakkab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sermehnat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qiyin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jadvallarni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tuzish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ishlaridan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ozod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shni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ancha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tezlashtiradi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82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143"/>
    </mc:Choice>
    <mc:Fallback>
      <p:transition spd="slow" advTm="381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72732" y="696660"/>
            <a:ext cx="1057355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-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bo`laklarga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ajralmaydigan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gayka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shkiv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g`ildirak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—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detallaming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yig'indisidan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iborat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biror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mo`jallangan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Mashinasozlikda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faqat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necha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ham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uchraydi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paxta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tozalash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mashinasining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arrasi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to`qimachilik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urchuq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tikuv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ignalar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Bu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mahsus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kurslarda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 ‘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rganiladi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01930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258"/>
    </mc:Choice>
    <mc:Fallback>
      <p:transition spd="slow" advTm="462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07583" y="682094"/>
            <a:ext cx="10406130" cy="5573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Birikmalar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Ajralmas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payvand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kalta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mixli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ajraluvchan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bo`ltli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shponkali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birikmalar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bo`linadi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Uzatmalar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ikkinchi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o`zaro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tishli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zanjirli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ishqalanish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tasmali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friktsion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yordamida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bo`linadi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podshipniklar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muftalar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Fanni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o`rganishdan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maqsad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turdagi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mustahkamlikka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o`rganish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629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162"/>
    </mc:Choice>
    <mc:Fallback>
      <p:transition spd="slow" advTm="481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2598288" y="911164"/>
            <a:ext cx="6858048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5344733" y="217799"/>
            <a:ext cx="11333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endParaRPr lang="ru-RU" sz="3200" b="1" dirty="0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611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29"/>
    </mc:Choice>
    <mc:Fallback>
      <p:transition spd="slow" advTm="142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27279" y="804753"/>
            <a:ext cx="10380372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material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termik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qayta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texnologiyasi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ko`riladi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Mashinasozlik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sanoat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qishloq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xo`jaligining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taraqqiy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texniikaviy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baza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injenerning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zamonamiy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to`la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unumli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mustaxkam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koeffitsienti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loyihalashda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qadar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yengil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yetarli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darajada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mustaxkam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ishqalanishga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chidamli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oddiy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xavfsiz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Davlat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qo`yilgan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to`la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qondiradigan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bo`lishiga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erishish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997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120"/>
    </mc:Choice>
    <mc:Fallback>
      <p:transition spd="slow" advTm="45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11368" y="581332"/>
            <a:ext cx="1052203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chiqqanda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yangisiga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almashtiriladigan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7200" algn="just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Tabiiyki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vazifani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malakali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mutaxassislargina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Ana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shunday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mutaxassislar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«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uzellarini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loyihasi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kursi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o`rin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tutadi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majmui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bo`lib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ma`lum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mo`ljallangan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xarakatlanuvchi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ijro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uzatuvchi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mexanizmlardan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yig`ish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qo`llanilmagan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ataladi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gayka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bolt, 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shponka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prujina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2902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1991"/>
    </mc:Choice>
    <mc:Fallback>
      <p:transition spd="slow" advTm="61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9854" y="574002"/>
            <a:ext cx="10534918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uzellariga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qo`yiladigan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tanishib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chiqamiz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 hangingPunct="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layokatlilik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o`ziga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funktsiyani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xolati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 hangingPunct="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standartlarga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keladigan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xolatini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ma`lum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vakt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xossasi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 hangingPunct="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Texnologikligi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ta`mirlashda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mexnat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 hangingPunct="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Iqtisodliligi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tayyorlash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ekspluatatsiya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ta`mirlash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sarflar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xisobi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 fontAlgn="base" hangingPunct="0">
              <a:lnSpc>
                <a:spcPct val="150000"/>
              </a:lnSpc>
              <a:spcAft>
                <a:spcPts val="0"/>
              </a:spcAft>
              <a:buFont typeface="Arial" panose="020B0604020202020204" pitchFamily="34" charset="0"/>
              <a:buChar char=""/>
              <a:tabLst>
                <a:tab pos="228600" algn="l"/>
              </a:tabLs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Dizayn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-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shakllarini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tako`lillashtirish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ko`rinishining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chiroyliligi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1547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306"/>
    </mc:Choice>
    <mc:Fallback>
      <p:transition spd="slow" advTm="563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>
            <a:off x="1981200" y="714357"/>
            <a:ext cx="8229600" cy="5411807"/>
          </a:xfr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6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eng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qiymatida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mustahkamligi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umrboqiyligi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ta'minlangan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bo’lsa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tanlash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mashinasozlikda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ahamiyatga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molikdir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Bu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chegaraviy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tanlanadi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normal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urinma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73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090"/>
    </mc:Choice>
    <mc:Fallback>
      <p:transition spd="slow" advTm="260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642919"/>
            <a:ext cx="8229600" cy="548324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Kuchlanishning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qiymatini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topish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chegaraviy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xamda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mustaxkamlik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zapasi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qiymatlari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aniqlangan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bo`lishi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Ma`lum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chegaraviy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kuchlanishning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materiallarning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mexanikaviy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xossalariga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bog`lik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bo`lib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laboratoriya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sharoitida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materiallarning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namunalarini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plastik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materiallarning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statik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cho`zilishini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sinash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1-rasmda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egri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chiziq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xosil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bo`ladi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547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595"/>
    </mc:Choice>
    <mc:Fallback>
      <p:transition spd="slow" advTm="285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566670"/>
            <a:ext cx="8229600" cy="5559494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qiymatini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aniqlashda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ta`sir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ishlatilgan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xiliga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qarab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chegaraviy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mustaxkamlik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chegarasi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mo`rt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oquvchanlik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chegarasi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plastik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tolikish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chegarasi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nagruzka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uzgaruvchan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sikl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ta`sir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0032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833"/>
    </mc:Choice>
    <mc:Fallback>
      <p:transition spd="slow" advTm="2483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2524101" y="571480"/>
            <a:ext cx="7478622" cy="57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Скругленный прямоугольник 4"/>
          <p:cNvSpPr/>
          <p:nvPr/>
        </p:nvSpPr>
        <p:spPr>
          <a:xfrm>
            <a:off x="3524232" y="5357826"/>
            <a:ext cx="5000660" cy="914400"/>
          </a:xfrm>
          <a:prstGeom prst="roundRect">
            <a:avLst/>
          </a:prstGeom>
          <a:solidFill>
            <a:schemeClr val="bg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1-Rasm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kuchlanish</a:t>
            </a:r>
            <a:r>
              <a:rPr lang="en-US" sz="20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diagrammasi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642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08"/>
    </mc:Choice>
    <mc:Fallback>
      <p:transition spd="slow" advTm="21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2166910" y="500042"/>
            <a:ext cx="7858180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680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684"/>
    </mc:Choice>
    <mc:Fallback>
      <p:transition spd="slow" advTm="236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1939717" y="631064"/>
            <a:ext cx="8429684" cy="5524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784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920"/>
    </mc:Choice>
    <mc:Fallback>
      <p:transition spd="slow" advTm="219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708338"/>
            <a:ext cx="8229600" cy="541782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Demak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mustaxkamlik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zapasi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chegaraviy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kuchlanishga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nisbatini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ko’rsatadi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ko’pgina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faktorlarga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 </a:t>
            </a: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xisoblash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metodining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xisob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sxemasining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aniqligiga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ta`sir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mo`lentlarning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qanchalik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to`g`ri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olinganligiga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4377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838"/>
    </mc:Choice>
    <mc:Fallback>
      <p:transition spd="slow" advTm="218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026920" y="1044580"/>
            <a:ext cx="8183880" cy="4071966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ishlatiladigan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jinslilik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darajasiga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xossalarining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qanchalik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o’rganilganligiga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shakli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o’lchamlari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sirtining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xolati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sifatiga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 </a:t>
            </a:r>
          </a:p>
          <a:p>
            <a:pPr algn="just">
              <a:lnSpc>
                <a:spcPct val="150000"/>
              </a:lnSpc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d)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muximlik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darajasiga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bog`liq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103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327"/>
    </mc:Choice>
    <mc:Fallback>
      <p:transition spd="slow" advTm="183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68321" y="1054042"/>
            <a:ext cx="8229600" cy="4840303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Yuqorida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keltirilganlar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mustaxkamlik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zapasining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qiymatiga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ta`sir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faktorlarning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asosiylari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xisoblash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tajriba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yo’li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aniqlanishi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qiyin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bo`lgan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faktorlar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bor.    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dirty="0" smtClean="0"/>
              <a:t> </a:t>
            </a:r>
            <a:endParaRPr lang="ru-RU" dirty="0" smtClean="0"/>
          </a:p>
          <a:p>
            <a:pPr algn="just">
              <a:lnSpc>
                <a:spcPct val="150000"/>
              </a:lnSpc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203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413"/>
    </mc:Choice>
    <mc:Fallback>
      <p:transition spd="slow" advTm="1441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2095472" y="785794"/>
            <a:ext cx="8143932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475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655"/>
    </mc:Choice>
    <mc:Fallback>
      <p:transition spd="slow" advTm="216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56069" y="463639"/>
            <a:ext cx="9749306" cy="598867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y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n1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detalga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ta`sir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mo</a:t>
            </a:r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entlarning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xa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iy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qiymatlari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xisoblash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abul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qiymatlar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orasidagi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far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ni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xisobga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oluvchi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koeffitsient</a:t>
            </a:r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n2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jinsliligini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tayyorlash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texnologiyasi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buzilgan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taqdirda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material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mexanikaviy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xossalarining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normativda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ko’rsatilganidan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farq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qilinishini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xisobiga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koeffitsient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n3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dirty="0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oeffitsient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mustaxkam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bo’lishni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etiladigan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muxim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detallarning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mustaxkamlik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zapasini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qo`shimcha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maqsadida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kiritiladi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9175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8679"/>
    </mc:Choice>
    <mc:Fallback>
      <p:transition spd="slow" advTm="386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2024034" y="1229812"/>
            <a:ext cx="8215370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3185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293"/>
    </mc:Choice>
    <mc:Fallback>
      <p:transition spd="slow" advTm="282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2024034" y="928670"/>
            <a:ext cx="8360928" cy="46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216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366"/>
    </mc:Choice>
    <mc:Fallback>
      <p:transition spd="slow" advTm="263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1809720" y="785794"/>
            <a:ext cx="8511921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880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7975"/>
    </mc:Choice>
    <mc:Fallback>
      <p:transition spd="slow" advTm="579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2575617" y="777542"/>
            <a:ext cx="6927225" cy="49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742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42"/>
    </mc:Choice>
    <mc:Fallback>
      <p:transition spd="slow" advTm="46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1809720" y="642918"/>
            <a:ext cx="8643998" cy="5500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778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782"/>
    </mc:Choice>
    <mc:Fallback>
      <p:transition spd="slow" advTm="147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1738282" y="857232"/>
            <a:ext cx="8639996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2986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96"/>
    </mc:Choice>
    <mc:Fallback>
      <p:transition spd="slow" advTm="105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785795"/>
            <a:ext cx="8229600" cy="5340369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O'zgaruvchan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yuklamalar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ta’sirida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davomli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ishlatilgan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tajribalarning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ko'rsatishicha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mustahkamlik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chegarasidan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ancha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yuklanishlarda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yemirilishi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sinishi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Davriy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yuklanishdagi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yemirilish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sinish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kuchlanishlarning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jamlanish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zonasida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boiadigan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mikroyoriqlar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tufayli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yuz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Yoriqlar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asta-sekinlik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kattalashadi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</a:t>
            </a:r>
            <a:r>
              <a:rPr lang="uz-Latn-UZ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ichki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sohalariga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kirib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boradi</a:t>
            </a:r>
            <a:r>
              <a:rPr lang="en-US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640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9254"/>
    </mc:Choice>
    <mc:Fallback>
      <p:transition spd="slow" advTm="292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1814066" y="618186"/>
            <a:ext cx="8568214" cy="5425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116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897"/>
    </mc:Choice>
    <mc:Fallback>
      <p:transition spd="slow" advTm="208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500043"/>
            <a:ext cx="8229600" cy="5626121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25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Mashina</a:t>
            </a:r>
            <a:r>
              <a:rPr lang="en-US" sz="25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detallaridagi</a:t>
            </a:r>
            <a:r>
              <a:rPr lang="en-US" sz="25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mahalliy</a:t>
            </a:r>
            <a:r>
              <a:rPr lang="en-US" sz="2500" b="1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kuchlanishlar</a:t>
            </a:r>
            <a:endParaRPr lang="en-US" sz="25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None/>
            </a:pPr>
            <a:r>
              <a:rPr lang="uz-Latn-UZ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chegarasi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qiymatiga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detallarning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o'lchamlari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shakli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uz-Latn-UZ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sirtining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holati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to'g'ridan-to'g'ri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etadi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r>
              <a:rPr lang="uz-Latn-UZ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O'lchamlar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ta’siri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ko'ndalang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kesimining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mutlaq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o'lchamlari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qanchalik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bo'lsa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chegarasi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shunchalik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bo</a:t>
            </a:r>
            <a:r>
              <a:rPr lang="uz-Latn-UZ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`l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adi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>
              <a:lnSpc>
                <a:spcPct val="150000"/>
              </a:lnSpc>
              <a:buNone/>
            </a:pPr>
            <a:r>
              <a:rPr lang="uz-Latn-UZ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Geometrik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o'xshash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detallarning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chegarasi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ham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mutlaq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o'lchamlari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ortishi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5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kamayadi</a:t>
            </a:r>
            <a:r>
              <a:rPr lang="en-US" sz="25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ru-RU" sz="25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710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7537"/>
    </mc:Choice>
    <mc:Fallback>
      <p:transition spd="slow" advTm="2753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2024034" y="571480"/>
            <a:ext cx="8358246" cy="58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23805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354"/>
    </mc:Choice>
    <mc:Fallback>
      <p:transition spd="slow" advTm="433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2680118"/>
              </p:ext>
            </p:extLst>
          </p:nvPr>
        </p:nvGraphicFramePr>
        <p:xfrm>
          <a:off x="1981200" y="428625"/>
          <a:ext cx="8229600" cy="5697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056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432"/>
    </mc:Choice>
    <mc:Fallback>
      <p:transition spd="slow" advTm="324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592428"/>
            <a:ext cx="8229600" cy="5533736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lvl="0" algn="just" fontAlgn="base" hangingPunct="0"/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«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charchash»ga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ko’rsata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. </a:t>
            </a:r>
          </a:p>
          <a:p>
            <a:pPr lvl="0" algn="just" fontAlgn="base" hangingPunct="0"/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fontAlgn="base" hangingPunct="0"/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Qattiqlik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indentor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kirishiga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ko’rsata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Qattiqlikning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aniqlashni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necha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usullari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bo’lib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usullar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Rokvell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Brinel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’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Vikkers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presslarida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lvl="0" algn="just" fontAlgn="base" hangingPunct="0">
              <a:buNone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 algn="just" fontAlgn="base" hangingPunct="0"/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Abraziv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ishqalanishga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i="1" dirty="0" err="1" smtClean="0"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materialning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abraziv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yemirilishiga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karshi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ko’rsata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273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361"/>
    </mc:Choice>
    <mc:Fallback>
      <p:transition spd="slow" advTm="313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605306"/>
            <a:ext cx="8229600" cy="568121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Loyiha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tekshiruv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hisoblari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ma’lumotlar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o'lchamlarini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ishchanlik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qobiliyatiga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mustahkamlik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bikirlik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yeyilishga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chidamlilik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keluvchi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ifodalar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loyiha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hisobi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deyiladi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Bu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hisoblash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usuli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detalning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konstruksiyaning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o'lchamlari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oldindan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noma’lum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bo'lganda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qo'llaniladi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0733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078"/>
    </mc:Choice>
    <mc:Fallback>
      <p:transition spd="slow" advTm="230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81200" y="500043"/>
            <a:ext cx="8229600" cy="5626121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Detalning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ishchanlik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qobiliyati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mezonining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amaldagi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tavsiflarini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ulami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qiymatlari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taqqoslash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tekshiruv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hisobi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deb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ataladi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Tekshiruv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hisobida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hisobiy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kuchlanishlar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mustahkamlik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zahirasi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koeffitsiyentlari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haqiqiy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solqilik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kesimning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qiyalik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burchagi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harorat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kabilar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010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4232"/>
    </mc:Choice>
    <mc:Fallback>
      <p:transition spd="slow" advTm="242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12891" y="693286"/>
            <a:ext cx="9247031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TEKSHIRISH SAVOLLARI 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en-US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 </a:t>
            </a:r>
          </a:p>
          <a:p>
            <a:pPr marL="342900" indent="-342900" algn="just">
              <a:lnSpc>
                <a:spcPct val="150000"/>
              </a:lnSpc>
              <a:spcAft>
                <a:spcPts val="0"/>
              </a:spcAft>
              <a:buAutoNum type="arabicPeriod"/>
            </a:pPr>
            <a:r>
              <a:rPr lang="en-US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Uzel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tushunchasiga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ta`rif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Maxsus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detallarga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aytiladi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nima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6.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mexanikaviy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xossalarini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aniqlash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(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cho`zilish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diagrammasi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diagrammasini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tushuntiring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7.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Plastik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8.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Mo`rt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materiallar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ruxsat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kuchlanish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topiladi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?</a:t>
            </a:r>
            <a:endParaRPr lang="ru-RU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9.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Mustashkamlik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zapasi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koeffitsenti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hakida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pic>
        <p:nvPicPr>
          <p:cNvPr id="2" name="Звук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781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0125"/>
    </mc:Choice>
    <mc:Fallback>
      <p:transition spd="slow" advTm="401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fc80a25abc3a8fdcaaab1c9d35552a9cbbc18936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63</TotalTime>
  <Words>1361</Words>
  <Application>Microsoft Office PowerPoint</Application>
  <PresentationFormat>Произвольный</PresentationFormat>
  <Paragraphs>78</Paragraphs>
  <Slides>36</Slides>
  <Notes>0</Notes>
  <HiddenSlides>0</HiddenSlides>
  <MMClips>36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37" baseType="lpstr">
      <vt:lpstr>Натуральные материалы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AlexSoft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Otabek</dc:creator>
  <cp:lastModifiedBy>Neeroo</cp:lastModifiedBy>
  <cp:revision>7</cp:revision>
  <dcterms:created xsi:type="dcterms:W3CDTF">2018-09-20T15:15:09Z</dcterms:created>
  <dcterms:modified xsi:type="dcterms:W3CDTF">2018-10-05T07:34:15Z</dcterms:modified>
</cp:coreProperties>
</file>