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5" r:id="rId18"/>
    <p:sldId id="276" r:id="rId19"/>
    <p:sldId id="277" r:id="rId20"/>
    <p:sldId id="278" r:id="rId21"/>
    <p:sldId id="274" r:id="rId22"/>
    <p:sldId id="279" r:id="rId23"/>
    <p:sldId id="280" r:id="rId24"/>
    <p:sldId id="282" r:id="rId25"/>
  </p:sldIdLst>
  <p:sldSz cx="9144000" cy="6858000" type="screen4x3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583538-ADDF-49E4-99AD-20127A84CF8A}" type="doc">
      <dgm:prSet loTypeId="urn:microsoft.com/office/officeart/2005/8/layout/vList3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088E09-6E15-4EDB-86B3-AF681ED72E83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Kavsharli</a:t>
          </a:r>
          <a:r>
            <a:rPr lang="en-GB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GB" dirty="0" err="1" smtClean="0">
              <a:latin typeface="Times New Roman" pitchFamily="18" charset="0"/>
              <a:cs typeface="Times New Roman" pitchFamily="18" charset="0"/>
            </a:rPr>
            <a:t>birikmalarning</a:t>
          </a:r>
          <a:r>
            <a:rPr lang="en-GB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GB" dirty="0" err="1" smtClean="0">
              <a:latin typeface="Times New Roman" pitchFamily="18" charset="0"/>
              <a:cs typeface="Times New Roman" pitchFamily="18" charset="0"/>
            </a:rPr>
            <a:t>turlari</a:t>
          </a:r>
          <a:r>
            <a:rPr lang="uz-Latn-UZ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887010F-2B17-4439-B1F5-9A32FA7FA47C}" type="parTrans" cxnId="{301970A6-66FB-4901-ADF9-47767965A4B6}">
      <dgm:prSet/>
      <dgm:spPr/>
      <dgm:t>
        <a:bodyPr/>
        <a:lstStyle/>
        <a:p>
          <a:endParaRPr lang="ru-RU"/>
        </a:p>
      </dgm:t>
    </dgm:pt>
    <dgm:pt modelId="{7E520AA8-FDC9-4DA8-8ED7-C5477ABFA728}" type="sibTrans" cxnId="{301970A6-66FB-4901-ADF9-47767965A4B6}">
      <dgm:prSet/>
      <dgm:spPr/>
      <dgm:t>
        <a:bodyPr/>
        <a:lstStyle/>
        <a:p>
          <a:endParaRPr lang="ru-RU"/>
        </a:p>
      </dgm:t>
    </dgm:pt>
    <dgm:pt modelId="{7E1C3140-236B-4020-AF59-B25F92E5B5AC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Ustma-ust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9CD2574D-2554-4D2E-B6A2-215A39096C6D}" type="parTrans" cxnId="{4E63304B-577F-40D6-B29B-3C7BFD57EE82}">
      <dgm:prSet/>
      <dgm:spPr/>
      <dgm:t>
        <a:bodyPr/>
        <a:lstStyle/>
        <a:p>
          <a:endParaRPr lang="ru-RU"/>
        </a:p>
      </dgm:t>
    </dgm:pt>
    <dgm:pt modelId="{5D298C2E-918F-4738-8E2A-B5E674372C6C}" type="sibTrans" cxnId="{4E63304B-577F-40D6-B29B-3C7BFD57EE82}">
      <dgm:prSet/>
      <dgm:spPr/>
      <dgm:t>
        <a:bodyPr/>
        <a:lstStyle/>
        <a:p>
          <a:endParaRPr lang="ru-RU"/>
        </a:p>
      </dgm:t>
    </dgm:pt>
    <dgm:pt modelId="{C29D0772-76CA-4AAC-920F-88E7F371C0FD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uchma-uch</a:t>
          </a:r>
          <a:endParaRPr lang="uz-Latn-UZ" dirty="0">
            <a:latin typeface="Times New Roman" pitchFamily="18" charset="0"/>
            <a:cs typeface="Times New Roman" pitchFamily="18" charset="0"/>
          </a:endParaRPr>
        </a:p>
      </dgm:t>
    </dgm:pt>
    <dgm:pt modelId="{9BD18F1B-0E84-4D28-8F73-9A034D083582}" type="parTrans" cxnId="{43286E70-EBEA-4CB5-8EB7-C42B1EA3B08F}">
      <dgm:prSet/>
      <dgm:spPr/>
      <dgm:t>
        <a:bodyPr/>
        <a:lstStyle/>
        <a:p>
          <a:endParaRPr lang="ru-RU"/>
        </a:p>
      </dgm:t>
    </dgm:pt>
    <dgm:pt modelId="{C4426927-FE5E-45C4-84BF-F47F10DD44EA}" type="sibTrans" cxnId="{43286E70-EBEA-4CB5-8EB7-C42B1EA3B08F}">
      <dgm:prSet/>
      <dgm:spPr/>
      <dgm:t>
        <a:bodyPr/>
        <a:lstStyle/>
        <a:p>
          <a:endParaRPr lang="ru-RU"/>
        </a:p>
      </dgm:t>
    </dgm:pt>
    <dgm:pt modelId="{CBA5BE03-E686-4C6B-A928-9451FC1C8E4F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teleskopik</a:t>
          </a:r>
          <a:endParaRPr lang="uz-Latn-UZ" dirty="0">
            <a:latin typeface="Times New Roman" pitchFamily="18" charset="0"/>
            <a:cs typeface="Times New Roman" pitchFamily="18" charset="0"/>
          </a:endParaRPr>
        </a:p>
      </dgm:t>
    </dgm:pt>
    <dgm:pt modelId="{1BC3FE60-9F13-4C42-8939-EAB5E599F0EE}" type="parTrans" cxnId="{A80BD92B-FF1D-46E0-BE7C-84BAF3A131F3}">
      <dgm:prSet/>
      <dgm:spPr/>
      <dgm:t>
        <a:bodyPr/>
        <a:lstStyle/>
        <a:p>
          <a:endParaRPr lang="ru-RU"/>
        </a:p>
      </dgm:t>
    </dgm:pt>
    <dgm:pt modelId="{4AD5FD2F-4B5B-4EFC-92E9-9618079A0356}" type="sibTrans" cxnId="{A80BD92B-FF1D-46E0-BE7C-84BAF3A131F3}">
      <dgm:prSet/>
      <dgm:spPr/>
      <dgm:t>
        <a:bodyPr/>
        <a:lstStyle/>
        <a:p>
          <a:endParaRPr lang="ru-RU"/>
        </a:p>
      </dgm:t>
    </dgm:pt>
    <dgm:pt modelId="{14CA062C-115F-4061-880A-74FE5C8AD21C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og‘ma</a:t>
          </a:r>
          <a:endParaRPr lang="uz-Latn-UZ" dirty="0">
            <a:latin typeface="Times New Roman" pitchFamily="18" charset="0"/>
            <a:cs typeface="Times New Roman" pitchFamily="18" charset="0"/>
          </a:endParaRPr>
        </a:p>
      </dgm:t>
    </dgm:pt>
    <dgm:pt modelId="{A8885E60-8936-4692-8152-F6693672F331}" type="parTrans" cxnId="{03FC2840-D74C-46DC-BD50-2660298474B8}">
      <dgm:prSet/>
      <dgm:spPr/>
      <dgm:t>
        <a:bodyPr/>
        <a:lstStyle/>
        <a:p>
          <a:endParaRPr lang="ru-RU"/>
        </a:p>
      </dgm:t>
    </dgm:pt>
    <dgm:pt modelId="{EA8A2E88-141E-41D0-889E-B2F57B7B9DE2}" type="sibTrans" cxnId="{03FC2840-D74C-46DC-BD50-2660298474B8}">
      <dgm:prSet/>
      <dgm:spPr/>
      <dgm:t>
        <a:bodyPr/>
        <a:lstStyle/>
        <a:p>
          <a:endParaRPr lang="ru-RU"/>
        </a:p>
      </dgm:t>
    </dgm:pt>
    <dgm:pt modelId="{A4D78A52-1C7A-4775-B7D9-13B8619DD63F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tavrli</a:t>
          </a:r>
          <a:r>
            <a:rPr lang="en-GB" dirty="0" smtClean="0">
              <a:latin typeface="Times New Roman" pitchFamily="18" charset="0"/>
              <a:cs typeface="Times New Roman" pitchFamily="18" charset="0"/>
            </a:rPr>
            <a:t> </a:t>
          </a:r>
          <a:endParaRPr lang="uz-Latn-UZ" dirty="0">
            <a:latin typeface="Times New Roman" pitchFamily="18" charset="0"/>
            <a:cs typeface="Times New Roman" pitchFamily="18" charset="0"/>
          </a:endParaRPr>
        </a:p>
      </dgm:t>
    </dgm:pt>
    <dgm:pt modelId="{C9D70811-2249-48A0-A330-FE6E53268606}" type="parTrans" cxnId="{7E9E91CA-0593-4CFD-879D-ED8737843BF6}">
      <dgm:prSet/>
      <dgm:spPr/>
      <dgm:t>
        <a:bodyPr/>
        <a:lstStyle/>
        <a:p>
          <a:endParaRPr lang="ru-RU"/>
        </a:p>
      </dgm:t>
    </dgm:pt>
    <dgm:pt modelId="{841E6CDB-FBD9-4411-B9DA-3DB968BF9D67}" type="sibTrans" cxnId="{7E9E91CA-0593-4CFD-879D-ED8737843BF6}">
      <dgm:prSet/>
      <dgm:spPr/>
      <dgm:t>
        <a:bodyPr/>
        <a:lstStyle/>
        <a:p>
          <a:endParaRPr lang="ru-RU"/>
        </a:p>
      </dgm:t>
    </dgm:pt>
    <dgm:pt modelId="{70AA5A31-33A6-4294-9BBB-BAC13D76EF4E}">
      <dgm:prSet/>
      <dgm:spPr/>
      <dgm:t>
        <a:bodyPr/>
        <a:lstStyle/>
        <a:p>
          <a:pPr rtl="0"/>
          <a:r>
            <a:rPr lang="en-GB" dirty="0" err="1" smtClean="0">
              <a:latin typeface="Times New Roman" pitchFamily="18" charset="0"/>
              <a:cs typeface="Times New Roman" pitchFamily="18" charset="0"/>
            </a:rPr>
            <a:t>urinma</a:t>
          </a:r>
          <a:r>
            <a:rPr lang="en-GB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376FF1F-9801-4ABE-B916-CAB7B79BF966}" type="parTrans" cxnId="{3A26237C-BAC8-42B7-B7EE-DFE9FF6790E5}">
      <dgm:prSet/>
      <dgm:spPr/>
      <dgm:t>
        <a:bodyPr/>
        <a:lstStyle/>
        <a:p>
          <a:endParaRPr lang="ru-RU"/>
        </a:p>
      </dgm:t>
    </dgm:pt>
    <dgm:pt modelId="{9B7EADA0-79C8-477D-898B-550197C985CA}" type="sibTrans" cxnId="{3A26237C-BAC8-42B7-B7EE-DFE9FF6790E5}">
      <dgm:prSet/>
      <dgm:spPr/>
      <dgm:t>
        <a:bodyPr/>
        <a:lstStyle/>
        <a:p>
          <a:endParaRPr lang="ru-RU"/>
        </a:p>
      </dgm:t>
    </dgm:pt>
    <dgm:pt modelId="{8ADF179B-6A24-450B-8E44-5D9C04B45E46}" type="pres">
      <dgm:prSet presAssocID="{10583538-ADDF-49E4-99AD-20127A84CF8A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A2602C-3D96-4CF9-9FE5-E1FEF6241F55}" type="pres">
      <dgm:prSet presAssocID="{A3088E09-6E15-4EDB-86B3-AF681ED72E83}" presName="composite" presStyleCnt="0"/>
      <dgm:spPr/>
    </dgm:pt>
    <dgm:pt modelId="{33301E10-D7A4-4332-8BA9-A24CFF39F5BB}" type="pres">
      <dgm:prSet presAssocID="{A3088E09-6E15-4EDB-86B3-AF681ED72E83}" presName="imgShp" presStyleLbl="fgImgPlace1" presStyleIdx="0" presStyleCnt="7" custScaleX="107292"/>
      <dgm:spPr/>
    </dgm:pt>
    <dgm:pt modelId="{FB395421-FAB0-4D47-8E88-82FE733D2CA7}" type="pres">
      <dgm:prSet presAssocID="{A3088E09-6E15-4EDB-86B3-AF681ED72E83}" presName="txShp" presStyleLbl="node1" presStyleIdx="0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920DDC-51AD-416D-A3D4-166AB459D391}" type="pres">
      <dgm:prSet presAssocID="{7E520AA8-FDC9-4DA8-8ED7-C5477ABFA728}" presName="spacing" presStyleCnt="0"/>
      <dgm:spPr/>
    </dgm:pt>
    <dgm:pt modelId="{5060A3C0-C97D-480A-89F4-6A14AEAFDFA0}" type="pres">
      <dgm:prSet presAssocID="{7E1C3140-236B-4020-AF59-B25F92E5B5AC}" presName="composite" presStyleCnt="0"/>
      <dgm:spPr/>
    </dgm:pt>
    <dgm:pt modelId="{4C435807-3907-469F-9F65-2B64C1AD47AF}" type="pres">
      <dgm:prSet presAssocID="{7E1C3140-236B-4020-AF59-B25F92E5B5AC}" presName="imgShp" presStyleLbl="fgImgPlace1" presStyleIdx="1" presStyleCnt="7" custScaleX="107292"/>
      <dgm:spPr/>
    </dgm:pt>
    <dgm:pt modelId="{9C0AA51E-7A32-44A5-8B7E-3E3F4130359C}" type="pres">
      <dgm:prSet presAssocID="{7E1C3140-236B-4020-AF59-B25F92E5B5AC}" presName="txShp" presStyleLbl="node1" presStyleIdx="1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F0A1E1-D6CB-41C1-B1EC-13C17ED12F28}" type="pres">
      <dgm:prSet presAssocID="{5D298C2E-918F-4738-8E2A-B5E674372C6C}" presName="spacing" presStyleCnt="0"/>
      <dgm:spPr/>
    </dgm:pt>
    <dgm:pt modelId="{5AD2A8B1-711A-44B5-AFA7-B0801202D5BA}" type="pres">
      <dgm:prSet presAssocID="{C29D0772-76CA-4AAC-920F-88E7F371C0FD}" presName="composite" presStyleCnt="0"/>
      <dgm:spPr/>
    </dgm:pt>
    <dgm:pt modelId="{9E49FC83-AC93-427A-8055-4B628B770E85}" type="pres">
      <dgm:prSet presAssocID="{C29D0772-76CA-4AAC-920F-88E7F371C0FD}" presName="imgShp" presStyleLbl="fgImgPlace1" presStyleIdx="2" presStyleCnt="7" custScaleX="107292"/>
      <dgm:spPr/>
    </dgm:pt>
    <dgm:pt modelId="{4FE8514F-113B-4D96-9642-A12A9E9C432D}" type="pres">
      <dgm:prSet presAssocID="{C29D0772-76CA-4AAC-920F-88E7F371C0FD}" presName="txShp" presStyleLbl="node1" presStyleIdx="2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9C4590-5FCB-4DBB-A097-2049D459159E}" type="pres">
      <dgm:prSet presAssocID="{C4426927-FE5E-45C4-84BF-F47F10DD44EA}" presName="spacing" presStyleCnt="0"/>
      <dgm:spPr/>
    </dgm:pt>
    <dgm:pt modelId="{9E46D5D1-B20F-444A-9AFF-6EB2D0EF31DD}" type="pres">
      <dgm:prSet presAssocID="{CBA5BE03-E686-4C6B-A928-9451FC1C8E4F}" presName="composite" presStyleCnt="0"/>
      <dgm:spPr/>
    </dgm:pt>
    <dgm:pt modelId="{EE7F1753-F086-4461-B656-9DEB40955A73}" type="pres">
      <dgm:prSet presAssocID="{CBA5BE03-E686-4C6B-A928-9451FC1C8E4F}" presName="imgShp" presStyleLbl="fgImgPlace1" presStyleIdx="3" presStyleCnt="7" custScaleX="107292"/>
      <dgm:spPr/>
    </dgm:pt>
    <dgm:pt modelId="{AE8CAB2A-B1D2-4015-AF53-0A125DEB0EE6}" type="pres">
      <dgm:prSet presAssocID="{CBA5BE03-E686-4C6B-A928-9451FC1C8E4F}" presName="txShp" presStyleLbl="node1" presStyleIdx="3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ADC5E-B081-45A6-B198-964B4EE196AF}" type="pres">
      <dgm:prSet presAssocID="{4AD5FD2F-4B5B-4EFC-92E9-9618079A0356}" presName="spacing" presStyleCnt="0"/>
      <dgm:spPr/>
    </dgm:pt>
    <dgm:pt modelId="{D3006791-78F1-4988-98A4-F1638A97E12F}" type="pres">
      <dgm:prSet presAssocID="{14CA062C-115F-4061-880A-74FE5C8AD21C}" presName="composite" presStyleCnt="0"/>
      <dgm:spPr/>
    </dgm:pt>
    <dgm:pt modelId="{AD5C4668-89BB-455A-A86A-FCE4667E9D0E}" type="pres">
      <dgm:prSet presAssocID="{14CA062C-115F-4061-880A-74FE5C8AD21C}" presName="imgShp" presStyleLbl="fgImgPlace1" presStyleIdx="4" presStyleCnt="7" custScaleX="107292"/>
      <dgm:spPr/>
    </dgm:pt>
    <dgm:pt modelId="{705C4A75-8308-4C17-B685-08213AA23B0C}" type="pres">
      <dgm:prSet presAssocID="{14CA062C-115F-4061-880A-74FE5C8AD21C}" presName="txShp" presStyleLbl="node1" presStyleIdx="4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4AC72B-9022-46A1-AF16-708B490BC7E3}" type="pres">
      <dgm:prSet presAssocID="{EA8A2E88-141E-41D0-889E-B2F57B7B9DE2}" presName="spacing" presStyleCnt="0"/>
      <dgm:spPr/>
    </dgm:pt>
    <dgm:pt modelId="{3DBCDDE7-9517-44A8-8920-880976E51B4C}" type="pres">
      <dgm:prSet presAssocID="{A4D78A52-1C7A-4775-B7D9-13B8619DD63F}" presName="composite" presStyleCnt="0"/>
      <dgm:spPr/>
    </dgm:pt>
    <dgm:pt modelId="{0635F49E-00BB-45FB-B101-66CC02B3BC0D}" type="pres">
      <dgm:prSet presAssocID="{A4D78A52-1C7A-4775-B7D9-13B8619DD63F}" presName="imgShp" presStyleLbl="fgImgPlace1" presStyleIdx="5" presStyleCnt="7" custScaleX="107292"/>
      <dgm:spPr/>
    </dgm:pt>
    <dgm:pt modelId="{63E7836A-558A-45F0-9822-08CC56F6084A}" type="pres">
      <dgm:prSet presAssocID="{A4D78A52-1C7A-4775-B7D9-13B8619DD63F}" presName="txShp" presStyleLbl="node1" presStyleIdx="5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0247E8-2CF8-4502-A918-6EF3267E05FE}" type="pres">
      <dgm:prSet presAssocID="{841E6CDB-FBD9-4411-B9DA-3DB968BF9D67}" presName="spacing" presStyleCnt="0"/>
      <dgm:spPr/>
    </dgm:pt>
    <dgm:pt modelId="{CCE64CF5-76A2-495B-825C-947F4E09D254}" type="pres">
      <dgm:prSet presAssocID="{70AA5A31-33A6-4294-9BBB-BAC13D76EF4E}" presName="composite" presStyleCnt="0"/>
      <dgm:spPr/>
    </dgm:pt>
    <dgm:pt modelId="{06559A81-4753-4250-99AF-8821326E08C3}" type="pres">
      <dgm:prSet presAssocID="{70AA5A31-33A6-4294-9BBB-BAC13D76EF4E}" presName="imgShp" presStyleLbl="fgImgPlace1" presStyleIdx="6" presStyleCnt="7" custScaleX="107292"/>
      <dgm:spPr/>
    </dgm:pt>
    <dgm:pt modelId="{153367CC-D8DE-4A1E-BE68-7DAE391CD86C}" type="pres">
      <dgm:prSet presAssocID="{70AA5A31-33A6-4294-9BBB-BAC13D76EF4E}" presName="txShp" presStyleLbl="node1" presStyleIdx="6" presStyleCnt="7" custScaleX="107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AA6313D-3CC9-4A6B-A365-51722F5F9299}" type="presOf" srcId="{A3088E09-6E15-4EDB-86B3-AF681ED72E83}" destId="{FB395421-FAB0-4D47-8E88-82FE733D2CA7}" srcOrd="0" destOrd="0" presId="urn:microsoft.com/office/officeart/2005/8/layout/vList3#3"/>
    <dgm:cxn modelId="{4E63304B-577F-40D6-B29B-3C7BFD57EE82}" srcId="{10583538-ADDF-49E4-99AD-20127A84CF8A}" destId="{7E1C3140-236B-4020-AF59-B25F92E5B5AC}" srcOrd="1" destOrd="0" parTransId="{9CD2574D-2554-4D2E-B6A2-215A39096C6D}" sibTransId="{5D298C2E-918F-4738-8E2A-B5E674372C6C}"/>
    <dgm:cxn modelId="{052AD9C3-45F2-4DCA-8881-C86A90B57721}" type="presOf" srcId="{7E1C3140-236B-4020-AF59-B25F92E5B5AC}" destId="{9C0AA51E-7A32-44A5-8B7E-3E3F4130359C}" srcOrd="0" destOrd="0" presId="urn:microsoft.com/office/officeart/2005/8/layout/vList3#3"/>
    <dgm:cxn modelId="{03FC2840-D74C-46DC-BD50-2660298474B8}" srcId="{10583538-ADDF-49E4-99AD-20127A84CF8A}" destId="{14CA062C-115F-4061-880A-74FE5C8AD21C}" srcOrd="4" destOrd="0" parTransId="{A8885E60-8936-4692-8152-F6693672F331}" sibTransId="{EA8A2E88-141E-41D0-889E-B2F57B7B9DE2}"/>
    <dgm:cxn modelId="{7E9E91CA-0593-4CFD-879D-ED8737843BF6}" srcId="{10583538-ADDF-49E4-99AD-20127A84CF8A}" destId="{A4D78A52-1C7A-4775-B7D9-13B8619DD63F}" srcOrd="5" destOrd="0" parTransId="{C9D70811-2249-48A0-A330-FE6E53268606}" sibTransId="{841E6CDB-FBD9-4411-B9DA-3DB968BF9D67}"/>
    <dgm:cxn modelId="{835A73CB-1CFD-4977-BF07-03DB07F6548C}" type="presOf" srcId="{14CA062C-115F-4061-880A-74FE5C8AD21C}" destId="{705C4A75-8308-4C17-B685-08213AA23B0C}" srcOrd="0" destOrd="0" presId="urn:microsoft.com/office/officeart/2005/8/layout/vList3#3"/>
    <dgm:cxn modelId="{667350C0-6ACD-4B4C-8572-41286229E6E8}" type="presOf" srcId="{C29D0772-76CA-4AAC-920F-88E7F371C0FD}" destId="{4FE8514F-113B-4D96-9642-A12A9E9C432D}" srcOrd="0" destOrd="0" presId="urn:microsoft.com/office/officeart/2005/8/layout/vList3#3"/>
    <dgm:cxn modelId="{607C0DCC-CD37-40CE-B0E9-4A1B4E3DA552}" type="presOf" srcId="{A4D78A52-1C7A-4775-B7D9-13B8619DD63F}" destId="{63E7836A-558A-45F0-9822-08CC56F6084A}" srcOrd="0" destOrd="0" presId="urn:microsoft.com/office/officeart/2005/8/layout/vList3#3"/>
    <dgm:cxn modelId="{301970A6-66FB-4901-ADF9-47767965A4B6}" srcId="{10583538-ADDF-49E4-99AD-20127A84CF8A}" destId="{A3088E09-6E15-4EDB-86B3-AF681ED72E83}" srcOrd="0" destOrd="0" parTransId="{5887010F-2B17-4439-B1F5-9A32FA7FA47C}" sibTransId="{7E520AA8-FDC9-4DA8-8ED7-C5477ABFA728}"/>
    <dgm:cxn modelId="{030F048D-E497-4AF5-A474-08101A4FC121}" type="presOf" srcId="{CBA5BE03-E686-4C6B-A928-9451FC1C8E4F}" destId="{AE8CAB2A-B1D2-4015-AF53-0A125DEB0EE6}" srcOrd="0" destOrd="0" presId="urn:microsoft.com/office/officeart/2005/8/layout/vList3#3"/>
    <dgm:cxn modelId="{430C6552-ABC0-45A3-8997-4F279AA6BC3B}" type="presOf" srcId="{70AA5A31-33A6-4294-9BBB-BAC13D76EF4E}" destId="{153367CC-D8DE-4A1E-BE68-7DAE391CD86C}" srcOrd="0" destOrd="0" presId="urn:microsoft.com/office/officeart/2005/8/layout/vList3#3"/>
    <dgm:cxn modelId="{43286E70-EBEA-4CB5-8EB7-C42B1EA3B08F}" srcId="{10583538-ADDF-49E4-99AD-20127A84CF8A}" destId="{C29D0772-76CA-4AAC-920F-88E7F371C0FD}" srcOrd="2" destOrd="0" parTransId="{9BD18F1B-0E84-4D28-8F73-9A034D083582}" sibTransId="{C4426927-FE5E-45C4-84BF-F47F10DD44EA}"/>
    <dgm:cxn modelId="{A80BD92B-FF1D-46E0-BE7C-84BAF3A131F3}" srcId="{10583538-ADDF-49E4-99AD-20127A84CF8A}" destId="{CBA5BE03-E686-4C6B-A928-9451FC1C8E4F}" srcOrd="3" destOrd="0" parTransId="{1BC3FE60-9F13-4C42-8939-EAB5E599F0EE}" sibTransId="{4AD5FD2F-4B5B-4EFC-92E9-9618079A0356}"/>
    <dgm:cxn modelId="{117ABF91-F668-4E4E-BA85-861120728610}" type="presOf" srcId="{10583538-ADDF-49E4-99AD-20127A84CF8A}" destId="{8ADF179B-6A24-450B-8E44-5D9C04B45E46}" srcOrd="0" destOrd="0" presId="urn:microsoft.com/office/officeart/2005/8/layout/vList3#3"/>
    <dgm:cxn modelId="{3A26237C-BAC8-42B7-B7EE-DFE9FF6790E5}" srcId="{10583538-ADDF-49E4-99AD-20127A84CF8A}" destId="{70AA5A31-33A6-4294-9BBB-BAC13D76EF4E}" srcOrd="6" destOrd="0" parTransId="{2376FF1F-9801-4ABE-B916-CAB7B79BF966}" sibTransId="{9B7EADA0-79C8-477D-898B-550197C985CA}"/>
    <dgm:cxn modelId="{68D60B16-23BE-4BEB-9EAE-70C63F7F5674}" type="presParOf" srcId="{8ADF179B-6A24-450B-8E44-5D9C04B45E46}" destId="{DFA2602C-3D96-4CF9-9FE5-E1FEF6241F55}" srcOrd="0" destOrd="0" presId="urn:microsoft.com/office/officeart/2005/8/layout/vList3#3"/>
    <dgm:cxn modelId="{12F88780-3344-4DBB-8D26-73DA2549BD7D}" type="presParOf" srcId="{DFA2602C-3D96-4CF9-9FE5-E1FEF6241F55}" destId="{33301E10-D7A4-4332-8BA9-A24CFF39F5BB}" srcOrd="0" destOrd="0" presId="urn:microsoft.com/office/officeart/2005/8/layout/vList3#3"/>
    <dgm:cxn modelId="{3AD5491F-1008-4B6C-95ED-4C364ADC2EAD}" type="presParOf" srcId="{DFA2602C-3D96-4CF9-9FE5-E1FEF6241F55}" destId="{FB395421-FAB0-4D47-8E88-82FE733D2CA7}" srcOrd="1" destOrd="0" presId="urn:microsoft.com/office/officeart/2005/8/layout/vList3#3"/>
    <dgm:cxn modelId="{B546FD26-22B4-4C2E-B058-B8096CF5B18B}" type="presParOf" srcId="{8ADF179B-6A24-450B-8E44-5D9C04B45E46}" destId="{45920DDC-51AD-416D-A3D4-166AB459D391}" srcOrd="1" destOrd="0" presId="urn:microsoft.com/office/officeart/2005/8/layout/vList3#3"/>
    <dgm:cxn modelId="{42C4C8D7-EA03-4F77-B035-614E6628D81B}" type="presParOf" srcId="{8ADF179B-6A24-450B-8E44-5D9C04B45E46}" destId="{5060A3C0-C97D-480A-89F4-6A14AEAFDFA0}" srcOrd="2" destOrd="0" presId="urn:microsoft.com/office/officeart/2005/8/layout/vList3#3"/>
    <dgm:cxn modelId="{9C8C871B-E08E-45DF-B4F9-1D9146FC3474}" type="presParOf" srcId="{5060A3C0-C97D-480A-89F4-6A14AEAFDFA0}" destId="{4C435807-3907-469F-9F65-2B64C1AD47AF}" srcOrd="0" destOrd="0" presId="urn:microsoft.com/office/officeart/2005/8/layout/vList3#3"/>
    <dgm:cxn modelId="{1B11DD1F-CB1C-4787-90FD-9C5DB7B4C6DE}" type="presParOf" srcId="{5060A3C0-C97D-480A-89F4-6A14AEAFDFA0}" destId="{9C0AA51E-7A32-44A5-8B7E-3E3F4130359C}" srcOrd="1" destOrd="0" presId="urn:microsoft.com/office/officeart/2005/8/layout/vList3#3"/>
    <dgm:cxn modelId="{A548CEB4-4C26-465E-A006-282A04DE6E5A}" type="presParOf" srcId="{8ADF179B-6A24-450B-8E44-5D9C04B45E46}" destId="{7FF0A1E1-D6CB-41C1-B1EC-13C17ED12F28}" srcOrd="3" destOrd="0" presId="urn:microsoft.com/office/officeart/2005/8/layout/vList3#3"/>
    <dgm:cxn modelId="{4D3C1557-F8CA-4AA0-9C1B-AA534A952D1F}" type="presParOf" srcId="{8ADF179B-6A24-450B-8E44-5D9C04B45E46}" destId="{5AD2A8B1-711A-44B5-AFA7-B0801202D5BA}" srcOrd="4" destOrd="0" presId="urn:microsoft.com/office/officeart/2005/8/layout/vList3#3"/>
    <dgm:cxn modelId="{D9685BB2-DC09-4636-959D-9EBE8A0D9CCD}" type="presParOf" srcId="{5AD2A8B1-711A-44B5-AFA7-B0801202D5BA}" destId="{9E49FC83-AC93-427A-8055-4B628B770E85}" srcOrd="0" destOrd="0" presId="urn:microsoft.com/office/officeart/2005/8/layout/vList3#3"/>
    <dgm:cxn modelId="{1A479F87-2186-4350-A133-7763F26902D4}" type="presParOf" srcId="{5AD2A8B1-711A-44B5-AFA7-B0801202D5BA}" destId="{4FE8514F-113B-4D96-9642-A12A9E9C432D}" srcOrd="1" destOrd="0" presId="urn:microsoft.com/office/officeart/2005/8/layout/vList3#3"/>
    <dgm:cxn modelId="{2E29620A-8330-41AF-8189-E6CBBFD3E7BD}" type="presParOf" srcId="{8ADF179B-6A24-450B-8E44-5D9C04B45E46}" destId="{629C4590-5FCB-4DBB-A097-2049D459159E}" srcOrd="5" destOrd="0" presId="urn:microsoft.com/office/officeart/2005/8/layout/vList3#3"/>
    <dgm:cxn modelId="{DA9771B0-B517-4695-A2E9-0B14F7780A5D}" type="presParOf" srcId="{8ADF179B-6A24-450B-8E44-5D9C04B45E46}" destId="{9E46D5D1-B20F-444A-9AFF-6EB2D0EF31DD}" srcOrd="6" destOrd="0" presId="urn:microsoft.com/office/officeart/2005/8/layout/vList3#3"/>
    <dgm:cxn modelId="{5C806C4E-8D7E-4048-BD76-4375D0D3A4D4}" type="presParOf" srcId="{9E46D5D1-B20F-444A-9AFF-6EB2D0EF31DD}" destId="{EE7F1753-F086-4461-B656-9DEB40955A73}" srcOrd="0" destOrd="0" presId="urn:microsoft.com/office/officeart/2005/8/layout/vList3#3"/>
    <dgm:cxn modelId="{F5FCE8A6-A05E-4949-A490-E508BE5A3893}" type="presParOf" srcId="{9E46D5D1-B20F-444A-9AFF-6EB2D0EF31DD}" destId="{AE8CAB2A-B1D2-4015-AF53-0A125DEB0EE6}" srcOrd="1" destOrd="0" presId="urn:microsoft.com/office/officeart/2005/8/layout/vList3#3"/>
    <dgm:cxn modelId="{4635E89F-53DF-4086-9412-A536F97D5BD3}" type="presParOf" srcId="{8ADF179B-6A24-450B-8E44-5D9C04B45E46}" destId="{76CADC5E-B081-45A6-B198-964B4EE196AF}" srcOrd="7" destOrd="0" presId="urn:microsoft.com/office/officeart/2005/8/layout/vList3#3"/>
    <dgm:cxn modelId="{CCF879D0-3C38-4755-A995-4DCD54049707}" type="presParOf" srcId="{8ADF179B-6A24-450B-8E44-5D9C04B45E46}" destId="{D3006791-78F1-4988-98A4-F1638A97E12F}" srcOrd="8" destOrd="0" presId="urn:microsoft.com/office/officeart/2005/8/layout/vList3#3"/>
    <dgm:cxn modelId="{54DE6A5C-32A1-4680-B924-6F45DAD6593B}" type="presParOf" srcId="{D3006791-78F1-4988-98A4-F1638A97E12F}" destId="{AD5C4668-89BB-455A-A86A-FCE4667E9D0E}" srcOrd="0" destOrd="0" presId="urn:microsoft.com/office/officeart/2005/8/layout/vList3#3"/>
    <dgm:cxn modelId="{C64B9B4A-0542-4C22-A36B-A100458676F1}" type="presParOf" srcId="{D3006791-78F1-4988-98A4-F1638A97E12F}" destId="{705C4A75-8308-4C17-B685-08213AA23B0C}" srcOrd="1" destOrd="0" presId="urn:microsoft.com/office/officeart/2005/8/layout/vList3#3"/>
    <dgm:cxn modelId="{5D7A4545-295F-40B5-9506-04913AFB126C}" type="presParOf" srcId="{8ADF179B-6A24-450B-8E44-5D9C04B45E46}" destId="{A34AC72B-9022-46A1-AF16-708B490BC7E3}" srcOrd="9" destOrd="0" presId="urn:microsoft.com/office/officeart/2005/8/layout/vList3#3"/>
    <dgm:cxn modelId="{41686802-1EB3-4053-9809-44CF424E9B9B}" type="presParOf" srcId="{8ADF179B-6A24-450B-8E44-5D9C04B45E46}" destId="{3DBCDDE7-9517-44A8-8920-880976E51B4C}" srcOrd="10" destOrd="0" presId="urn:microsoft.com/office/officeart/2005/8/layout/vList3#3"/>
    <dgm:cxn modelId="{F39D761A-80C4-4BCE-A550-1919C003DB91}" type="presParOf" srcId="{3DBCDDE7-9517-44A8-8920-880976E51B4C}" destId="{0635F49E-00BB-45FB-B101-66CC02B3BC0D}" srcOrd="0" destOrd="0" presId="urn:microsoft.com/office/officeart/2005/8/layout/vList3#3"/>
    <dgm:cxn modelId="{4F5A2C12-C9C7-4ECD-8C36-DD84CEA052E6}" type="presParOf" srcId="{3DBCDDE7-9517-44A8-8920-880976E51B4C}" destId="{63E7836A-558A-45F0-9822-08CC56F6084A}" srcOrd="1" destOrd="0" presId="urn:microsoft.com/office/officeart/2005/8/layout/vList3#3"/>
    <dgm:cxn modelId="{CFBCB900-1409-4A75-B4C0-99606D47D652}" type="presParOf" srcId="{8ADF179B-6A24-450B-8E44-5D9C04B45E46}" destId="{F60247E8-2CF8-4502-A918-6EF3267E05FE}" srcOrd="11" destOrd="0" presId="urn:microsoft.com/office/officeart/2005/8/layout/vList3#3"/>
    <dgm:cxn modelId="{EB9C12C1-917C-48FC-8667-FA3507E56948}" type="presParOf" srcId="{8ADF179B-6A24-450B-8E44-5D9C04B45E46}" destId="{CCE64CF5-76A2-495B-825C-947F4E09D254}" srcOrd="12" destOrd="0" presId="urn:microsoft.com/office/officeart/2005/8/layout/vList3#3"/>
    <dgm:cxn modelId="{23C4C22A-DAB4-4012-9E21-79BD934BDA2F}" type="presParOf" srcId="{CCE64CF5-76A2-495B-825C-947F4E09D254}" destId="{06559A81-4753-4250-99AF-8821326E08C3}" srcOrd="0" destOrd="0" presId="urn:microsoft.com/office/officeart/2005/8/layout/vList3#3"/>
    <dgm:cxn modelId="{5F59B939-C138-4BED-84B0-B535330703D6}" type="presParOf" srcId="{CCE64CF5-76A2-495B-825C-947F4E09D254}" destId="{153367CC-D8DE-4A1E-BE68-7DAE391CD86C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EAE7EB-5576-4647-8861-2B20392048B9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FD85AA0-AC7F-4785-B191-1C43D6332CED}">
      <dgm:prSet custT="1"/>
      <dgm:spPr/>
      <dgm:t>
        <a:bodyPr/>
        <a:lstStyle/>
        <a:p>
          <a:pPr rtl="0"/>
          <a:r>
            <a:rPr lang="en-US" sz="20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Yelimli</a:t>
          </a:r>
          <a:r>
            <a:rPr lang="en-US" sz="2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birikma</a:t>
          </a:r>
          <a:r>
            <a:rPr lang="en-US" sz="2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afzalliklari</a:t>
          </a:r>
          <a:r>
            <a:rPr lang="en-US" sz="2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uz-Latn-UZ" sz="2000" b="1" i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3DFBB7-31D1-44CF-87E6-701564B95502}" type="parTrans" cxnId="{F2C8C776-C403-4907-8628-4DBA85985BD2}">
      <dgm:prSet/>
      <dgm:spPr/>
      <dgm:t>
        <a:bodyPr/>
        <a:lstStyle/>
        <a:p>
          <a:endParaRPr lang="ru-RU"/>
        </a:p>
      </dgm:t>
    </dgm:pt>
    <dgm:pt modelId="{CD36205E-49FF-4EE9-87A6-05FE816F8370}" type="sibTrans" cxnId="{F2C8C776-C403-4907-8628-4DBA85985BD2}">
      <dgm:prSet/>
      <dgm:spPr/>
      <dgm:t>
        <a:bodyPr/>
        <a:lstStyle/>
        <a:p>
          <a:endParaRPr lang="ru-RU"/>
        </a:p>
      </dgm:t>
    </dgm:pt>
    <dgm:pt modelId="{A2EACAFF-32CB-4F0B-857D-DFC08F8C77A9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turli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jinsli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materiallarni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biriktirish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mumkinligi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AE06EDF6-395D-4C94-B409-CCAEF172E624}" type="parTrans" cxnId="{7B604915-229A-4873-A62C-8A062701860F}">
      <dgm:prSet/>
      <dgm:spPr/>
      <dgm:t>
        <a:bodyPr/>
        <a:lstStyle/>
        <a:p>
          <a:endParaRPr lang="ru-RU"/>
        </a:p>
      </dgm:t>
    </dgm:pt>
    <dgm:pt modelId="{375813FA-D348-4D13-8CE1-791B6F4C8E8D}" type="sibTrans" cxnId="{7B604915-229A-4873-A62C-8A062701860F}">
      <dgm:prSet/>
      <dgm:spPr/>
      <dgm:t>
        <a:bodyPr/>
        <a:lstStyle/>
        <a:p>
          <a:endParaRPr lang="ru-RU"/>
        </a:p>
      </dgm:t>
    </dgm:pt>
    <dgm:pt modelId="{145DA465-5218-4C1E-A6F2-2A31D94E0B92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uzluksiz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yelim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qatlam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natijasida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jipslilik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  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BB05E6C0-EAA6-498C-A912-67442E91CA96}" type="parTrans" cxnId="{0AC6DEDE-7DC0-4E51-A5E2-D3B29A8EA4E4}">
      <dgm:prSet/>
      <dgm:spPr/>
      <dgm:t>
        <a:bodyPr/>
        <a:lstStyle/>
        <a:p>
          <a:endParaRPr lang="ru-RU"/>
        </a:p>
      </dgm:t>
    </dgm:pt>
    <dgm:pt modelId="{52B0A68A-5E64-4036-A581-3F2C8D1D806C}" type="sibTrans" cxnId="{0AC6DEDE-7DC0-4E51-A5E2-D3B29A8EA4E4}">
      <dgm:prSet/>
      <dgm:spPr/>
      <dgm:t>
        <a:bodyPr/>
        <a:lstStyle/>
        <a:p>
          <a:endParaRPr lang="ru-RU"/>
        </a:p>
      </dgm:t>
    </dgm:pt>
    <dgm:pt modelId="{64ABD93F-9FE7-4FE9-B3ED-3ACB4CDDF5DA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zanglashga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bardoshlilik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F2F0600D-C3D5-45B4-8971-3864D233C697}" type="parTrans" cxnId="{A7636C04-AD24-472C-AEED-9F8E487E9A0D}">
      <dgm:prSet/>
      <dgm:spPr/>
      <dgm:t>
        <a:bodyPr/>
        <a:lstStyle/>
        <a:p>
          <a:endParaRPr lang="ru-RU"/>
        </a:p>
      </dgm:t>
    </dgm:pt>
    <dgm:pt modelId="{0F27B353-B027-4098-BBB2-5A69B8CF6652}" type="sibTrans" cxnId="{A7636C04-AD24-472C-AEED-9F8E487E9A0D}">
      <dgm:prSet/>
      <dgm:spPr/>
      <dgm:t>
        <a:bodyPr/>
        <a:lstStyle/>
        <a:p>
          <a:endParaRPr lang="ru-RU"/>
        </a:p>
      </dgm:t>
    </dgm:pt>
    <dgm:pt modelId="{4567A80C-B70E-42C4-A2F7-21659322BE03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toliqishga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chidamlilik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A4387CC8-2E7C-41F1-9504-6B7509752D32}" type="parTrans" cxnId="{D3ADDBED-C945-434B-B87F-A48924E6CD91}">
      <dgm:prSet/>
      <dgm:spPr/>
      <dgm:t>
        <a:bodyPr/>
        <a:lstStyle/>
        <a:p>
          <a:endParaRPr lang="ru-RU"/>
        </a:p>
      </dgm:t>
    </dgm:pt>
    <dgm:pt modelId="{B68DB5A6-8853-4CBC-8BA5-26A8367DE2B4}" type="sibTrans" cxnId="{D3ADDBED-C945-434B-B87F-A48924E6CD91}">
      <dgm:prSet/>
      <dgm:spPr/>
      <dgm:t>
        <a:bodyPr/>
        <a:lstStyle/>
        <a:p>
          <a:endParaRPr lang="ru-RU"/>
        </a:p>
      </dgm:t>
    </dgm:pt>
    <dgm:pt modelId="{1FCDE560-32CB-4B04-9157-F291B1E4F42C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tannarxining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pastligi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uz-Latn-UZ" sz="2000" dirty="0">
            <a:latin typeface="Times New Roman" pitchFamily="18" charset="0"/>
            <a:cs typeface="Times New Roman" pitchFamily="18" charset="0"/>
          </a:endParaRPr>
        </a:p>
      </dgm:t>
    </dgm:pt>
    <dgm:pt modelId="{26C0AAC9-25E3-4742-B2FA-C304EBD045DC}" type="parTrans" cxnId="{3A990FEE-04A5-411E-B147-5A679294D1C4}">
      <dgm:prSet/>
      <dgm:spPr/>
      <dgm:t>
        <a:bodyPr/>
        <a:lstStyle/>
        <a:p>
          <a:endParaRPr lang="ru-RU"/>
        </a:p>
      </dgm:t>
    </dgm:pt>
    <dgm:pt modelId="{391E4FA8-9788-4BAF-B320-8E0E5D93D6C1}" type="sibTrans" cxnId="{3A990FEE-04A5-411E-B147-5A679294D1C4}">
      <dgm:prSet/>
      <dgm:spPr/>
      <dgm:t>
        <a:bodyPr/>
        <a:lstStyle/>
        <a:p>
          <a:endParaRPr lang="ru-RU"/>
        </a:p>
      </dgm:t>
    </dgm:pt>
    <dgm:pt modelId="{D4689C77-CC4F-443F-99C2-CFD765752603}">
      <dgm:prSet custT="1"/>
      <dgm:spPr/>
      <dgm:t>
        <a:bodyPr/>
        <a:lstStyle/>
        <a:p>
          <a:pPr rtl="0"/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kuchlanishlar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jamlanishining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payvand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birikmalarga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nisbatan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 smtClean="0">
              <a:latin typeface="Times New Roman" pitchFamily="18" charset="0"/>
              <a:cs typeface="Times New Roman" pitchFamily="18" charset="0"/>
            </a:rPr>
            <a:t>kichikligi</a:t>
          </a:r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988CA3A1-062C-442F-BE76-BA4E5D3B51E0}" type="parTrans" cxnId="{D8D66031-F59C-4611-B690-7EF3CCC3C3E3}">
      <dgm:prSet/>
      <dgm:spPr/>
      <dgm:t>
        <a:bodyPr/>
        <a:lstStyle/>
        <a:p>
          <a:endParaRPr lang="ru-RU"/>
        </a:p>
      </dgm:t>
    </dgm:pt>
    <dgm:pt modelId="{E8DE0DBD-4C2E-47D5-A7BF-C23BA33AE773}" type="sibTrans" cxnId="{D8D66031-F59C-4611-B690-7EF3CCC3C3E3}">
      <dgm:prSet/>
      <dgm:spPr/>
      <dgm:t>
        <a:bodyPr/>
        <a:lstStyle/>
        <a:p>
          <a:endParaRPr lang="ru-RU"/>
        </a:p>
      </dgm:t>
    </dgm:pt>
    <dgm:pt modelId="{50AE4D49-A30F-42E2-9B83-7A63C6479735}" type="pres">
      <dgm:prSet presAssocID="{CEEAE7EB-5576-4647-8861-2B20392048B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64CD201D-537B-495D-A527-061BC8CA714F}" type="pres">
      <dgm:prSet presAssocID="{CEEAE7EB-5576-4647-8861-2B20392048B9}" presName="pyramid" presStyleLbl="node1" presStyleIdx="0" presStyleCnt="1" custScaleX="44356" custScaleY="86207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/>
        </a:p>
      </dgm:t>
    </dgm:pt>
    <dgm:pt modelId="{B728822B-A838-4778-BD0D-6FC27FEA0BD6}" type="pres">
      <dgm:prSet presAssocID="{CEEAE7EB-5576-4647-8861-2B20392048B9}" presName="theList" presStyleCnt="0"/>
      <dgm:spPr/>
    </dgm:pt>
    <dgm:pt modelId="{1A6EFCAA-DDE3-44AF-9191-A4AD44F80BCA}" type="pres">
      <dgm:prSet presAssocID="{2FD85AA0-AC7F-4785-B191-1C43D6332CED}" presName="aNode" presStyleLbl="fgAcc1" presStyleIdx="0" presStyleCnt="7" custScaleX="214524" custScaleY="2000000" custLinFactY="-842365" custLinFactNeighborX="2929" custLinFactNeighborY="-9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B50E14-2E53-40EB-B1A9-23E12B42CDC2}" type="pres">
      <dgm:prSet presAssocID="{2FD85AA0-AC7F-4785-B191-1C43D6332CED}" presName="aSpace" presStyleCnt="0"/>
      <dgm:spPr/>
    </dgm:pt>
    <dgm:pt modelId="{A2D07134-9150-41B5-91A9-2061E4F5F99A}" type="pres">
      <dgm:prSet presAssocID="{A2EACAFF-32CB-4F0B-857D-DFC08F8C77A9}" presName="aNode" presStyleLbl="fgAcc1" presStyleIdx="1" presStyleCnt="7" custScaleX="216780" custScaleY="2000000" custLinFactY="57585" custLinFactNeighborX="3173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A41F0F-1A73-4438-8A08-EF9B0B683903}" type="pres">
      <dgm:prSet presAssocID="{A2EACAFF-32CB-4F0B-857D-DFC08F8C77A9}" presName="aSpace" presStyleCnt="0"/>
      <dgm:spPr/>
    </dgm:pt>
    <dgm:pt modelId="{C72C91DA-C725-4AD7-99F0-FA64A849DAD6}" type="pres">
      <dgm:prSet presAssocID="{145DA465-5218-4C1E-A6F2-2A31D94E0B92}" presName="aNode" presStyleLbl="fgAcc1" presStyleIdx="2" presStyleCnt="7" custScaleX="21678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964420-DFC6-410F-B5D0-C92CE90082DC}" type="pres">
      <dgm:prSet presAssocID="{145DA465-5218-4C1E-A6F2-2A31D94E0B92}" presName="aSpace" presStyleCnt="0"/>
      <dgm:spPr/>
    </dgm:pt>
    <dgm:pt modelId="{36BE15F2-7867-4CF5-AB76-D5140051AC54}" type="pres">
      <dgm:prSet presAssocID="{64ABD93F-9FE7-4FE9-B3ED-3ACB4CDDF5DA}" presName="aNode" presStyleLbl="fgAcc1" presStyleIdx="3" presStyleCnt="7" custScaleX="214524" custScaleY="2000000" custLinFactY="-94979" custLinFactNeighborX="204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5EB1F2-8B53-413E-91FB-37885266E2BB}" type="pres">
      <dgm:prSet presAssocID="{64ABD93F-9FE7-4FE9-B3ED-3ACB4CDDF5DA}" presName="aSpace" presStyleCnt="0"/>
      <dgm:spPr/>
    </dgm:pt>
    <dgm:pt modelId="{488C1560-28B3-4D61-9A9E-330D51DCAA04}" type="pres">
      <dgm:prSet presAssocID="{4567A80C-B70E-42C4-A2F7-21659322BE03}" presName="aNode" presStyleLbl="fgAcc1" presStyleIdx="4" presStyleCnt="7" custScaleX="21678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51D137-DE33-412E-A494-BDC4299CD2BF}" type="pres">
      <dgm:prSet presAssocID="{4567A80C-B70E-42C4-A2F7-21659322BE03}" presName="aSpace" presStyleCnt="0"/>
      <dgm:spPr/>
    </dgm:pt>
    <dgm:pt modelId="{C8C7316C-E9CD-4FC7-B3FC-54C39ED6C776}" type="pres">
      <dgm:prSet presAssocID="{1FCDE560-32CB-4B04-9157-F291B1E4F42C}" presName="aNode" presStyleLbl="fgAcc1" presStyleIdx="5" presStyleCnt="7" custScaleX="214524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31FD24-D9A9-4F29-888F-4F2CA3479710}" type="pres">
      <dgm:prSet presAssocID="{1FCDE560-32CB-4B04-9157-F291B1E4F42C}" presName="aSpace" presStyleCnt="0"/>
      <dgm:spPr/>
    </dgm:pt>
    <dgm:pt modelId="{193F23F4-9B27-4A3C-B97D-B4864066308C}" type="pres">
      <dgm:prSet presAssocID="{D4689C77-CC4F-443F-99C2-CFD765752603}" presName="aNode" presStyleLbl="fgAcc1" presStyleIdx="6" presStyleCnt="7" custScaleX="216780" custScaleY="20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36C329-565E-43AB-8DB3-708573FFD458}" type="pres">
      <dgm:prSet presAssocID="{D4689C77-CC4F-443F-99C2-CFD765752603}" presName="aSpace" presStyleCnt="0"/>
      <dgm:spPr/>
    </dgm:pt>
  </dgm:ptLst>
  <dgm:cxnLst>
    <dgm:cxn modelId="{F2C8C776-C403-4907-8628-4DBA85985BD2}" srcId="{CEEAE7EB-5576-4647-8861-2B20392048B9}" destId="{2FD85AA0-AC7F-4785-B191-1C43D6332CED}" srcOrd="0" destOrd="0" parTransId="{A83DFBB7-31D1-44CF-87E6-701564B95502}" sibTransId="{CD36205E-49FF-4EE9-87A6-05FE816F8370}"/>
    <dgm:cxn modelId="{C48FF0BE-64C5-4F5C-921E-2C5ED2553ECE}" type="presOf" srcId="{A2EACAFF-32CB-4F0B-857D-DFC08F8C77A9}" destId="{A2D07134-9150-41B5-91A9-2061E4F5F99A}" srcOrd="0" destOrd="0" presId="urn:microsoft.com/office/officeart/2005/8/layout/pyramid2"/>
    <dgm:cxn modelId="{7B604915-229A-4873-A62C-8A062701860F}" srcId="{CEEAE7EB-5576-4647-8861-2B20392048B9}" destId="{A2EACAFF-32CB-4F0B-857D-DFC08F8C77A9}" srcOrd="1" destOrd="0" parTransId="{AE06EDF6-395D-4C94-B409-CCAEF172E624}" sibTransId="{375813FA-D348-4D13-8CE1-791B6F4C8E8D}"/>
    <dgm:cxn modelId="{D3ADDBED-C945-434B-B87F-A48924E6CD91}" srcId="{CEEAE7EB-5576-4647-8861-2B20392048B9}" destId="{4567A80C-B70E-42C4-A2F7-21659322BE03}" srcOrd="4" destOrd="0" parTransId="{A4387CC8-2E7C-41F1-9504-6B7509752D32}" sibTransId="{B68DB5A6-8853-4CBC-8BA5-26A8367DE2B4}"/>
    <dgm:cxn modelId="{A7636C04-AD24-472C-AEED-9F8E487E9A0D}" srcId="{CEEAE7EB-5576-4647-8861-2B20392048B9}" destId="{64ABD93F-9FE7-4FE9-B3ED-3ACB4CDDF5DA}" srcOrd="3" destOrd="0" parTransId="{F2F0600D-C3D5-45B4-8971-3864D233C697}" sibTransId="{0F27B353-B027-4098-BBB2-5A69B8CF6652}"/>
    <dgm:cxn modelId="{BA81F48B-E6DD-4C25-BEAC-D0FDA3785A6E}" type="presOf" srcId="{D4689C77-CC4F-443F-99C2-CFD765752603}" destId="{193F23F4-9B27-4A3C-B97D-B4864066308C}" srcOrd="0" destOrd="0" presId="urn:microsoft.com/office/officeart/2005/8/layout/pyramid2"/>
    <dgm:cxn modelId="{3A990FEE-04A5-411E-B147-5A679294D1C4}" srcId="{CEEAE7EB-5576-4647-8861-2B20392048B9}" destId="{1FCDE560-32CB-4B04-9157-F291B1E4F42C}" srcOrd="5" destOrd="0" parTransId="{26C0AAC9-25E3-4742-B2FA-C304EBD045DC}" sibTransId="{391E4FA8-9788-4BAF-B320-8E0E5D93D6C1}"/>
    <dgm:cxn modelId="{D8D66031-F59C-4611-B690-7EF3CCC3C3E3}" srcId="{CEEAE7EB-5576-4647-8861-2B20392048B9}" destId="{D4689C77-CC4F-443F-99C2-CFD765752603}" srcOrd="6" destOrd="0" parTransId="{988CA3A1-062C-442F-BE76-BA4E5D3B51E0}" sibTransId="{E8DE0DBD-4C2E-47D5-A7BF-C23BA33AE773}"/>
    <dgm:cxn modelId="{0AC6DEDE-7DC0-4E51-A5E2-D3B29A8EA4E4}" srcId="{CEEAE7EB-5576-4647-8861-2B20392048B9}" destId="{145DA465-5218-4C1E-A6F2-2A31D94E0B92}" srcOrd="2" destOrd="0" parTransId="{BB05E6C0-EAA6-498C-A912-67442E91CA96}" sibTransId="{52B0A68A-5E64-4036-A581-3F2C8D1D806C}"/>
    <dgm:cxn modelId="{D8663DB3-B7D7-4928-9FF5-89DFD9E48847}" type="presOf" srcId="{4567A80C-B70E-42C4-A2F7-21659322BE03}" destId="{488C1560-28B3-4D61-9A9E-330D51DCAA04}" srcOrd="0" destOrd="0" presId="urn:microsoft.com/office/officeart/2005/8/layout/pyramid2"/>
    <dgm:cxn modelId="{41030E86-87E4-4BE4-ADE4-C9FFD75B168D}" type="presOf" srcId="{64ABD93F-9FE7-4FE9-B3ED-3ACB4CDDF5DA}" destId="{36BE15F2-7867-4CF5-AB76-D5140051AC54}" srcOrd="0" destOrd="0" presId="urn:microsoft.com/office/officeart/2005/8/layout/pyramid2"/>
    <dgm:cxn modelId="{E661BCB9-F097-4D55-A8D1-40D13B0A21A7}" type="presOf" srcId="{1FCDE560-32CB-4B04-9157-F291B1E4F42C}" destId="{C8C7316C-E9CD-4FC7-B3FC-54C39ED6C776}" srcOrd="0" destOrd="0" presId="urn:microsoft.com/office/officeart/2005/8/layout/pyramid2"/>
    <dgm:cxn modelId="{B321C2DB-6C66-4ADB-9564-B8BADA8EA9C8}" type="presOf" srcId="{CEEAE7EB-5576-4647-8861-2B20392048B9}" destId="{50AE4D49-A30F-42E2-9B83-7A63C6479735}" srcOrd="0" destOrd="0" presId="urn:microsoft.com/office/officeart/2005/8/layout/pyramid2"/>
    <dgm:cxn modelId="{7CEA9FC7-11CA-48E8-9BE4-8DDFB56A282D}" type="presOf" srcId="{2FD85AA0-AC7F-4785-B191-1C43D6332CED}" destId="{1A6EFCAA-DDE3-44AF-9191-A4AD44F80BCA}" srcOrd="0" destOrd="0" presId="urn:microsoft.com/office/officeart/2005/8/layout/pyramid2"/>
    <dgm:cxn modelId="{9CDD5C4A-A5B5-40B5-BAFC-A3878E1A5D8D}" type="presOf" srcId="{145DA465-5218-4C1E-A6F2-2A31D94E0B92}" destId="{C72C91DA-C725-4AD7-99F0-FA64A849DAD6}" srcOrd="0" destOrd="0" presId="urn:microsoft.com/office/officeart/2005/8/layout/pyramid2"/>
    <dgm:cxn modelId="{0C84CD54-0F0F-4484-AFAA-130926976768}" type="presParOf" srcId="{50AE4D49-A30F-42E2-9B83-7A63C6479735}" destId="{64CD201D-537B-495D-A527-061BC8CA714F}" srcOrd="0" destOrd="0" presId="urn:microsoft.com/office/officeart/2005/8/layout/pyramid2"/>
    <dgm:cxn modelId="{AB5C6755-F5F6-4670-A982-95FA6E2728C4}" type="presParOf" srcId="{50AE4D49-A30F-42E2-9B83-7A63C6479735}" destId="{B728822B-A838-4778-BD0D-6FC27FEA0BD6}" srcOrd="1" destOrd="0" presId="urn:microsoft.com/office/officeart/2005/8/layout/pyramid2"/>
    <dgm:cxn modelId="{0471FAE1-D17C-4C19-952E-B94836EB15E2}" type="presParOf" srcId="{B728822B-A838-4778-BD0D-6FC27FEA0BD6}" destId="{1A6EFCAA-DDE3-44AF-9191-A4AD44F80BCA}" srcOrd="0" destOrd="0" presId="urn:microsoft.com/office/officeart/2005/8/layout/pyramid2"/>
    <dgm:cxn modelId="{DE95ECFB-4D50-4E91-AC36-6E538FEA07EC}" type="presParOf" srcId="{B728822B-A838-4778-BD0D-6FC27FEA0BD6}" destId="{56B50E14-2E53-40EB-B1A9-23E12B42CDC2}" srcOrd="1" destOrd="0" presId="urn:microsoft.com/office/officeart/2005/8/layout/pyramid2"/>
    <dgm:cxn modelId="{BE6C69A8-64BD-4DCC-93F3-202646D91017}" type="presParOf" srcId="{B728822B-A838-4778-BD0D-6FC27FEA0BD6}" destId="{A2D07134-9150-41B5-91A9-2061E4F5F99A}" srcOrd="2" destOrd="0" presId="urn:microsoft.com/office/officeart/2005/8/layout/pyramid2"/>
    <dgm:cxn modelId="{39E3E7C5-C9BE-444B-8466-AC8BD86AFBE4}" type="presParOf" srcId="{B728822B-A838-4778-BD0D-6FC27FEA0BD6}" destId="{B8A41F0F-1A73-4438-8A08-EF9B0B683903}" srcOrd="3" destOrd="0" presId="urn:microsoft.com/office/officeart/2005/8/layout/pyramid2"/>
    <dgm:cxn modelId="{7B58C47B-1CC5-466C-8BDB-2C28A6B9CCC8}" type="presParOf" srcId="{B728822B-A838-4778-BD0D-6FC27FEA0BD6}" destId="{C72C91DA-C725-4AD7-99F0-FA64A849DAD6}" srcOrd="4" destOrd="0" presId="urn:microsoft.com/office/officeart/2005/8/layout/pyramid2"/>
    <dgm:cxn modelId="{26067A4E-CEAC-4A0F-91C8-EA5E58A19397}" type="presParOf" srcId="{B728822B-A838-4778-BD0D-6FC27FEA0BD6}" destId="{17964420-DFC6-410F-B5D0-C92CE90082DC}" srcOrd="5" destOrd="0" presId="urn:microsoft.com/office/officeart/2005/8/layout/pyramid2"/>
    <dgm:cxn modelId="{311CF9C3-6ACA-4CC9-98B2-907D06E7D8DB}" type="presParOf" srcId="{B728822B-A838-4778-BD0D-6FC27FEA0BD6}" destId="{36BE15F2-7867-4CF5-AB76-D5140051AC54}" srcOrd="6" destOrd="0" presId="urn:microsoft.com/office/officeart/2005/8/layout/pyramid2"/>
    <dgm:cxn modelId="{9EAE4371-E2AB-4C45-A077-4C6F234A9889}" type="presParOf" srcId="{B728822B-A838-4778-BD0D-6FC27FEA0BD6}" destId="{335EB1F2-8B53-413E-91FB-37885266E2BB}" srcOrd="7" destOrd="0" presId="urn:microsoft.com/office/officeart/2005/8/layout/pyramid2"/>
    <dgm:cxn modelId="{4C1E533F-8288-403F-A8D8-FCBBFCB57B9A}" type="presParOf" srcId="{B728822B-A838-4778-BD0D-6FC27FEA0BD6}" destId="{488C1560-28B3-4D61-9A9E-330D51DCAA04}" srcOrd="8" destOrd="0" presId="urn:microsoft.com/office/officeart/2005/8/layout/pyramid2"/>
    <dgm:cxn modelId="{BDC24076-8F7B-495C-AEF0-A68B8384D0D1}" type="presParOf" srcId="{B728822B-A838-4778-BD0D-6FC27FEA0BD6}" destId="{1451D137-DE33-412E-A494-BDC4299CD2BF}" srcOrd="9" destOrd="0" presId="urn:microsoft.com/office/officeart/2005/8/layout/pyramid2"/>
    <dgm:cxn modelId="{CC8FCE29-19CF-4434-BD8D-D1F907083E07}" type="presParOf" srcId="{B728822B-A838-4778-BD0D-6FC27FEA0BD6}" destId="{C8C7316C-E9CD-4FC7-B3FC-54C39ED6C776}" srcOrd="10" destOrd="0" presId="urn:microsoft.com/office/officeart/2005/8/layout/pyramid2"/>
    <dgm:cxn modelId="{6D20F6FF-E82D-42EF-A475-1F56A33EBB13}" type="presParOf" srcId="{B728822B-A838-4778-BD0D-6FC27FEA0BD6}" destId="{4B31FD24-D9A9-4F29-888F-4F2CA3479710}" srcOrd="11" destOrd="0" presId="urn:microsoft.com/office/officeart/2005/8/layout/pyramid2"/>
    <dgm:cxn modelId="{036B3CF0-10BC-4C14-8588-0B9F9EA1AC4B}" type="presParOf" srcId="{B728822B-A838-4778-BD0D-6FC27FEA0BD6}" destId="{193F23F4-9B27-4A3C-B97D-B4864066308C}" srcOrd="12" destOrd="0" presId="urn:microsoft.com/office/officeart/2005/8/layout/pyramid2"/>
    <dgm:cxn modelId="{93821218-0FA6-4505-BC57-6AF19F8C36FF}" type="presParOf" srcId="{B728822B-A838-4778-BD0D-6FC27FEA0BD6}" destId="{3436C329-565E-43AB-8DB3-708573FFD458}" srcOrd="1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395421-FAB0-4D47-8E88-82FE733D2CA7}">
      <dsp:nvSpPr>
        <dsp:cNvPr id="0" name=""/>
        <dsp:cNvSpPr/>
      </dsp:nvSpPr>
      <dsp:spPr>
        <a:xfrm rot="10800000">
          <a:off x="1253377" y="2551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Kavsharli</a:t>
          </a:r>
          <a:r>
            <a:rPr lang="en-GB" sz="3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birikmalarning</a:t>
          </a:r>
          <a:r>
            <a:rPr lang="en-GB" sz="3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turlari</a:t>
          </a:r>
          <a:r>
            <a:rPr lang="uz-Latn-UZ" sz="3000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2551"/>
        <a:ext cx="5709373" cy="649517"/>
      </dsp:txXfrm>
    </dsp:sp>
    <dsp:sp modelId="{33301E10-D7A4-4332-8BA9-A24CFF39F5BB}">
      <dsp:nvSpPr>
        <dsp:cNvPr id="0" name=""/>
        <dsp:cNvSpPr/>
      </dsp:nvSpPr>
      <dsp:spPr>
        <a:xfrm>
          <a:off x="1104470" y="2551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0AA51E-7A32-44A5-8B7E-3E3F4130359C}">
      <dsp:nvSpPr>
        <dsp:cNvPr id="0" name=""/>
        <dsp:cNvSpPr/>
      </dsp:nvSpPr>
      <dsp:spPr>
        <a:xfrm rot="10800000">
          <a:off x="1253377" y="845954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Ustma-ust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845954"/>
        <a:ext cx="5709373" cy="649517"/>
      </dsp:txXfrm>
    </dsp:sp>
    <dsp:sp modelId="{4C435807-3907-469F-9F65-2B64C1AD47AF}">
      <dsp:nvSpPr>
        <dsp:cNvPr id="0" name=""/>
        <dsp:cNvSpPr/>
      </dsp:nvSpPr>
      <dsp:spPr>
        <a:xfrm>
          <a:off x="1104470" y="845954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E8514F-113B-4D96-9642-A12A9E9C432D}">
      <dsp:nvSpPr>
        <dsp:cNvPr id="0" name=""/>
        <dsp:cNvSpPr/>
      </dsp:nvSpPr>
      <dsp:spPr>
        <a:xfrm rot="10800000">
          <a:off x="1253377" y="1689357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uchma-uch</a:t>
          </a:r>
          <a:endParaRPr lang="uz-Latn-UZ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1689357"/>
        <a:ext cx="5709373" cy="649517"/>
      </dsp:txXfrm>
    </dsp:sp>
    <dsp:sp modelId="{9E49FC83-AC93-427A-8055-4B628B770E85}">
      <dsp:nvSpPr>
        <dsp:cNvPr id="0" name=""/>
        <dsp:cNvSpPr/>
      </dsp:nvSpPr>
      <dsp:spPr>
        <a:xfrm>
          <a:off x="1104470" y="1689357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8CAB2A-B1D2-4015-AF53-0A125DEB0EE6}">
      <dsp:nvSpPr>
        <dsp:cNvPr id="0" name=""/>
        <dsp:cNvSpPr/>
      </dsp:nvSpPr>
      <dsp:spPr>
        <a:xfrm rot="10800000">
          <a:off x="1253377" y="2532761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teleskopik</a:t>
          </a:r>
          <a:endParaRPr lang="uz-Latn-UZ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2532761"/>
        <a:ext cx="5709373" cy="649517"/>
      </dsp:txXfrm>
    </dsp:sp>
    <dsp:sp modelId="{EE7F1753-F086-4461-B656-9DEB40955A73}">
      <dsp:nvSpPr>
        <dsp:cNvPr id="0" name=""/>
        <dsp:cNvSpPr/>
      </dsp:nvSpPr>
      <dsp:spPr>
        <a:xfrm>
          <a:off x="1104470" y="2532761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5C4A75-8308-4C17-B685-08213AA23B0C}">
      <dsp:nvSpPr>
        <dsp:cNvPr id="0" name=""/>
        <dsp:cNvSpPr/>
      </dsp:nvSpPr>
      <dsp:spPr>
        <a:xfrm rot="10800000">
          <a:off x="1253377" y="3376164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og‘ma</a:t>
          </a:r>
          <a:endParaRPr lang="uz-Latn-UZ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3376164"/>
        <a:ext cx="5709373" cy="649517"/>
      </dsp:txXfrm>
    </dsp:sp>
    <dsp:sp modelId="{AD5C4668-89BB-455A-A86A-FCE4667E9D0E}">
      <dsp:nvSpPr>
        <dsp:cNvPr id="0" name=""/>
        <dsp:cNvSpPr/>
      </dsp:nvSpPr>
      <dsp:spPr>
        <a:xfrm>
          <a:off x="1104470" y="3376164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E7836A-558A-45F0-9822-08CC56F6084A}">
      <dsp:nvSpPr>
        <dsp:cNvPr id="0" name=""/>
        <dsp:cNvSpPr/>
      </dsp:nvSpPr>
      <dsp:spPr>
        <a:xfrm rot="10800000">
          <a:off x="1253377" y="4219568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tavrli</a:t>
          </a:r>
          <a:r>
            <a:rPr lang="en-GB" sz="30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uz-Latn-UZ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4219568"/>
        <a:ext cx="5709373" cy="649517"/>
      </dsp:txXfrm>
    </dsp:sp>
    <dsp:sp modelId="{0635F49E-00BB-45FB-B101-66CC02B3BC0D}">
      <dsp:nvSpPr>
        <dsp:cNvPr id="0" name=""/>
        <dsp:cNvSpPr/>
      </dsp:nvSpPr>
      <dsp:spPr>
        <a:xfrm>
          <a:off x="1104470" y="4219568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3367CC-D8DE-4A1E-BE68-7DAE391CD86C}">
      <dsp:nvSpPr>
        <dsp:cNvPr id="0" name=""/>
        <dsp:cNvSpPr/>
      </dsp:nvSpPr>
      <dsp:spPr>
        <a:xfrm rot="10800000">
          <a:off x="1253377" y="5062971"/>
          <a:ext cx="5871752" cy="64951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6419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000" kern="1200" dirty="0" err="1" smtClean="0">
              <a:latin typeface="Times New Roman" pitchFamily="18" charset="0"/>
              <a:cs typeface="Times New Roman" pitchFamily="18" charset="0"/>
            </a:rPr>
            <a:t>urinma</a:t>
          </a:r>
          <a:r>
            <a:rPr lang="en-GB" sz="30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3000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1415756" y="5062971"/>
        <a:ext cx="5709373" cy="649517"/>
      </dsp:txXfrm>
    </dsp:sp>
    <dsp:sp modelId="{06559A81-4753-4250-99AF-8821326E08C3}">
      <dsp:nvSpPr>
        <dsp:cNvPr id="0" name=""/>
        <dsp:cNvSpPr/>
      </dsp:nvSpPr>
      <dsp:spPr>
        <a:xfrm>
          <a:off x="1104470" y="5062971"/>
          <a:ext cx="696880" cy="6495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CD201D-537B-495D-A527-061BC8CA714F}">
      <dsp:nvSpPr>
        <dsp:cNvPr id="0" name=""/>
        <dsp:cNvSpPr/>
      </dsp:nvSpPr>
      <dsp:spPr>
        <a:xfrm>
          <a:off x="1066563" y="428624"/>
          <a:ext cx="2756772" cy="5357856"/>
        </a:xfrm>
        <a:prstGeom prst="triangle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</dsp:sp>
    <dsp:sp modelId="{1A6EFCAA-DDE3-44AF-9191-A4AD44F80BCA}">
      <dsp:nvSpPr>
        <dsp:cNvPr id="0" name=""/>
        <dsp:cNvSpPr/>
      </dsp:nvSpPr>
      <dsp:spPr>
        <a:xfrm>
          <a:off x="249994" y="285752"/>
          <a:ext cx="8666381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Yelimli</a:t>
          </a:r>
          <a:r>
            <a:rPr lang="en-US" sz="20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birikma</a:t>
          </a:r>
          <a:r>
            <a:rPr lang="en-US" sz="20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afzalliklari</a:t>
          </a:r>
          <a:r>
            <a:rPr lang="en-US" sz="20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uz-Latn-UZ" sz="2000" b="1" i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4437" y="320195"/>
        <a:ext cx="8597495" cy="636686"/>
      </dsp:txXfrm>
    </dsp:sp>
    <dsp:sp modelId="{A2D07134-9150-41B5-91A9-2061E4F5F99A}">
      <dsp:nvSpPr>
        <dsp:cNvPr id="0" name=""/>
        <dsp:cNvSpPr/>
      </dsp:nvSpPr>
      <dsp:spPr>
        <a:xfrm>
          <a:off x="172198" y="1357322"/>
          <a:ext cx="8757519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turli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jinsli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materiallarni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biriktirish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mumkinligi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6641" y="1391765"/>
        <a:ext cx="8688633" cy="636686"/>
      </dsp:txXfrm>
    </dsp:sp>
    <dsp:sp modelId="{C72C91DA-C725-4AD7-99F0-FA64A849DAD6}">
      <dsp:nvSpPr>
        <dsp:cNvPr id="0" name=""/>
        <dsp:cNvSpPr/>
      </dsp:nvSpPr>
      <dsp:spPr>
        <a:xfrm>
          <a:off x="86099" y="2042579"/>
          <a:ext cx="8757519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uzluksiz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yelim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qatlam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natijasida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jipslilik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  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0542" y="2077022"/>
        <a:ext cx="8688633" cy="636686"/>
      </dsp:txXfrm>
    </dsp:sp>
    <dsp:sp modelId="{36BE15F2-7867-4CF5-AB76-D5140051AC54}">
      <dsp:nvSpPr>
        <dsp:cNvPr id="0" name=""/>
        <dsp:cNvSpPr/>
      </dsp:nvSpPr>
      <dsp:spPr>
        <a:xfrm>
          <a:off x="214282" y="2714644"/>
          <a:ext cx="8666381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zanglashga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bardoshlilik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48725" y="2749087"/>
        <a:ext cx="8597495" cy="636686"/>
      </dsp:txXfrm>
    </dsp:sp>
    <dsp:sp modelId="{488C1560-28B3-4D61-9A9E-330D51DCAA04}">
      <dsp:nvSpPr>
        <dsp:cNvPr id="0" name=""/>
        <dsp:cNvSpPr/>
      </dsp:nvSpPr>
      <dsp:spPr>
        <a:xfrm>
          <a:off x="86099" y="3462544"/>
          <a:ext cx="8757519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toliqishga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chidamlilik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 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0542" y="3496987"/>
        <a:ext cx="8688633" cy="636686"/>
      </dsp:txXfrm>
    </dsp:sp>
    <dsp:sp modelId="{C8C7316C-E9CD-4FC7-B3FC-54C39ED6C776}">
      <dsp:nvSpPr>
        <dsp:cNvPr id="0" name=""/>
        <dsp:cNvSpPr/>
      </dsp:nvSpPr>
      <dsp:spPr>
        <a:xfrm>
          <a:off x="131668" y="4172526"/>
          <a:ext cx="8666381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tannarxining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pastligi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uz-Latn-U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6111" y="4206969"/>
        <a:ext cx="8597495" cy="636686"/>
      </dsp:txXfrm>
    </dsp:sp>
    <dsp:sp modelId="{193F23F4-9B27-4A3C-B97D-B4864066308C}">
      <dsp:nvSpPr>
        <dsp:cNvPr id="0" name=""/>
        <dsp:cNvSpPr/>
      </dsp:nvSpPr>
      <dsp:spPr>
        <a:xfrm>
          <a:off x="86099" y="4882508"/>
          <a:ext cx="8757519" cy="7055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kuchlanishlar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jamlanishining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payvand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birikmalarga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nisbatan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kern="1200" dirty="0" err="1" smtClean="0">
              <a:latin typeface="Times New Roman" pitchFamily="18" charset="0"/>
              <a:cs typeface="Times New Roman" pitchFamily="18" charset="0"/>
            </a:rPr>
            <a:t>kichikligi</a:t>
          </a: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0542" y="4916951"/>
        <a:ext cx="8688633" cy="6366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9592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8442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915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186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58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196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723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312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033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551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507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216DF-D4F4-4E9B-A67B-5DECD02AB76B}" type="datetimeFigureOut">
              <a:rPr lang="ru-RU" smtClean="0"/>
              <a:pPr/>
              <a:t>28.09.2018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965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249000" cy="5882426"/>
          </a:xfr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dirty="0" err="1"/>
              <a:t>Mavzu</a:t>
            </a:r>
            <a:r>
              <a:rPr lang="ru-RU" sz="2800" b="1" dirty="0"/>
              <a:t>: </a:t>
            </a:r>
            <a:r>
              <a:rPr lang="ru-RU" sz="2800" b="1" dirty="0" err="1"/>
              <a:t>Kavsharli</a:t>
            </a:r>
            <a:r>
              <a:rPr lang="ru-RU" sz="2800" b="1" dirty="0"/>
              <a:t> </a:t>
            </a:r>
            <a:r>
              <a:rPr lang="ru-RU" sz="2800" b="1" dirty="0" err="1"/>
              <a:t>va</a:t>
            </a:r>
            <a:r>
              <a:rPr lang="ru-RU" sz="2800" b="1" dirty="0"/>
              <a:t> </a:t>
            </a:r>
            <a:r>
              <a:rPr lang="ru-RU" sz="2800" b="1" dirty="0" err="1"/>
              <a:t>yelimli</a:t>
            </a:r>
            <a:r>
              <a:rPr lang="ru-RU" sz="2800" b="1" dirty="0"/>
              <a:t>, </a:t>
            </a:r>
            <a:r>
              <a:rPr lang="ru-RU" sz="2800" b="1" dirty="0" err="1"/>
              <a:t>parchin</a:t>
            </a:r>
            <a:r>
              <a:rPr lang="ru-RU" sz="2800" b="1" dirty="0"/>
              <a:t> </a:t>
            </a:r>
            <a:r>
              <a:rPr lang="ru-RU" sz="2800" b="1" dirty="0" err="1"/>
              <a:t>mixli</a:t>
            </a:r>
            <a:r>
              <a:rPr lang="ru-RU" sz="2800" b="1" dirty="0"/>
              <a:t> </a:t>
            </a:r>
            <a:r>
              <a:rPr lang="ru-RU" sz="2800" b="1" dirty="0" err="1"/>
              <a:t>birikmalarni</a:t>
            </a:r>
            <a:r>
              <a:rPr lang="ru-RU" sz="2800" b="1" dirty="0"/>
              <a:t> </a:t>
            </a:r>
            <a:r>
              <a:rPr lang="ru-RU" sz="2800" b="1" dirty="0" err="1"/>
              <a:t>loyihalash</a:t>
            </a:r>
            <a:r>
              <a:rPr lang="ru-RU" sz="2800" b="1" dirty="0"/>
              <a:t>.</a:t>
            </a:r>
            <a:endParaRPr lang="ru-RU" sz="2800" dirty="0"/>
          </a:p>
          <a:p>
            <a:r>
              <a:rPr lang="en-US" sz="2800" b="1" dirty="0" err="1"/>
              <a:t>Reja</a:t>
            </a:r>
            <a:r>
              <a:rPr lang="en-US" sz="2800" b="1" dirty="0"/>
              <a:t>:</a:t>
            </a:r>
            <a:endParaRPr lang="ru-RU" sz="2800" dirty="0"/>
          </a:p>
          <a:p>
            <a:pPr lvl="0"/>
            <a:r>
              <a:rPr lang="ru-RU" sz="2800" b="1" i="1" dirty="0" err="1"/>
              <a:t>Parchin</a:t>
            </a:r>
            <a:r>
              <a:rPr lang="ru-RU" sz="2800" b="1" i="1" dirty="0"/>
              <a:t> </a:t>
            </a:r>
            <a:r>
              <a:rPr lang="ru-RU" sz="2800" b="1" i="1" dirty="0" err="1"/>
              <a:t>mixli</a:t>
            </a:r>
            <a:r>
              <a:rPr lang="ru-RU" sz="2800" b="1" i="1" dirty="0"/>
              <a:t> </a:t>
            </a:r>
            <a:r>
              <a:rPr lang="ru-RU" sz="2800" b="1" i="1" dirty="0" err="1"/>
              <a:t>birikmalar</a:t>
            </a:r>
            <a:r>
              <a:rPr lang="ru-RU" sz="2800" b="1" i="1" dirty="0"/>
              <a:t>. </a:t>
            </a:r>
            <a:r>
              <a:rPr lang="ru-RU" sz="2800" b="1" i="1" dirty="0" err="1"/>
              <a:t>Kavsharli</a:t>
            </a:r>
            <a:r>
              <a:rPr lang="ru-RU" sz="2800" b="1" i="1" dirty="0"/>
              <a:t> </a:t>
            </a:r>
            <a:r>
              <a:rPr lang="ru-RU" sz="2800" b="1" i="1" dirty="0" err="1"/>
              <a:t>va</a:t>
            </a:r>
            <a:r>
              <a:rPr lang="ru-RU" sz="2800" b="1" i="1" dirty="0"/>
              <a:t> </a:t>
            </a:r>
            <a:r>
              <a:rPr lang="ru-RU" sz="2800" b="1" i="1" dirty="0" err="1"/>
              <a:t>yelimli</a:t>
            </a:r>
            <a:r>
              <a:rPr lang="ru-RU" sz="2800" b="1" i="1" dirty="0"/>
              <a:t> </a:t>
            </a:r>
            <a:r>
              <a:rPr lang="ru-RU" sz="2800" b="1" i="1" dirty="0" err="1"/>
              <a:t>birikmalar</a:t>
            </a:r>
            <a:endParaRPr lang="ru-RU" sz="2800" dirty="0"/>
          </a:p>
          <a:p>
            <a:pPr lvl="0"/>
            <a:r>
              <a:rPr lang="ru-RU" sz="2800" b="1" i="1" dirty="0" err="1"/>
              <a:t>Parchin</a:t>
            </a:r>
            <a:r>
              <a:rPr lang="ru-RU" sz="2800" b="1" i="1" dirty="0"/>
              <a:t> </a:t>
            </a:r>
            <a:r>
              <a:rPr lang="ru-RU" sz="2800" b="1" i="1" dirty="0" err="1"/>
              <a:t>mixli</a:t>
            </a:r>
            <a:r>
              <a:rPr lang="ru-RU" sz="2800" b="1" i="1" dirty="0"/>
              <a:t> </a:t>
            </a:r>
            <a:r>
              <a:rPr lang="ru-RU" sz="2800" b="1" i="1" dirty="0" err="1"/>
              <a:t>birikmalar</a:t>
            </a:r>
            <a:r>
              <a:rPr lang="ru-RU" sz="2800" b="1" i="1" dirty="0"/>
              <a:t> </a:t>
            </a:r>
            <a:r>
              <a:rPr lang="ru-RU" sz="2800" b="1" i="1" dirty="0" err="1"/>
              <a:t>haqida</a:t>
            </a:r>
            <a:r>
              <a:rPr lang="ru-RU" sz="2800" b="1" i="1" dirty="0"/>
              <a:t> </a:t>
            </a:r>
            <a:r>
              <a:rPr lang="ru-RU" sz="2800" b="1" i="1" dirty="0" err="1"/>
              <a:t>umumiy</a:t>
            </a:r>
            <a:r>
              <a:rPr lang="ru-RU" sz="2800" b="1" i="1" dirty="0"/>
              <a:t> </a:t>
            </a:r>
            <a:r>
              <a:rPr lang="ru-RU" sz="2800" b="1" i="1" dirty="0" err="1"/>
              <a:t>ma’lumotlar</a:t>
            </a:r>
            <a:r>
              <a:rPr lang="ru-RU" sz="2800" b="1" i="1" dirty="0"/>
              <a:t> </a:t>
            </a:r>
            <a:r>
              <a:rPr lang="ru-RU" sz="2800" b="1" i="1" dirty="0" err="1"/>
              <a:t>va</a:t>
            </a:r>
            <a:r>
              <a:rPr lang="ru-RU" sz="2800" b="1" i="1" dirty="0"/>
              <a:t> </a:t>
            </a:r>
            <a:r>
              <a:rPr lang="ru-RU" sz="2800" b="1" i="1" dirty="0" err="1"/>
              <a:t>ularni</a:t>
            </a:r>
            <a:r>
              <a:rPr lang="ru-RU" sz="2800" b="1" i="1" dirty="0"/>
              <a:t> </a:t>
            </a:r>
            <a:r>
              <a:rPr lang="ru-RU" sz="2800" b="1" i="1" dirty="0" err="1"/>
              <a:t>turlari</a:t>
            </a:r>
            <a:r>
              <a:rPr lang="ru-RU" sz="2800" b="1" i="1" dirty="0"/>
              <a:t>.</a:t>
            </a:r>
            <a:endParaRPr lang="ru-RU" sz="2800" dirty="0"/>
          </a:p>
          <a:p>
            <a:pPr lvl="0"/>
            <a:r>
              <a:rPr lang="ru-RU" sz="2800" b="1" i="1" dirty="0" err="1"/>
              <a:t>Parchin</a:t>
            </a:r>
            <a:r>
              <a:rPr lang="ru-RU" sz="2800" b="1" i="1" dirty="0"/>
              <a:t> </a:t>
            </a:r>
            <a:r>
              <a:rPr lang="ru-RU" sz="2800" b="1" i="1" dirty="0" err="1"/>
              <a:t>mixli</a:t>
            </a:r>
            <a:r>
              <a:rPr lang="ru-RU" sz="2800" b="1" i="1" dirty="0"/>
              <a:t> </a:t>
            </a:r>
            <a:r>
              <a:rPr lang="ru-RU" sz="2800" b="1" i="1" dirty="0" err="1"/>
              <a:t>birikmalarni</a:t>
            </a:r>
            <a:r>
              <a:rPr lang="ru-RU" sz="2800" b="1" i="1" dirty="0"/>
              <a:t> </a:t>
            </a:r>
            <a:r>
              <a:rPr lang="ru-RU" sz="2800" b="1" i="1" dirty="0" err="1"/>
              <a:t>hisoblash</a:t>
            </a:r>
            <a:r>
              <a:rPr lang="ru-RU" sz="2800" b="1" i="1" dirty="0"/>
              <a:t>. </a:t>
            </a:r>
            <a:r>
              <a:rPr lang="ru-RU" sz="2800" b="1" i="1" dirty="0" err="1"/>
              <a:t>Detallarni</a:t>
            </a:r>
            <a:r>
              <a:rPr lang="ru-RU" sz="2800" b="1" i="1" dirty="0"/>
              <a:t> </a:t>
            </a:r>
            <a:r>
              <a:rPr lang="ru-RU" sz="2800" b="1" i="1" dirty="0" err="1"/>
              <a:t>tig`izlik</a:t>
            </a:r>
            <a:r>
              <a:rPr lang="ru-RU" sz="2800" b="1" i="1" dirty="0"/>
              <a:t> </a:t>
            </a:r>
            <a:r>
              <a:rPr lang="ru-RU" sz="2800" b="1" i="1" dirty="0" err="1"/>
              <a:t>hisobiga</a:t>
            </a:r>
            <a:r>
              <a:rPr lang="ru-RU" sz="2800" b="1" i="1" dirty="0"/>
              <a:t> </a:t>
            </a:r>
            <a:r>
              <a:rPr lang="ru-RU" sz="2800" b="1" i="1" dirty="0" err="1"/>
              <a:t>biriktirish</a:t>
            </a:r>
            <a:r>
              <a:rPr lang="ru-RU" sz="2800" b="1" i="1" dirty="0"/>
              <a:t>. </a:t>
            </a:r>
            <a:r>
              <a:rPr lang="ru-RU" sz="2800" b="1" i="1" dirty="0" err="1"/>
              <a:t>Umumiy</a:t>
            </a:r>
            <a:r>
              <a:rPr lang="ru-RU" sz="2800" b="1" i="1" dirty="0"/>
              <a:t> </a:t>
            </a:r>
            <a:r>
              <a:rPr lang="ru-RU" sz="2800" b="1" i="1" dirty="0" err="1"/>
              <a:t>ma’lumotlar</a:t>
            </a:r>
            <a:r>
              <a:rPr lang="ru-RU" sz="2800" b="1" i="1" dirty="0"/>
              <a:t>.</a:t>
            </a:r>
            <a:endParaRPr lang="ru-RU" sz="280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927"/>
    </mc:Choice>
    <mc:Fallback>
      <p:transition spd="slow" advTm="279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Kavsharli</a:t>
            </a:r>
            <a:r>
              <a:rPr lang="en-GB" sz="2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biriktiriladigan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o‘rtasidagi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molekulyar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ajralmaydigan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birikmadir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Biriktiriladigan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orasiga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eritilgan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kiritiladigan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qotishma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harorati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haroratidan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GB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07"/>
    </mc:Choice>
    <mc:Fallback>
      <p:transition spd="slow" advTm="33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78647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Kavsharlash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payvandlash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jarayonidan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qiladiki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biriktirilayotgan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eritilmaydi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haroratda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qizdirilmaydi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chokdagi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quyidagilarga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eritilgan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kavsharda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metalining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qisman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erishi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biriktirilayotgan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metali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unsurlarining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o ’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zaro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diffuziyasi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solishi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kirishishi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diffuziyasiz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ato</a:t>
            </a:r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242"/>
    </mc:Choice>
    <mc:Fallback>
      <p:transition spd="slow" advTm="39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363272" cy="595272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mustahkamligidan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sezilarli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kattadir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Kavsharlash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amaliyotlardan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biriktiriladigan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yuzalarning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qizdirilishi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eritilishi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kavsharning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oqizilishi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o'rnini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to`ldirishi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sovutish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kristallash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jinsli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jinsli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biriktirish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qora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rangli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metallar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sopol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shisha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b="1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636"/>
    </mc:Choice>
    <mc:Fallback>
      <p:transition spd="slow" advTm="41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Содержимое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7150424"/>
              </p:ext>
            </p:extLst>
          </p:nvPr>
        </p:nvGraphicFramePr>
        <p:xfrm>
          <a:off x="457200" y="428604"/>
          <a:ext cx="822960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28"/>
    </mc:Choice>
    <mc:Fallback>
      <p:transition spd="slow" advTm="12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14282" y="714356"/>
            <a:ext cx="8643998" cy="5500726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endParaRPr lang="ru-RU" sz="2800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GB" sz="2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Ustma-ust</a:t>
            </a:r>
            <a:r>
              <a:rPr lang="en-GB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kavsharli</a:t>
            </a:r>
            <a:r>
              <a:rPr lang="en-GB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GB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yetarlicha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choklarni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bera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Uchma-uch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birikmada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yuklama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bo`lganligi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kamroq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Qiya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og'ma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chokli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bo`lgani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qiyinroqdir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80"/>
    </mc:Choice>
    <mc:Fallback>
      <p:transition spd="slow" advTm="27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286000" y="1499241"/>
            <a:ext cx="4572000" cy="38595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70000"/>
              </a:lnSpc>
            </a:pP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chunonchi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aniqlashning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muncha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qiyinligi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payvandlanayotgan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haroratdan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deformatsiyalanishi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jamlanishining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asosiysi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ba'zi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usulida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biriktirishning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emasligi</a:t>
            </a:r>
            <a:r>
              <a:rPr lang="en-US" dirty="0" smtClean="0">
                <a:ln>
                  <a:solidFill>
                    <a:schemeClr val="tx1"/>
                  </a:solidFill>
                </a:ln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listlarni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o'zaklarni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quvurlarni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o'zaro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biriktirishda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uyachali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tuzilmalarni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tayyorlashda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Kavsharlar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eriydigan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yuzalarni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ho'llay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o`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kazuvchan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bo'lmasligi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kavsharla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rn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kengayish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koeffitsiyentlari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qilmasligi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34"/>
    </mc:Choice>
    <mc:Fallback>
      <p:transition spd="slow" advTm="35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endParaRPr lang="ru-RU" sz="2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Fenol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epoksid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fenolkauchuk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kabilar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yaratilishi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asbobsozlikda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ishlatilishiga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zamin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yaratdi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yaproqsimon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biriktirishda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00"/>
    </mc:Choice>
    <mc:Fallback>
      <p:transition spd="slow" advTm="33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farqli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jinsli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2800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opishtirilayotgan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g'uborlardan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tozalash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yog'sizlantirish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jilvir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qog'oz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notekislik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sepkich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apparati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berishdan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yuzalarga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surtish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yig'ishdan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haroratda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ushlab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turishdan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 </a:t>
            </a:r>
            <a:endParaRPr lang="uz-Latn-U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440"/>
    </mc:Choice>
    <mc:Fallback>
      <p:transition spd="slow" advTm="47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Ustma-ust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turdagilarga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yuqoriroqdir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yelim-payvand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yelim-parchin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yelim-rezbali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61"/>
    </mc:Choice>
    <mc:Fallback>
      <p:transition spd="slow" advTm="20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25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357166"/>
            <a:ext cx="4572032" cy="4214842"/>
          </a:xfrm>
          <a:prstGeom prst="rect">
            <a:avLst/>
          </a:prstGeom>
          <a:noFill/>
        </p:spPr>
      </p:pic>
      <p:pic>
        <p:nvPicPr>
          <p:cNvPr id="5" name="Рисунок 4" descr="image24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785794"/>
            <a:ext cx="3929058" cy="2571768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428728" y="4643446"/>
            <a:ext cx="6572296" cy="114300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4.1-rasm. Yelimli birikma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a</a:t>
            </a:r>
            <a:r>
              <a:rPr lang="uz-Latn-UZ" sz="2800" dirty="0" smtClean="0">
                <a:solidFill>
                  <a:schemeClr val="tx1"/>
                </a:solidFill>
              </a:rPr>
              <a:t>)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ustma-ust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 b</a:t>
            </a:r>
            <a:r>
              <a:rPr lang="uz-Latn-U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ustqo'ymali</a:t>
            </a:r>
            <a:r>
              <a:rPr lang="en-US" sz="28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uchma-ucha</a:t>
            </a:r>
            <a:endParaRPr lang="ru-RU" sz="2800" dirty="0" smtClean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  <a:p>
            <a:endParaRPr lang="ru-RU" sz="28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86314" y="785794"/>
            <a:ext cx="642942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b)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36"/>
    </mc:Choice>
    <mc:Fallback>
      <p:transition spd="slow" advTm="11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0998992"/>
              </p:ext>
            </p:extLst>
          </p:nvPr>
        </p:nvGraphicFramePr>
        <p:xfrm>
          <a:off x="0" y="285728"/>
          <a:ext cx="8929718" cy="621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277"/>
    </mc:Choice>
    <mc:Fallback>
      <p:transition spd="slow" advTm="26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51520" y="116632"/>
            <a:ext cx="8435280" cy="638420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z-Latn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qarishi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chegaralangan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issiq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bardoshliligi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(250°C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); </a:t>
            </a:r>
            <a:endParaRPr lang="uz-Latn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irikma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mustahkamligining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yopishtirilayotgan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materiallariga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yelimlash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haroratiga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qalinligiga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sharoitiga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bog`liqligi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z-Latn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yelimlanayotgan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yuzalarining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moslashtirilishi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Latn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Yelimning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qovushqoqligi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yopishtirish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bosimiga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0.05...0.15  mm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uz-Latn-UZ" sz="2400" dirty="0" smtClean="0">
                <a:latin typeface="Times New Roman" pitchFamily="18" charset="0"/>
                <a:cs typeface="Times New Roman" pitchFamily="18" charset="0"/>
              </a:rPr>
              <a:t>`li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493"/>
    </mc:Choice>
    <mc:Fallback>
      <p:transition spd="slow" advTm="534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714348" y="500062"/>
            <a:ext cx="8072494" cy="569386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z-Latn-UZ" sz="2800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stma-ust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yelimli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mustahkamlikka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ustma-ust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qo'yilish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L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uz-Latn-U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L=δ[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σ</a:t>
            </a:r>
            <a:r>
              <a:rPr kumimoji="0" lang="en-US" sz="28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]/[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τ</a:t>
            </a:r>
            <a:r>
              <a:rPr kumimoji="0" lang="en-US" sz="28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]</a:t>
            </a:r>
            <a:endParaRPr kumimoji="0" lang="uz-Latn-U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δ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yopishtirilayotgan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qalinligi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σ</a:t>
            </a:r>
            <a:r>
              <a:rPr kumimoji="0" lang="en-US" sz="28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] 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ruxsat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cho'zuvchi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[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τ</a:t>
            </a:r>
            <a:r>
              <a:rPr kumimoji="0" lang="en-US" sz="28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] 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yelim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ruxsat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qirquvchi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Yelimli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mustahkamlikka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payvand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mustahkamlikka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hisoblashdek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786"/>
    </mc:Choice>
    <mc:Fallback>
      <p:transition spd="slow" advTm="397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214281" y="0"/>
            <a:ext cx="87868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Latn-U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nechta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mix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vositasida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ajralmaydigan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biriktirishda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9" name="Рисунок 67" descr="image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285860"/>
            <a:ext cx="4857752" cy="3714776"/>
          </a:xfrm>
          <a:prstGeom prst="rect">
            <a:avLst/>
          </a:prstGeom>
          <a:noFill/>
        </p:spPr>
      </p:pic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357158" y="5214950"/>
            <a:ext cx="842891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4.2-rasm.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ustma-ust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b-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uchma-uch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ustqo'yimli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d-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uchma-uch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tomonlama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ustqo'yimli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67"/>
    </mc:Choice>
    <mc:Fallback>
      <p:transition spd="slow" advTm="272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21510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mix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silindrsimon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kallak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ko'rinishida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uzunlikdagi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sz="28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lementdir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  mm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`l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latun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po'lat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simlardan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shakl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parchinlanadigan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taxminan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l</a:t>
            </a:r>
            <a:r>
              <a:rPr lang="en-US" sz="28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= 1.5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800" baseline="-250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369"/>
    </mc:Choice>
    <mc:Fallback>
      <p:transition spd="slow" advTm="45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642910" y="285728"/>
            <a:ext cx="7786742" cy="590931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Po‘lat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8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&lt;  12  mm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sovuqlayin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8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&gt;12 mm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bo'lsa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qizdirilgan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Bu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qizdirish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harorati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 =  1000...1100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Qizdirib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parchinlashda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jips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Rangli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qotishmalardan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sovuqlayin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233"/>
    </mc:Choice>
    <mc:Fallback>
      <p:transition spd="slow" advTm="47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85786" y="357166"/>
            <a:ext cx="7215206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4.3-rasmda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po'lat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keltirilgan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1267" name="Рисунок 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285860"/>
            <a:ext cx="8572560" cy="3857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57159" y="5357825"/>
            <a:ext cx="8786842" cy="10156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4.3-rasm.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yarim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dumaloq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kallakli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b)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yassi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kallakli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d)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yashirin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kallakli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e.  f.  g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yarim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g'ovak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tanali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h.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i.j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g'ovak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tanali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pistonlar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22"/>
    </mc:Choice>
    <mc:Fallback>
      <p:transition spd="slow" advTm="23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357158" y="214290"/>
            <a:ext cx="8358246" cy="609397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mix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qo’yiladigan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detaldagi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teshikning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mix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diametriga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aniqlanadi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Sovuqlayin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qizdirib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parchinlashda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mos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+0.05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vа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d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en-US" sz="2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+ 0.1d</a:t>
            </a:r>
            <a:r>
              <a:rPr kumimoji="0" lang="en-US" sz="2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mixli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afzalliklari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ishonchliligi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chok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sifatini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qulay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tekshirish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mumkinligi</a:t>
            </a:r>
            <a:r>
              <a:rPr lang="uz-Latn-UZ" sz="2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zarbli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titrashli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</a:t>
            </a:r>
            <a:r>
              <a:rPr kumimoji="0" lang="uz-Latn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ishlarga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qarshiligining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yuqoriligi</a:t>
            </a:r>
            <a:r>
              <a:rPr kumimoji="0" lang="uz-Latn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qiyin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payvandlanadigan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mutlaqo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payvandlanmaydigan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materiallardan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tayyorlangan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biriktirish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imkoniyati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58"/>
    </mc:Choice>
    <mc:Fallback>
      <p:transition spd="slow" advTm="555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Kamchiliklari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tannar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muncha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qiyinligi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ko’proq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sarf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shakldagi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biriktirishning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240"/>
    </mc:Choice>
    <mc:Fallback>
      <p:transition spd="slow" advTm="21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442686" y="260648"/>
            <a:ext cx="8229600" cy="1800200"/>
            <a:chOff x="0" y="479546"/>
            <a:chExt cx="8229600" cy="695263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0" y="479546"/>
              <a:ext cx="8229600" cy="228890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Скругленный прямоугольник 4"/>
            <p:cNvSpPr/>
            <p:nvPr/>
          </p:nvSpPr>
          <p:spPr>
            <a:xfrm>
              <a:off x="11173" y="490718"/>
              <a:ext cx="8207254" cy="6840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l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Parchin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mixli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birikmalarni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amaliy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qo'llash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sohalari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quyidagi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ho</a:t>
              </a:r>
              <a:r>
                <a:rPr lang="uz-Latn-UZ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l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atlar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bilan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chegaralanadi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:</a:t>
              </a:r>
              <a:endParaRPr lang="ru-RU" sz="2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457200" y="2224636"/>
            <a:ext cx="8249357" cy="1022442"/>
            <a:chOff x="0" y="906550"/>
            <a:chExt cx="8249357" cy="102244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0" y="1631674"/>
              <a:ext cx="8229600" cy="297318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Скругленный прямоугольник 6"/>
            <p:cNvSpPr/>
            <p:nvPr/>
          </p:nvSpPr>
          <p:spPr>
            <a:xfrm>
              <a:off x="48785" y="906550"/>
              <a:ext cx="8200572" cy="2682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l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1)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tugal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ishlov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berilgan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detallarni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biriktirishda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o'z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shaklini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yo'qotish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.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payvandlash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jarayonida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detallarning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termik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bo'shashish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xavfi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bo'lganda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;</a:t>
              </a:r>
              <a:endParaRPr lang="ru-RU" sz="2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413961" y="3525924"/>
            <a:ext cx="8272839" cy="629194"/>
            <a:chOff x="-43239" y="2207838"/>
            <a:chExt cx="8272839" cy="629194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0" y="2639786"/>
              <a:ext cx="8229600" cy="197246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8"/>
            <p:cNvSpPr/>
            <p:nvPr/>
          </p:nvSpPr>
          <p:spPr>
            <a:xfrm>
              <a:off x="-43239" y="2207838"/>
              <a:ext cx="8210342" cy="1779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l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2)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payvandlash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mumkin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bo'lmagan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materiallarni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biriktirish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;</a:t>
              </a:r>
              <a:endParaRPr lang="ru-RU" sz="2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473581" y="4573631"/>
            <a:ext cx="8237411" cy="1303094"/>
            <a:chOff x="-17890" y="3478537"/>
            <a:chExt cx="8237411" cy="255326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-17890" y="3670354"/>
              <a:ext cx="8229600" cy="63509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Скругленный прямоугольник 10"/>
            <p:cNvSpPr/>
            <p:nvPr/>
          </p:nvSpPr>
          <p:spPr>
            <a:xfrm>
              <a:off x="10079" y="3478537"/>
              <a:ext cx="8209442" cy="1863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91440" rIns="91440" bIns="91440" numCol="1" spcCol="1270" anchor="ctr" anchorCtr="0">
              <a:noAutofit/>
            </a:bodyPr>
            <a:lstStyle/>
            <a:p>
              <a:pPr lvl="0" algn="l" defTabSz="10668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3)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katta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zarbli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va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kuchlanish</a:t>
              </a:r>
              <a:r>
                <a:rPr lang="uz-Latn-UZ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li 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yuklanishlar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Latn-UZ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ta’siri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ostidagi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sz="2400" b="0" kern="1200" cap="none" spc="0" dirty="0" err="1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birikmalar</a:t>
              </a:r>
              <a:r>
                <a:rPr lang="en-US" sz="2400" b="0" kern="1200" cap="none" spc="0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. </a:t>
              </a:r>
              <a:endParaRPr lang="ru-RU" sz="2400" b="0" kern="12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724"/>
    </mc:Choice>
    <mc:Fallback>
      <p:transition spd="slow" advTm="32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69" descr="image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85728"/>
            <a:ext cx="8072494" cy="2500330"/>
          </a:xfrm>
          <a:prstGeom prst="rect">
            <a:avLst/>
          </a:prstGeom>
          <a:noFill/>
        </p:spPr>
      </p:pic>
      <p:pic>
        <p:nvPicPr>
          <p:cNvPr id="16385" name="Рисунок 70" descr="image2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85852" y="3714752"/>
            <a:ext cx="6215106" cy="1990729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28596" y="2786059"/>
            <a:ext cx="8215370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z-Latn-UZ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4.4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Parchin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mixni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devorini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mustahkamlikka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</a:t>
            </a:r>
            <a:r>
              <a:rPr kumimoji="0" lang="en-U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tahlili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500034" y="5643578"/>
            <a:ext cx="807249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z-Latn-UZ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4.5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Birikadigan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varaqsimon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cho'zilishga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</a:t>
            </a: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tarlili</a:t>
            </a:r>
            <a:endParaRPr kumimoji="0" lang="en-US" sz="2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18"/>
    </mc:Choice>
    <mc:Fallback>
      <p:transition spd="slow" advTm="18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472518" cy="578647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Bitta</a:t>
            </a:r>
            <a:r>
              <a:rPr lang="en-US" dirty="0" smtClean="0"/>
              <a:t> </a:t>
            </a:r>
            <a:r>
              <a:rPr lang="en-US" dirty="0" err="1" smtClean="0"/>
              <a:t>parchin</a:t>
            </a:r>
            <a:r>
              <a:rPr lang="en-US" dirty="0" smtClean="0"/>
              <a:t> </a:t>
            </a:r>
            <a:r>
              <a:rPr lang="en-US" dirty="0" err="1" smtClean="0"/>
              <a:t>mixga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 </a:t>
            </a:r>
            <a:r>
              <a:rPr lang="en-US" dirty="0" err="1" smtClean="0"/>
              <a:t>ruxsat</a:t>
            </a:r>
            <a:r>
              <a:rPr lang="en-US" dirty="0" smtClean="0"/>
              <a:t> </a:t>
            </a:r>
            <a:r>
              <a:rPr lang="en-US" dirty="0" err="1" smtClean="0"/>
              <a:t>etiladigan</a:t>
            </a:r>
            <a:r>
              <a:rPr lang="en-US" dirty="0" smtClean="0"/>
              <a:t> </a:t>
            </a:r>
            <a:r>
              <a:rPr lang="en-US" dirty="0" err="1" smtClean="0"/>
              <a:t>yuklanish</a:t>
            </a:r>
            <a:r>
              <a:rPr lang="en-US" dirty="0" smtClean="0"/>
              <a:t>:</a:t>
            </a:r>
            <a:endParaRPr lang="ru-RU" dirty="0" smtClean="0"/>
          </a:p>
          <a:p>
            <a:r>
              <a:rPr lang="en-US" dirty="0" smtClean="0"/>
              <a:t> 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1571612"/>
            <a:ext cx="821537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5072074"/>
            <a:ext cx="821537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311"/>
    </mc:Choice>
    <mc:Fallback>
      <p:transition spd="slow" advTm="44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TEKSHIRISH SAVOLLARI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Kavsharli, yelimli 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sohalari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kamchi</a:t>
            </a:r>
            <a:r>
              <a:rPr lang="uz-Latn-UZ" sz="280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iklarini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ko'rsating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choklar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tasniflang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soddalashtirishlar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Parchin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mixli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Biriktirilayotgan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cho'zilishga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tekshiriladi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902"/>
    </mc:Choice>
    <mc:Fallback>
      <p:transition spd="slow" advTm="43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c739546f8b313bce31c37093a27c7f6fb4b95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2048</TotalTime>
  <Words>991</Words>
  <Application>Microsoft Office PowerPoint</Application>
  <PresentationFormat>Экран (4:3)</PresentationFormat>
  <Paragraphs>85</Paragraphs>
  <Slides>24</Slides>
  <Notes>0</Notes>
  <HiddenSlides>0</HiddenSlides>
  <MMClips>24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elements</dc:title>
  <dc:creator>User</dc:creator>
  <cp:lastModifiedBy>Neeroo</cp:lastModifiedBy>
  <cp:revision>96</cp:revision>
  <dcterms:created xsi:type="dcterms:W3CDTF">2017-09-19T12:17:39Z</dcterms:created>
  <dcterms:modified xsi:type="dcterms:W3CDTF">2018-09-28T08:13:16Z</dcterms:modified>
</cp:coreProperties>
</file>