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5"/>
  </p:notesMasterIdLst>
  <p:sldIdLst>
    <p:sldId id="291" r:id="rId2"/>
    <p:sldId id="284" r:id="rId3"/>
    <p:sldId id="285" r:id="rId4"/>
    <p:sldId id="286" r:id="rId5"/>
    <p:sldId id="287" r:id="rId6"/>
    <p:sldId id="261" r:id="rId7"/>
    <p:sldId id="272" r:id="rId8"/>
    <p:sldId id="274" r:id="rId9"/>
    <p:sldId id="276" r:id="rId10"/>
    <p:sldId id="288" r:id="rId11"/>
    <p:sldId id="289" r:id="rId12"/>
    <p:sldId id="290" r:id="rId13"/>
    <p:sldId id="262" r:id="rId14"/>
    <p:sldId id="263" r:id="rId15"/>
    <p:sldId id="277" r:id="rId16"/>
    <p:sldId id="279" r:id="rId17"/>
    <p:sldId id="280" r:id="rId18"/>
    <p:sldId id="281" r:id="rId19"/>
    <p:sldId id="282" r:id="rId20"/>
    <p:sldId id="283" r:id="rId21"/>
    <p:sldId id="264" r:id="rId22"/>
    <p:sldId id="265" r:id="rId23"/>
    <p:sldId id="278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876" autoAdjust="0"/>
  </p:normalViewPr>
  <p:slideViewPr>
    <p:cSldViewPr snapToGrid="0">
      <p:cViewPr varScale="1">
        <p:scale>
          <a:sx n="67" d="100"/>
          <a:sy n="67" d="100"/>
        </p:scale>
        <p:origin x="83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AB98A15-F650-4AD6-AAC8-4E30101CBCB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C47D094-C366-4AA6-8C02-D1097EAE8E23}">
      <dgm:prSet phldrT="[Текст]" custT="1"/>
      <dgm:spPr/>
      <dgm:t>
        <a:bodyPr/>
        <a:lstStyle/>
        <a:p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</a:t>
          </a:r>
          <a:r>
            <a:rPr lang="uz-Cyrl-UZ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4400" dirty="0"/>
        </a:p>
      </dgm:t>
    </dgm:pt>
    <dgm:pt modelId="{6DF5E2DF-B115-4305-B820-4E829973FFB0}" type="parTrans" cxnId="{C2C522B5-EF67-4D61-95E7-970B06383FF3}">
      <dgm:prSet/>
      <dgm:spPr/>
      <dgm:t>
        <a:bodyPr/>
        <a:lstStyle/>
        <a:p>
          <a:endParaRPr lang="ru-RU"/>
        </a:p>
      </dgm:t>
    </dgm:pt>
    <dgm:pt modelId="{8B6EBF22-94B5-4EE2-A5EA-31BA3EE0B213}" type="sibTrans" cxnId="{C2C522B5-EF67-4D61-95E7-970B06383FF3}">
      <dgm:prSet/>
      <dgm:spPr/>
      <dgm:t>
        <a:bodyPr/>
        <a:lstStyle/>
        <a:p>
          <a:endParaRPr lang="ru-RU"/>
        </a:p>
      </dgm:t>
    </dgm:pt>
    <dgm:pt modelId="{F9A97166-08CB-4E8A-B644-FEBF54F9ACCD}">
      <dgm:prSet phldrT="[Текст]" custT="1"/>
      <dgm:spPr/>
      <dgm:t>
        <a:bodyPr/>
        <a:lstStyle/>
        <a:p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</a:t>
          </a:r>
          <a:r>
            <a: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matik</a:t>
          </a:r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juftlarning</a:t>
          </a:r>
          <a:r>
            <a:rPr lang="en-US" sz="4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sinflari</a:t>
          </a:r>
          <a:endParaRPr lang="ru-RU" sz="4400" dirty="0"/>
        </a:p>
      </dgm:t>
    </dgm:pt>
    <dgm:pt modelId="{5A3856E9-B5AA-4AD4-99D1-93F82B6B7239}" type="parTrans" cxnId="{4683A833-7151-446C-A019-E2ECA305246F}">
      <dgm:prSet/>
      <dgm:spPr/>
      <dgm:t>
        <a:bodyPr/>
        <a:lstStyle/>
        <a:p>
          <a:endParaRPr lang="ru-RU"/>
        </a:p>
      </dgm:t>
    </dgm:pt>
    <dgm:pt modelId="{B892E096-BD1C-4D50-ABE6-D87B7846B0DF}" type="sibTrans" cxnId="{4683A833-7151-446C-A019-E2ECA305246F}">
      <dgm:prSet/>
      <dgm:spPr/>
      <dgm:t>
        <a:bodyPr/>
        <a:lstStyle/>
        <a:p>
          <a:endParaRPr lang="ru-RU"/>
        </a:p>
      </dgm:t>
    </dgm:pt>
    <dgm:pt modelId="{A086A841-7EF6-423C-A87E-EFDE4B92F836}" type="pres">
      <dgm:prSet presAssocID="{FAB98A15-F650-4AD6-AAC8-4E30101CBCB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D9239D7-0C02-43B0-B45B-2B34745F94F2}" type="pres">
      <dgm:prSet presAssocID="{FAB98A15-F650-4AD6-AAC8-4E30101CBCBF}" presName="Name1" presStyleCnt="0"/>
      <dgm:spPr/>
      <dgm:t>
        <a:bodyPr/>
        <a:lstStyle/>
        <a:p>
          <a:endParaRPr lang="ru-RU"/>
        </a:p>
      </dgm:t>
    </dgm:pt>
    <dgm:pt modelId="{AF3C5B38-0792-417C-AFC0-AA3D337671B7}" type="pres">
      <dgm:prSet presAssocID="{FAB98A15-F650-4AD6-AAC8-4E30101CBCBF}" presName="cycle" presStyleCnt="0"/>
      <dgm:spPr/>
      <dgm:t>
        <a:bodyPr/>
        <a:lstStyle/>
        <a:p>
          <a:endParaRPr lang="ru-RU"/>
        </a:p>
      </dgm:t>
    </dgm:pt>
    <dgm:pt modelId="{4D6004E5-BB8D-49B2-AA50-A411DA48987D}" type="pres">
      <dgm:prSet presAssocID="{FAB98A15-F650-4AD6-AAC8-4E30101CBCBF}" presName="srcNode" presStyleLbl="node1" presStyleIdx="0" presStyleCnt="2"/>
      <dgm:spPr/>
      <dgm:t>
        <a:bodyPr/>
        <a:lstStyle/>
        <a:p>
          <a:endParaRPr lang="ru-RU"/>
        </a:p>
      </dgm:t>
    </dgm:pt>
    <dgm:pt modelId="{358993D4-9863-4D00-920D-D5A1F3F25628}" type="pres">
      <dgm:prSet presAssocID="{FAB98A15-F650-4AD6-AAC8-4E30101CBCBF}" presName="conn" presStyleLbl="parChTrans1D2" presStyleIdx="0" presStyleCnt="1"/>
      <dgm:spPr/>
      <dgm:t>
        <a:bodyPr/>
        <a:lstStyle/>
        <a:p>
          <a:endParaRPr lang="ru-RU"/>
        </a:p>
      </dgm:t>
    </dgm:pt>
    <dgm:pt modelId="{940E5D4B-25F9-4ECD-8FA0-AD06FF459769}" type="pres">
      <dgm:prSet presAssocID="{FAB98A15-F650-4AD6-AAC8-4E30101CBCBF}" presName="extraNode" presStyleLbl="node1" presStyleIdx="0" presStyleCnt="2"/>
      <dgm:spPr/>
      <dgm:t>
        <a:bodyPr/>
        <a:lstStyle/>
        <a:p>
          <a:endParaRPr lang="ru-RU"/>
        </a:p>
      </dgm:t>
    </dgm:pt>
    <dgm:pt modelId="{34AE05E4-D808-4D58-AEE1-5DD8EEBCE8E4}" type="pres">
      <dgm:prSet presAssocID="{FAB98A15-F650-4AD6-AAC8-4E30101CBCBF}" presName="dstNode" presStyleLbl="node1" presStyleIdx="0" presStyleCnt="2"/>
      <dgm:spPr/>
      <dgm:t>
        <a:bodyPr/>
        <a:lstStyle/>
        <a:p>
          <a:endParaRPr lang="ru-RU"/>
        </a:p>
      </dgm:t>
    </dgm:pt>
    <dgm:pt modelId="{3198F153-12F0-48C0-991A-A45CC53356FB}" type="pres">
      <dgm:prSet presAssocID="{7C47D094-C366-4AA6-8C02-D1097EAE8E23}" presName="text_1" presStyleLbl="node1" presStyleIdx="0" presStyleCnt="2" custLinFactNeighborX="-611" custLinFactNeighborY="5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8AB3D-921F-4329-8020-3E979FB3AD87}" type="pres">
      <dgm:prSet presAssocID="{7C47D094-C366-4AA6-8C02-D1097EAE8E23}" presName="accent_1" presStyleCnt="0"/>
      <dgm:spPr/>
      <dgm:t>
        <a:bodyPr/>
        <a:lstStyle/>
        <a:p>
          <a:endParaRPr lang="ru-RU"/>
        </a:p>
      </dgm:t>
    </dgm:pt>
    <dgm:pt modelId="{3418819D-296C-44CB-8671-31B6B63D3A2A}" type="pres">
      <dgm:prSet presAssocID="{7C47D094-C366-4AA6-8C02-D1097EAE8E23}" presName="accentRepeatNode" presStyleLbl="solidFgAcc1" presStyleIdx="0" presStyleCnt="2"/>
      <dgm:spPr/>
      <dgm:t>
        <a:bodyPr/>
        <a:lstStyle/>
        <a:p>
          <a:endParaRPr lang="ru-RU"/>
        </a:p>
      </dgm:t>
    </dgm:pt>
    <dgm:pt modelId="{0486B1D5-A295-495F-8D89-062D72B7327F}" type="pres">
      <dgm:prSet presAssocID="{F9A97166-08CB-4E8A-B644-FEBF54F9ACCD}" presName="text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89EC75-372B-4A17-BAD6-AA86A53D6513}" type="pres">
      <dgm:prSet presAssocID="{F9A97166-08CB-4E8A-B644-FEBF54F9ACCD}" presName="accent_2" presStyleCnt="0"/>
      <dgm:spPr/>
      <dgm:t>
        <a:bodyPr/>
        <a:lstStyle/>
        <a:p>
          <a:endParaRPr lang="ru-RU"/>
        </a:p>
      </dgm:t>
    </dgm:pt>
    <dgm:pt modelId="{267BBF74-224A-4B75-8705-A964C8718773}" type="pres">
      <dgm:prSet presAssocID="{F9A97166-08CB-4E8A-B644-FEBF54F9ACCD}" presName="accentRepeatNode" presStyleLbl="solidFgAcc1" presStyleIdx="1" presStyleCnt="2"/>
      <dgm:spPr/>
      <dgm:t>
        <a:bodyPr/>
        <a:lstStyle/>
        <a:p>
          <a:endParaRPr lang="ru-RU"/>
        </a:p>
      </dgm:t>
    </dgm:pt>
  </dgm:ptLst>
  <dgm:cxnLst>
    <dgm:cxn modelId="{E4E709FA-0549-4A16-A3ED-841513DB20D2}" type="presOf" srcId="{F9A97166-08CB-4E8A-B644-FEBF54F9ACCD}" destId="{0486B1D5-A295-495F-8D89-062D72B7327F}" srcOrd="0" destOrd="0" presId="urn:microsoft.com/office/officeart/2008/layout/VerticalCurvedList"/>
    <dgm:cxn modelId="{C2C522B5-EF67-4D61-95E7-970B06383FF3}" srcId="{FAB98A15-F650-4AD6-AAC8-4E30101CBCBF}" destId="{7C47D094-C366-4AA6-8C02-D1097EAE8E23}" srcOrd="0" destOrd="0" parTransId="{6DF5E2DF-B115-4305-B820-4E829973FFB0}" sibTransId="{8B6EBF22-94B5-4EE2-A5EA-31BA3EE0B213}"/>
    <dgm:cxn modelId="{E119C27A-3CD6-4104-96D2-EFE911A9E5A5}" type="presOf" srcId="{FAB98A15-F650-4AD6-AAC8-4E30101CBCBF}" destId="{A086A841-7EF6-423C-A87E-EFDE4B92F836}" srcOrd="0" destOrd="0" presId="urn:microsoft.com/office/officeart/2008/layout/VerticalCurvedList"/>
    <dgm:cxn modelId="{BE749709-FF38-46A5-B840-2F5A55996612}" type="presOf" srcId="{7C47D094-C366-4AA6-8C02-D1097EAE8E23}" destId="{3198F153-12F0-48C0-991A-A45CC53356FB}" srcOrd="0" destOrd="0" presId="urn:microsoft.com/office/officeart/2008/layout/VerticalCurvedList"/>
    <dgm:cxn modelId="{2029C19C-65E1-4ADD-A814-B537B224BBF5}" type="presOf" srcId="{8B6EBF22-94B5-4EE2-A5EA-31BA3EE0B213}" destId="{358993D4-9863-4D00-920D-D5A1F3F25628}" srcOrd="0" destOrd="0" presId="urn:microsoft.com/office/officeart/2008/layout/VerticalCurvedList"/>
    <dgm:cxn modelId="{4683A833-7151-446C-A019-E2ECA305246F}" srcId="{FAB98A15-F650-4AD6-AAC8-4E30101CBCBF}" destId="{F9A97166-08CB-4E8A-B644-FEBF54F9ACCD}" srcOrd="1" destOrd="0" parTransId="{5A3856E9-B5AA-4AD4-99D1-93F82B6B7239}" sibTransId="{B892E096-BD1C-4D50-ABE6-D87B7846B0DF}"/>
    <dgm:cxn modelId="{FD62AFE7-BE2A-44D8-90E7-29419AB17B1E}" type="presParOf" srcId="{A086A841-7EF6-423C-A87E-EFDE4B92F836}" destId="{FD9239D7-0C02-43B0-B45B-2B34745F94F2}" srcOrd="0" destOrd="0" presId="urn:microsoft.com/office/officeart/2008/layout/VerticalCurvedList"/>
    <dgm:cxn modelId="{78360937-9CD8-46B9-A236-0A4843165631}" type="presParOf" srcId="{FD9239D7-0C02-43B0-B45B-2B34745F94F2}" destId="{AF3C5B38-0792-417C-AFC0-AA3D337671B7}" srcOrd="0" destOrd="0" presId="urn:microsoft.com/office/officeart/2008/layout/VerticalCurvedList"/>
    <dgm:cxn modelId="{74AD26C0-02B4-40FB-85A3-E1DE01C5A0C2}" type="presParOf" srcId="{AF3C5B38-0792-417C-AFC0-AA3D337671B7}" destId="{4D6004E5-BB8D-49B2-AA50-A411DA48987D}" srcOrd="0" destOrd="0" presId="urn:microsoft.com/office/officeart/2008/layout/VerticalCurvedList"/>
    <dgm:cxn modelId="{040AC795-3520-4A35-B512-390A16F2CA7E}" type="presParOf" srcId="{AF3C5B38-0792-417C-AFC0-AA3D337671B7}" destId="{358993D4-9863-4D00-920D-D5A1F3F25628}" srcOrd="1" destOrd="0" presId="urn:microsoft.com/office/officeart/2008/layout/VerticalCurvedList"/>
    <dgm:cxn modelId="{C0ED3190-50A2-4182-9127-4769F54AFB15}" type="presParOf" srcId="{AF3C5B38-0792-417C-AFC0-AA3D337671B7}" destId="{940E5D4B-25F9-4ECD-8FA0-AD06FF459769}" srcOrd="2" destOrd="0" presId="urn:microsoft.com/office/officeart/2008/layout/VerticalCurvedList"/>
    <dgm:cxn modelId="{5D4EDA08-7B51-4901-8D91-48A54949A402}" type="presParOf" srcId="{AF3C5B38-0792-417C-AFC0-AA3D337671B7}" destId="{34AE05E4-D808-4D58-AEE1-5DD8EEBCE8E4}" srcOrd="3" destOrd="0" presId="urn:microsoft.com/office/officeart/2008/layout/VerticalCurvedList"/>
    <dgm:cxn modelId="{36D359F4-9AEB-4F2A-A446-2DABCACB9E6A}" type="presParOf" srcId="{FD9239D7-0C02-43B0-B45B-2B34745F94F2}" destId="{3198F153-12F0-48C0-991A-A45CC53356FB}" srcOrd="1" destOrd="0" presId="urn:microsoft.com/office/officeart/2008/layout/VerticalCurvedList"/>
    <dgm:cxn modelId="{1CB103D6-1232-4528-BA18-7ACE686C39A2}" type="presParOf" srcId="{FD9239D7-0C02-43B0-B45B-2B34745F94F2}" destId="{3408AB3D-921F-4329-8020-3E979FB3AD87}" srcOrd="2" destOrd="0" presId="urn:microsoft.com/office/officeart/2008/layout/VerticalCurvedList"/>
    <dgm:cxn modelId="{A1FA9D9D-4D5B-46D7-99CD-B3388D84A718}" type="presParOf" srcId="{3408AB3D-921F-4329-8020-3E979FB3AD87}" destId="{3418819D-296C-44CB-8671-31B6B63D3A2A}" srcOrd="0" destOrd="0" presId="urn:microsoft.com/office/officeart/2008/layout/VerticalCurvedList"/>
    <dgm:cxn modelId="{4DA8473A-3428-4F50-89EE-E46CE643624A}" type="presParOf" srcId="{FD9239D7-0C02-43B0-B45B-2B34745F94F2}" destId="{0486B1D5-A295-495F-8D89-062D72B7327F}" srcOrd="3" destOrd="0" presId="urn:microsoft.com/office/officeart/2008/layout/VerticalCurvedList"/>
    <dgm:cxn modelId="{5BDF6FF5-3555-4C56-8F13-EFD0A88C2418}" type="presParOf" srcId="{FD9239D7-0C02-43B0-B45B-2B34745F94F2}" destId="{DE89EC75-372B-4A17-BAD6-AA86A53D6513}" srcOrd="4" destOrd="0" presId="urn:microsoft.com/office/officeart/2008/layout/VerticalCurvedList"/>
    <dgm:cxn modelId="{EBF21C19-C984-4125-99ED-32B8FD663A94}" type="presParOf" srcId="{DE89EC75-372B-4A17-BAD6-AA86A53D6513}" destId="{267BBF74-224A-4B75-8705-A964C871877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BBCBAC8-FF99-427E-904A-ADD06F23B257}" type="doc">
      <dgm:prSet loTypeId="urn:microsoft.com/office/officeart/2005/8/layout/orgChart1" loCatId="hierarchy" qsTypeId="urn:microsoft.com/office/officeart/2005/8/quickstyle/3d2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A30E28E-A17E-47B8-8C9F-FA6AA256C45B}">
      <dgm:prSet phldrT="[Текст]" custT="1"/>
      <dgm:spPr/>
      <dgm:t>
        <a:bodyPr/>
        <a:lstStyle/>
        <a:p>
          <a:r>
            <a:rPr lang="en-US" sz="5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5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54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5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5C4D39-544B-4712-B826-87049129AF1D}" type="parTrans" cxnId="{1EA7761D-EE5E-45D4-80F3-E4C433FD0C70}">
      <dgm:prSet/>
      <dgm:spPr/>
      <dgm:t>
        <a:bodyPr/>
        <a:lstStyle/>
        <a:p>
          <a:endParaRPr lang="ru-RU"/>
        </a:p>
      </dgm:t>
    </dgm:pt>
    <dgm:pt modelId="{A04883CC-8A51-40CF-9A9D-A50AC7CED7F0}" type="sibTrans" cxnId="{1EA7761D-EE5E-45D4-80F3-E4C433FD0C70}">
      <dgm:prSet/>
      <dgm:spPr/>
      <dgm:t>
        <a:bodyPr/>
        <a:lstStyle/>
        <a:p>
          <a:endParaRPr lang="ru-RU"/>
        </a:p>
      </dgm:t>
    </dgm:pt>
    <dgm:pt modelId="{DEBE4205-1F9A-4785-8F33-B27CC7C023C9}" type="asst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B6F867-4BFC-4B6C-A15B-C4CB99B04A94}" type="parTrans" cxnId="{986A5A55-8315-4352-AF66-1FA17F6A25F4}">
      <dgm:prSet/>
      <dgm:spPr/>
      <dgm:t>
        <a:bodyPr/>
        <a:lstStyle/>
        <a:p>
          <a:endParaRPr lang="ru-RU"/>
        </a:p>
      </dgm:t>
    </dgm:pt>
    <dgm:pt modelId="{3E751778-2FBA-4FA4-AF02-5ED5E051BD37}" type="sibTrans" cxnId="{986A5A55-8315-4352-AF66-1FA17F6A25F4}">
      <dgm:prSet/>
      <dgm:spPr/>
      <dgm:t>
        <a:bodyPr/>
        <a:lstStyle/>
        <a:p>
          <a:endParaRPr lang="ru-RU"/>
        </a:p>
      </dgm:t>
    </dgm:pt>
    <dgm:pt modelId="{97CDAC0E-1BE5-4F56-BF21-3B30C59547F6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sirtdan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6EB485-BE22-42B8-9A69-573E0715B9BF}" type="parTrans" cxnId="{D84D1B7C-2E62-4FBE-B488-607BDA32E5A7}">
      <dgm:prSet/>
      <dgm:spPr/>
      <dgm:t>
        <a:bodyPr/>
        <a:lstStyle/>
        <a:p>
          <a:endParaRPr lang="ru-RU"/>
        </a:p>
      </dgm:t>
    </dgm:pt>
    <dgm:pt modelId="{4FC9DDFF-A884-48EA-84E8-7023E8DA3A11}" type="sibTrans" cxnId="{D84D1B7C-2E62-4FBE-B488-607BDA32E5A7}">
      <dgm:prSet/>
      <dgm:spPr/>
      <dgm:t>
        <a:bodyPr/>
        <a:lstStyle/>
        <a:p>
          <a:endParaRPr lang="ru-RU"/>
        </a:p>
      </dgm:t>
    </dgm:pt>
    <dgm:pt modelId="{366DF998-A4A5-4DE4-948B-3DD307B514E0}">
      <dgm:prSet phldrT="[Текст]" custT="1"/>
      <dgm:spPr/>
      <dgm:t>
        <a:bodyPr/>
        <a:lstStyle/>
        <a:p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Agar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bog’lanish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chiziqdan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01524F-ED8D-43E3-AF06-90001378634C}" type="parTrans" cxnId="{18482B04-6DA8-4E89-94F3-6AEA589A62F5}">
      <dgm:prSet/>
      <dgm:spPr/>
      <dgm:t>
        <a:bodyPr/>
        <a:lstStyle/>
        <a:p>
          <a:endParaRPr lang="ru-RU"/>
        </a:p>
      </dgm:t>
    </dgm:pt>
    <dgm:pt modelId="{2C92D5AC-14B5-4731-AA20-CC0C8A96CE53}" type="sibTrans" cxnId="{18482B04-6DA8-4E89-94F3-6AEA589A62F5}">
      <dgm:prSet/>
      <dgm:spPr/>
      <dgm:t>
        <a:bodyPr/>
        <a:lstStyle/>
        <a:p>
          <a:endParaRPr lang="ru-RU"/>
        </a:p>
      </dgm:t>
    </dgm:pt>
    <dgm:pt modelId="{AA3B5451-D6DE-49DD-B878-1ACE75153C39}" type="asst">
      <dgm:prSet phldrT="[Текст]" custT="1"/>
      <dgm:spPr/>
      <dgm:t>
        <a:bodyPr/>
        <a:lstStyle/>
        <a:p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4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0AE625-E965-4906-A425-F3B1322492D5}" type="parTrans" cxnId="{118ED40C-AAA6-437A-8E0E-4CDFE52C7528}">
      <dgm:prSet/>
      <dgm:spPr/>
      <dgm:t>
        <a:bodyPr/>
        <a:lstStyle/>
        <a:p>
          <a:endParaRPr lang="ru-RU"/>
        </a:p>
      </dgm:t>
    </dgm:pt>
    <dgm:pt modelId="{119DAFEF-B17A-4824-9D5E-04456242763D}" type="sibTrans" cxnId="{118ED40C-AAA6-437A-8E0E-4CDFE52C7528}">
      <dgm:prSet/>
      <dgm:spPr/>
      <dgm:t>
        <a:bodyPr/>
        <a:lstStyle/>
        <a:p>
          <a:endParaRPr lang="ru-RU"/>
        </a:p>
      </dgm:t>
    </dgm:pt>
    <dgm:pt modelId="{A3867CE8-5A32-4DC0-810E-EC680DF74E95}" type="pres">
      <dgm:prSet presAssocID="{5BBCBAC8-FF99-427E-904A-ADD06F23B25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4AB35EA-010B-49A5-ABFF-5E777CA999B7}" type="pres">
      <dgm:prSet presAssocID="{EA30E28E-A17E-47B8-8C9F-FA6AA256C45B}" presName="hierRoot1" presStyleCnt="0">
        <dgm:presLayoutVars>
          <dgm:hierBranch val="init"/>
        </dgm:presLayoutVars>
      </dgm:prSet>
      <dgm:spPr/>
    </dgm:pt>
    <dgm:pt modelId="{32EFEA4B-A791-41CC-A449-ADD67D025575}" type="pres">
      <dgm:prSet presAssocID="{EA30E28E-A17E-47B8-8C9F-FA6AA256C45B}" presName="rootComposite1" presStyleCnt="0"/>
      <dgm:spPr/>
    </dgm:pt>
    <dgm:pt modelId="{88747D84-828B-426A-A90F-3B0ADBEC2CF7}" type="pres">
      <dgm:prSet presAssocID="{EA30E28E-A17E-47B8-8C9F-FA6AA256C45B}" presName="rootText1" presStyleLbl="node0" presStyleIdx="0" presStyleCnt="1" custScaleX="201303" custScaleY="950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D195E66-FB7D-4399-A413-6C445A5AE4E3}" type="pres">
      <dgm:prSet presAssocID="{EA30E28E-A17E-47B8-8C9F-FA6AA256C45B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1FA3C21-0435-44F8-83C0-5CB2473A3B97}" type="pres">
      <dgm:prSet presAssocID="{EA30E28E-A17E-47B8-8C9F-FA6AA256C45B}" presName="hierChild2" presStyleCnt="0"/>
      <dgm:spPr/>
    </dgm:pt>
    <dgm:pt modelId="{31E95D25-953C-41A5-8ED0-ED515F793993}" type="pres">
      <dgm:prSet presAssocID="{B16EB485-BE22-42B8-9A69-573E0715B9BF}" presName="Name37" presStyleLbl="parChTrans1D2" presStyleIdx="0" presStyleCnt="4"/>
      <dgm:spPr/>
      <dgm:t>
        <a:bodyPr/>
        <a:lstStyle/>
        <a:p>
          <a:endParaRPr lang="ru-RU"/>
        </a:p>
      </dgm:t>
    </dgm:pt>
    <dgm:pt modelId="{FE6DCE4B-34BF-4608-9EBF-8FE5ADC4C014}" type="pres">
      <dgm:prSet presAssocID="{97CDAC0E-1BE5-4F56-BF21-3B30C59547F6}" presName="hierRoot2" presStyleCnt="0">
        <dgm:presLayoutVars>
          <dgm:hierBranch val="init"/>
        </dgm:presLayoutVars>
      </dgm:prSet>
      <dgm:spPr/>
    </dgm:pt>
    <dgm:pt modelId="{1AD45303-ADCC-43FB-8C54-73F0EA77AC10}" type="pres">
      <dgm:prSet presAssocID="{97CDAC0E-1BE5-4F56-BF21-3B30C59547F6}" presName="rootComposite" presStyleCnt="0"/>
      <dgm:spPr/>
    </dgm:pt>
    <dgm:pt modelId="{0CBA8167-9300-429C-9CAA-6CA74F181EC3}" type="pres">
      <dgm:prSet presAssocID="{97CDAC0E-1BE5-4F56-BF21-3B30C59547F6}" presName="rootText" presStyleLbl="node2" presStyleIdx="0" presStyleCnt="2" custScaleX="166798" custScaleY="1589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B598D2-9E50-48AB-9072-7267001328B2}" type="pres">
      <dgm:prSet presAssocID="{97CDAC0E-1BE5-4F56-BF21-3B30C59547F6}" presName="rootConnector" presStyleLbl="node2" presStyleIdx="0" presStyleCnt="2"/>
      <dgm:spPr/>
      <dgm:t>
        <a:bodyPr/>
        <a:lstStyle/>
        <a:p>
          <a:endParaRPr lang="ru-RU"/>
        </a:p>
      </dgm:t>
    </dgm:pt>
    <dgm:pt modelId="{538959DB-7EBE-40F8-A76F-A311BA6C4116}" type="pres">
      <dgm:prSet presAssocID="{97CDAC0E-1BE5-4F56-BF21-3B30C59547F6}" presName="hierChild4" presStyleCnt="0"/>
      <dgm:spPr/>
    </dgm:pt>
    <dgm:pt modelId="{8E60780E-6252-4B9B-8760-4C3A15D8FBE4}" type="pres">
      <dgm:prSet presAssocID="{97CDAC0E-1BE5-4F56-BF21-3B30C59547F6}" presName="hierChild5" presStyleCnt="0"/>
      <dgm:spPr/>
    </dgm:pt>
    <dgm:pt modelId="{1AA9AAB7-F14D-46AD-AE94-AD17BD6C6CCE}" type="pres">
      <dgm:prSet presAssocID="{9E01524F-ED8D-43E3-AF06-90001378634C}" presName="Name37" presStyleLbl="parChTrans1D2" presStyleIdx="1" presStyleCnt="4"/>
      <dgm:spPr/>
      <dgm:t>
        <a:bodyPr/>
        <a:lstStyle/>
        <a:p>
          <a:endParaRPr lang="ru-RU"/>
        </a:p>
      </dgm:t>
    </dgm:pt>
    <dgm:pt modelId="{E9F4FC00-124A-4D31-986D-422D904382CD}" type="pres">
      <dgm:prSet presAssocID="{366DF998-A4A5-4DE4-948B-3DD307B514E0}" presName="hierRoot2" presStyleCnt="0">
        <dgm:presLayoutVars>
          <dgm:hierBranch val="init"/>
        </dgm:presLayoutVars>
      </dgm:prSet>
      <dgm:spPr/>
    </dgm:pt>
    <dgm:pt modelId="{C906C1CA-B193-4A55-9F1C-94759407559B}" type="pres">
      <dgm:prSet presAssocID="{366DF998-A4A5-4DE4-948B-3DD307B514E0}" presName="rootComposite" presStyleCnt="0"/>
      <dgm:spPr/>
    </dgm:pt>
    <dgm:pt modelId="{6CD7802C-75AC-4D49-8FC4-160A65C4F6CE}" type="pres">
      <dgm:prSet presAssocID="{366DF998-A4A5-4DE4-948B-3DD307B514E0}" presName="rootText" presStyleLbl="node2" presStyleIdx="1" presStyleCnt="2" custScaleX="186745" custScaleY="15722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C27120-092B-4B77-8CB5-5EE4360DD29C}" type="pres">
      <dgm:prSet presAssocID="{366DF998-A4A5-4DE4-948B-3DD307B514E0}" presName="rootConnector" presStyleLbl="node2" presStyleIdx="1" presStyleCnt="2"/>
      <dgm:spPr/>
      <dgm:t>
        <a:bodyPr/>
        <a:lstStyle/>
        <a:p>
          <a:endParaRPr lang="ru-RU"/>
        </a:p>
      </dgm:t>
    </dgm:pt>
    <dgm:pt modelId="{899F5CAE-1C77-49F8-B568-36B22A9F5F1F}" type="pres">
      <dgm:prSet presAssocID="{366DF998-A4A5-4DE4-948B-3DD307B514E0}" presName="hierChild4" presStyleCnt="0"/>
      <dgm:spPr/>
    </dgm:pt>
    <dgm:pt modelId="{EA0F8B95-02A7-4513-B91C-8980063CEBE8}" type="pres">
      <dgm:prSet presAssocID="{366DF998-A4A5-4DE4-948B-3DD307B514E0}" presName="hierChild5" presStyleCnt="0"/>
      <dgm:spPr/>
    </dgm:pt>
    <dgm:pt modelId="{DC53F480-D693-473A-8A59-9BA34F9DC6EC}" type="pres">
      <dgm:prSet presAssocID="{EA30E28E-A17E-47B8-8C9F-FA6AA256C45B}" presName="hierChild3" presStyleCnt="0"/>
      <dgm:spPr/>
    </dgm:pt>
    <dgm:pt modelId="{661627C7-7696-4651-95E1-44544FDA0F2E}" type="pres">
      <dgm:prSet presAssocID="{16B6F867-4BFC-4B6C-A15B-C4CB99B04A94}" presName="Name111" presStyleLbl="parChTrans1D2" presStyleIdx="2" presStyleCnt="4"/>
      <dgm:spPr/>
      <dgm:t>
        <a:bodyPr/>
        <a:lstStyle/>
        <a:p>
          <a:endParaRPr lang="ru-RU"/>
        </a:p>
      </dgm:t>
    </dgm:pt>
    <dgm:pt modelId="{60080A15-E429-4C0F-9B0F-E2C444E671CB}" type="pres">
      <dgm:prSet presAssocID="{DEBE4205-1F9A-4785-8F33-B27CC7C023C9}" presName="hierRoot3" presStyleCnt="0">
        <dgm:presLayoutVars>
          <dgm:hierBranch val="init"/>
        </dgm:presLayoutVars>
      </dgm:prSet>
      <dgm:spPr/>
    </dgm:pt>
    <dgm:pt modelId="{2EFCA646-A7B9-4C7E-A4EF-0E1DCD780429}" type="pres">
      <dgm:prSet presAssocID="{DEBE4205-1F9A-4785-8F33-B27CC7C023C9}" presName="rootComposite3" presStyleCnt="0"/>
      <dgm:spPr/>
    </dgm:pt>
    <dgm:pt modelId="{C18BC7CF-6FEA-4CC7-A330-929292360A8D}" type="pres">
      <dgm:prSet presAssocID="{DEBE4205-1F9A-4785-8F33-B27CC7C023C9}" presName="rootText3" presStyleLbl="asst1" presStyleIdx="0" presStyleCnt="2" custScaleX="144744" custScaleY="99825" custLinFactNeighborX="-327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C08280-2D01-441B-96AC-15C5D58AAB92}" type="pres">
      <dgm:prSet presAssocID="{DEBE4205-1F9A-4785-8F33-B27CC7C023C9}" presName="rootConnector3" presStyleLbl="asst1" presStyleIdx="0" presStyleCnt="2"/>
      <dgm:spPr/>
      <dgm:t>
        <a:bodyPr/>
        <a:lstStyle/>
        <a:p>
          <a:endParaRPr lang="ru-RU"/>
        </a:p>
      </dgm:t>
    </dgm:pt>
    <dgm:pt modelId="{212CE67C-A304-454D-BEF6-EF036C30C052}" type="pres">
      <dgm:prSet presAssocID="{DEBE4205-1F9A-4785-8F33-B27CC7C023C9}" presName="hierChild6" presStyleCnt="0"/>
      <dgm:spPr/>
    </dgm:pt>
    <dgm:pt modelId="{9C698906-1CCA-4A10-8295-894214756E2B}" type="pres">
      <dgm:prSet presAssocID="{DEBE4205-1F9A-4785-8F33-B27CC7C023C9}" presName="hierChild7" presStyleCnt="0"/>
      <dgm:spPr/>
    </dgm:pt>
    <dgm:pt modelId="{91ECC861-8D82-40CE-9C16-6CF749AB9149}" type="pres">
      <dgm:prSet presAssocID="{170AE625-E965-4906-A425-F3B1322492D5}" presName="Name111" presStyleLbl="parChTrans1D2" presStyleIdx="3" presStyleCnt="4"/>
      <dgm:spPr/>
      <dgm:t>
        <a:bodyPr/>
        <a:lstStyle/>
        <a:p>
          <a:endParaRPr lang="ru-RU"/>
        </a:p>
      </dgm:t>
    </dgm:pt>
    <dgm:pt modelId="{12BBF39A-B74D-48FF-9574-6153D89E4EA2}" type="pres">
      <dgm:prSet presAssocID="{AA3B5451-D6DE-49DD-B878-1ACE75153C39}" presName="hierRoot3" presStyleCnt="0">
        <dgm:presLayoutVars>
          <dgm:hierBranch val="init"/>
        </dgm:presLayoutVars>
      </dgm:prSet>
      <dgm:spPr/>
    </dgm:pt>
    <dgm:pt modelId="{9A387D92-C950-41E4-8ECF-BED854CB1E6B}" type="pres">
      <dgm:prSet presAssocID="{AA3B5451-D6DE-49DD-B878-1ACE75153C39}" presName="rootComposite3" presStyleCnt="0"/>
      <dgm:spPr/>
    </dgm:pt>
    <dgm:pt modelId="{E250458C-1ED0-4C79-8C28-3EE2E4674B1C}" type="pres">
      <dgm:prSet presAssocID="{AA3B5451-D6DE-49DD-B878-1ACE75153C39}" presName="rootText3" presStyleLbl="asst1" presStyleIdx="1" presStyleCnt="2" custScaleX="160930" custScaleY="924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C975AC4-DAC9-4B70-841F-CB474DE4CBB4}" type="pres">
      <dgm:prSet presAssocID="{AA3B5451-D6DE-49DD-B878-1ACE75153C39}" presName="rootConnector3" presStyleLbl="asst1" presStyleIdx="1" presStyleCnt="2"/>
      <dgm:spPr/>
      <dgm:t>
        <a:bodyPr/>
        <a:lstStyle/>
        <a:p>
          <a:endParaRPr lang="ru-RU"/>
        </a:p>
      </dgm:t>
    </dgm:pt>
    <dgm:pt modelId="{03E3235A-85E9-4E63-959E-0681FAB68732}" type="pres">
      <dgm:prSet presAssocID="{AA3B5451-D6DE-49DD-B878-1ACE75153C39}" presName="hierChild6" presStyleCnt="0"/>
      <dgm:spPr/>
    </dgm:pt>
    <dgm:pt modelId="{343E8F1D-C35A-4A54-93BD-8D6A96554EE3}" type="pres">
      <dgm:prSet presAssocID="{AA3B5451-D6DE-49DD-B878-1ACE75153C39}" presName="hierChild7" presStyleCnt="0"/>
      <dgm:spPr/>
    </dgm:pt>
  </dgm:ptLst>
  <dgm:cxnLst>
    <dgm:cxn modelId="{597DDC38-3BDF-40C1-B3E1-64929E6BA7D0}" type="presOf" srcId="{DEBE4205-1F9A-4785-8F33-B27CC7C023C9}" destId="{C18BC7CF-6FEA-4CC7-A330-929292360A8D}" srcOrd="0" destOrd="0" presId="urn:microsoft.com/office/officeart/2005/8/layout/orgChart1"/>
    <dgm:cxn modelId="{F36A712C-E100-463D-97EA-48A4EAA516A2}" type="presOf" srcId="{9E01524F-ED8D-43E3-AF06-90001378634C}" destId="{1AA9AAB7-F14D-46AD-AE94-AD17BD6C6CCE}" srcOrd="0" destOrd="0" presId="urn:microsoft.com/office/officeart/2005/8/layout/orgChart1"/>
    <dgm:cxn modelId="{3CC1B6C1-C0BD-4E30-9D7A-94443E96C857}" type="presOf" srcId="{EA30E28E-A17E-47B8-8C9F-FA6AA256C45B}" destId="{8D195E66-FB7D-4399-A413-6C445A5AE4E3}" srcOrd="1" destOrd="0" presId="urn:microsoft.com/office/officeart/2005/8/layout/orgChart1"/>
    <dgm:cxn modelId="{10D82CA2-C77F-4050-9728-8E690BCBBB39}" type="presOf" srcId="{DEBE4205-1F9A-4785-8F33-B27CC7C023C9}" destId="{D6C08280-2D01-441B-96AC-15C5D58AAB92}" srcOrd="1" destOrd="0" presId="urn:microsoft.com/office/officeart/2005/8/layout/orgChart1"/>
    <dgm:cxn modelId="{1D81DC43-6A7D-431C-96D3-C0F6CAA867A8}" type="presOf" srcId="{AA3B5451-D6DE-49DD-B878-1ACE75153C39}" destId="{E250458C-1ED0-4C79-8C28-3EE2E4674B1C}" srcOrd="0" destOrd="0" presId="urn:microsoft.com/office/officeart/2005/8/layout/orgChart1"/>
    <dgm:cxn modelId="{986A5A55-8315-4352-AF66-1FA17F6A25F4}" srcId="{EA30E28E-A17E-47B8-8C9F-FA6AA256C45B}" destId="{DEBE4205-1F9A-4785-8F33-B27CC7C023C9}" srcOrd="0" destOrd="0" parTransId="{16B6F867-4BFC-4B6C-A15B-C4CB99B04A94}" sibTransId="{3E751778-2FBA-4FA4-AF02-5ED5E051BD37}"/>
    <dgm:cxn modelId="{3154B66F-323B-4551-B345-9F3660EACC05}" type="presOf" srcId="{170AE625-E965-4906-A425-F3B1322492D5}" destId="{91ECC861-8D82-40CE-9C16-6CF749AB9149}" srcOrd="0" destOrd="0" presId="urn:microsoft.com/office/officeart/2005/8/layout/orgChart1"/>
    <dgm:cxn modelId="{4D179208-230F-4BC1-9148-EFACC45308A6}" type="presOf" srcId="{366DF998-A4A5-4DE4-948B-3DD307B514E0}" destId="{60C27120-092B-4B77-8CB5-5EE4360DD29C}" srcOrd="1" destOrd="0" presId="urn:microsoft.com/office/officeart/2005/8/layout/orgChart1"/>
    <dgm:cxn modelId="{DF19E7E9-C697-4879-9DBA-FA24E5A4E6FD}" type="presOf" srcId="{97CDAC0E-1BE5-4F56-BF21-3B30C59547F6}" destId="{92B598D2-9E50-48AB-9072-7267001328B2}" srcOrd="1" destOrd="0" presId="urn:microsoft.com/office/officeart/2005/8/layout/orgChart1"/>
    <dgm:cxn modelId="{1EA7761D-EE5E-45D4-80F3-E4C433FD0C70}" srcId="{5BBCBAC8-FF99-427E-904A-ADD06F23B257}" destId="{EA30E28E-A17E-47B8-8C9F-FA6AA256C45B}" srcOrd="0" destOrd="0" parTransId="{E15C4D39-544B-4712-B826-87049129AF1D}" sibTransId="{A04883CC-8A51-40CF-9A9D-A50AC7CED7F0}"/>
    <dgm:cxn modelId="{118ED40C-AAA6-437A-8E0E-4CDFE52C7528}" srcId="{EA30E28E-A17E-47B8-8C9F-FA6AA256C45B}" destId="{AA3B5451-D6DE-49DD-B878-1ACE75153C39}" srcOrd="1" destOrd="0" parTransId="{170AE625-E965-4906-A425-F3B1322492D5}" sibTransId="{119DAFEF-B17A-4824-9D5E-04456242763D}"/>
    <dgm:cxn modelId="{B2361A01-16BB-4CD6-AFD7-DDDCAEE801E9}" type="presOf" srcId="{AA3B5451-D6DE-49DD-B878-1ACE75153C39}" destId="{9C975AC4-DAC9-4B70-841F-CB474DE4CBB4}" srcOrd="1" destOrd="0" presId="urn:microsoft.com/office/officeart/2005/8/layout/orgChart1"/>
    <dgm:cxn modelId="{30B964CF-C26A-4511-A8E0-D222914B8A5B}" type="presOf" srcId="{5BBCBAC8-FF99-427E-904A-ADD06F23B257}" destId="{A3867CE8-5A32-4DC0-810E-EC680DF74E95}" srcOrd="0" destOrd="0" presId="urn:microsoft.com/office/officeart/2005/8/layout/orgChart1"/>
    <dgm:cxn modelId="{65F1ABEE-16EB-47BB-BEAC-0CC6096F032C}" type="presOf" srcId="{366DF998-A4A5-4DE4-948B-3DD307B514E0}" destId="{6CD7802C-75AC-4D49-8FC4-160A65C4F6CE}" srcOrd="0" destOrd="0" presId="urn:microsoft.com/office/officeart/2005/8/layout/orgChart1"/>
    <dgm:cxn modelId="{78A93DFE-F5B8-4E0D-9D14-4D8E4CF070FA}" type="presOf" srcId="{B16EB485-BE22-42B8-9A69-573E0715B9BF}" destId="{31E95D25-953C-41A5-8ED0-ED515F793993}" srcOrd="0" destOrd="0" presId="urn:microsoft.com/office/officeart/2005/8/layout/orgChart1"/>
    <dgm:cxn modelId="{18482B04-6DA8-4E89-94F3-6AEA589A62F5}" srcId="{EA30E28E-A17E-47B8-8C9F-FA6AA256C45B}" destId="{366DF998-A4A5-4DE4-948B-3DD307B514E0}" srcOrd="3" destOrd="0" parTransId="{9E01524F-ED8D-43E3-AF06-90001378634C}" sibTransId="{2C92D5AC-14B5-4731-AA20-CC0C8A96CE53}"/>
    <dgm:cxn modelId="{A9D30CFC-3D21-49A6-9806-5FD815A41F2C}" type="presOf" srcId="{16B6F867-4BFC-4B6C-A15B-C4CB99B04A94}" destId="{661627C7-7696-4651-95E1-44544FDA0F2E}" srcOrd="0" destOrd="0" presId="urn:microsoft.com/office/officeart/2005/8/layout/orgChart1"/>
    <dgm:cxn modelId="{D84D1B7C-2E62-4FBE-B488-607BDA32E5A7}" srcId="{EA30E28E-A17E-47B8-8C9F-FA6AA256C45B}" destId="{97CDAC0E-1BE5-4F56-BF21-3B30C59547F6}" srcOrd="2" destOrd="0" parTransId="{B16EB485-BE22-42B8-9A69-573E0715B9BF}" sibTransId="{4FC9DDFF-A884-48EA-84E8-7023E8DA3A11}"/>
    <dgm:cxn modelId="{17C12143-5461-47BD-B74F-AF911C8BB75C}" type="presOf" srcId="{EA30E28E-A17E-47B8-8C9F-FA6AA256C45B}" destId="{88747D84-828B-426A-A90F-3B0ADBEC2CF7}" srcOrd="0" destOrd="0" presId="urn:microsoft.com/office/officeart/2005/8/layout/orgChart1"/>
    <dgm:cxn modelId="{AEAECF05-830A-4174-922D-B5B6C09B5672}" type="presOf" srcId="{97CDAC0E-1BE5-4F56-BF21-3B30C59547F6}" destId="{0CBA8167-9300-429C-9CAA-6CA74F181EC3}" srcOrd="0" destOrd="0" presId="urn:microsoft.com/office/officeart/2005/8/layout/orgChart1"/>
    <dgm:cxn modelId="{A21C99B5-3EEC-428D-9053-A67FD22B82EB}" type="presParOf" srcId="{A3867CE8-5A32-4DC0-810E-EC680DF74E95}" destId="{C4AB35EA-010B-49A5-ABFF-5E777CA999B7}" srcOrd="0" destOrd="0" presId="urn:microsoft.com/office/officeart/2005/8/layout/orgChart1"/>
    <dgm:cxn modelId="{B8EDE0CF-EB70-4C04-8993-B9C32C399FD0}" type="presParOf" srcId="{C4AB35EA-010B-49A5-ABFF-5E777CA999B7}" destId="{32EFEA4B-A791-41CC-A449-ADD67D025575}" srcOrd="0" destOrd="0" presId="urn:microsoft.com/office/officeart/2005/8/layout/orgChart1"/>
    <dgm:cxn modelId="{B3B23828-33DA-408C-B800-D408BCF0BB49}" type="presParOf" srcId="{32EFEA4B-A791-41CC-A449-ADD67D025575}" destId="{88747D84-828B-426A-A90F-3B0ADBEC2CF7}" srcOrd="0" destOrd="0" presId="urn:microsoft.com/office/officeart/2005/8/layout/orgChart1"/>
    <dgm:cxn modelId="{96320602-AFEA-4A5B-A38B-000812E42005}" type="presParOf" srcId="{32EFEA4B-A791-41CC-A449-ADD67D025575}" destId="{8D195E66-FB7D-4399-A413-6C445A5AE4E3}" srcOrd="1" destOrd="0" presId="urn:microsoft.com/office/officeart/2005/8/layout/orgChart1"/>
    <dgm:cxn modelId="{0B28C674-464B-4336-A90E-ADC33506699B}" type="presParOf" srcId="{C4AB35EA-010B-49A5-ABFF-5E777CA999B7}" destId="{21FA3C21-0435-44F8-83C0-5CB2473A3B97}" srcOrd="1" destOrd="0" presId="urn:microsoft.com/office/officeart/2005/8/layout/orgChart1"/>
    <dgm:cxn modelId="{C7CB20F0-72BC-42F4-9192-F1DD3C043506}" type="presParOf" srcId="{21FA3C21-0435-44F8-83C0-5CB2473A3B97}" destId="{31E95D25-953C-41A5-8ED0-ED515F793993}" srcOrd="0" destOrd="0" presId="urn:microsoft.com/office/officeart/2005/8/layout/orgChart1"/>
    <dgm:cxn modelId="{DCAA2E7E-7FAA-4C11-B872-43C196B7A13E}" type="presParOf" srcId="{21FA3C21-0435-44F8-83C0-5CB2473A3B97}" destId="{FE6DCE4B-34BF-4608-9EBF-8FE5ADC4C014}" srcOrd="1" destOrd="0" presId="urn:microsoft.com/office/officeart/2005/8/layout/orgChart1"/>
    <dgm:cxn modelId="{92806ABE-DC49-48B7-AA31-5BCDF8C69533}" type="presParOf" srcId="{FE6DCE4B-34BF-4608-9EBF-8FE5ADC4C014}" destId="{1AD45303-ADCC-43FB-8C54-73F0EA77AC10}" srcOrd="0" destOrd="0" presId="urn:microsoft.com/office/officeart/2005/8/layout/orgChart1"/>
    <dgm:cxn modelId="{A805CCC9-BEB0-40C5-B1D0-9CC17526DA8B}" type="presParOf" srcId="{1AD45303-ADCC-43FB-8C54-73F0EA77AC10}" destId="{0CBA8167-9300-429C-9CAA-6CA74F181EC3}" srcOrd="0" destOrd="0" presId="urn:microsoft.com/office/officeart/2005/8/layout/orgChart1"/>
    <dgm:cxn modelId="{2CD8BA31-E0F9-41BD-BE46-6E8BD690AE0A}" type="presParOf" srcId="{1AD45303-ADCC-43FB-8C54-73F0EA77AC10}" destId="{92B598D2-9E50-48AB-9072-7267001328B2}" srcOrd="1" destOrd="0" presId="urn:microsoft.com/office/officeart/2005/8/layout/orgChart1"/>
    <dgm:cxn modelId="{D31CE364-FA59-44E1-8AC8-5B7E95AB3C96}" type="presParOf" srcId="{FE6DCE4B-34BF-4608-9EBF-8FE5ADC4C014}" destId="{538959DB-7EBE-40F8-A76F-A311BA6C4116}" srcOrd="1" destOrd="0" presId="urn:microsoft.com/office/officeart/2005/8/layout/orgChart1"/>
    <dgm:cxn modelId="{F229DF63-7221-4D67-9740-164715E3822C}" type="presParOf" srcId="{FE6DCE4B-34BF-4608-9EBF-8FE5ADC4C014}" destId="{8E60780E-6252-4B9B-8760-4C3A15D8FBE4}" srcOrd="2" destOrd="0" presId="urn:microsoft.com/office/officeart/2005/8/layout/orgChart1"/>
    <dgm:cxn modelId="{EFEFE517-00E0-4484-851A-B757CB266876}" type="presParOf" srcId="{21FA3C21-0435-44F8-83C0-5CB2473A3B97}" destId="{1AA9AAB7-F14D-46AD-AE94-AD17BD6C6CCE}" srcOrd="2" destOrd="0" presId="urn:microsoft.com/office/officeart/2005/8/layout/orgChart1"/>
    <dgm:cxn modelId="{64982BCF-CEF0-4EFA-A260-9A49AE4BC139}" type="presParOf" srcId="{21FA3C21-0435-44F8-83C0-5CB2473A3B97}" destId="{E9F4FC00-124A-4D31-986D-422D904382CD}" srcOrd="3" destOrd="0" presId="urn:microsoft.com/office/officeart/2005/8/layout/orgChart1"/>
    <dgm:cxn modelId="{F622A6E7-4666-4172-8B02-3418A110BE6D}" type="presParOf" srcId="{E9F4FC00-124A-4D31-986D-422D904382CD}" destId="{C906C1CA-B193-4A55-9F1C-94759407559B}" srcOrd="0" destOrd="0" presId="urn:microsoft.com/office/officeart/2005/8/layout/orgChart1"/>
    <dgm:cxn modelId="{01393504-A48D-4809-88BD-8E887B9783BD}" type="presParOf" srcId="{C906C1CA-B193-4A55-9F1C-94759407559B}" destId="{6CD7802C-75AC-4D49-8FC4-160A65C4F6CE}" srcOrd="0" destOrd="0" presId="urn:microsoft.com/office/officeart/2005/8/layout/orgChart1"/>
    <dgm:cxn modelId="{4B12E580-6543-4A7F-9618-CFA324A5EF87}" type="presParOf" srcId="{C906C1CA-B193-4A55-9F1C-94759407559B}" destId="{60C27120-092B-4B77-8CB5-5EE4360DD29C}" srcOrd="1" destOrd="0" presId="urn:microsoft.com/office/officeart/2005/8/layout/orgChart1"/>
    <dgm:cxn modelId="{62CBDD8E-A2F0-4670-87AC-F77C122E4569}" type="presParOf" srcId="{E9F4FC00-124A-4D31-986D-422D904382CD}" destId="{899F5CAE-1C77-49F8-B568-36B22A9F5F1F}" srcOrd="1" destOrd="0" presId="urn:microsoft.com/office/officeart/2005/8/layout/orgChart1"/>
    <dgm:cxn modelId="{AE4CB76E-D014-4128-81DB-C2F18A32CA1B}" type="presParOf" srcId="{E9F4FC00-124A-4D31-986D-422D904382CD}" destId="{EA0F8B95-02A7-4513-B91C-8980063CEBE8}" srcOrd="2" destOrd="0" presId="urn:microsoft.com/office/officeart/2005/8/layout/orgChart1"/>
    <dgm:cxn modelId="{AFB6DA22-3B5F-4FB9-AAF2-ECF431A12417}" type="presParOf" srcId="{C4AB35EA-010B-49A5-ABFF-5E777CA999B7}" destId="{DC53F480-D693-473A-8A59-9BA34F9DC6EC}" srcOrd="2" destOrd="0" presId="urn:microsoft.com/office/officeart/2005/8/layout/orgChart1"/>
    <dgm:cxn modelId="{DEDD8C60-B8C7-4804-860B-E97840F0469A}" type="presParOf" srcId="{DC53F480-D693-473A-8A59-9BA34F9DC6EC}" destId="{661627C7-7696-4651-95E1-44544FDA0F2E}" srcOrd="0" destOrd="0" presId="urn:microsoft.com/office/officeart/2005/8/layout/orgChart1"/>
    <dgm:cxn modelId="{C1076CA5-8F5A-4E71-9ADC-2B4937038AB5}" type="presParOf" srcId="{DC53F480-D693-473A-8A59-9BA34F9DC6EC}" destId="{60080A15-E429-4C0F-9B0F-E2C444E671CB}" srcOrd="1" destOrd="0" presId="urn:microsoft.com/office/officeart/2005/8/layout/orgChart1"/>
    <dgm:cxn modelId="{27E40F4E-4A29-4A1B-AAAE-7A3CE5BFF9CB}" type="presParOf" srcId="{60080A15-E429-4C0F-9B0F-E2C444E671CB}" destId="{2EFCA646-A7B9-4C7E-A4EF-0E1DCD780429}" srcOrd="0" destOrd="0" presId="urn:microsoft.com/office/officeart/2005/8/layout/orgChart1"/>
    <dgm:cxn modelId="{F965942E-7D0C-4C6A-BA65-14F756F8A3EC}" type="presParOf" srcId="{2EFCA646-A7B9-4C7E-A4EF-0E1DCD780429}" destId="{C18BC7CF-6FEA-4CC7-A330-929292360A8D}" srcOrd="0" destOrd="0" presId="urn:microsoft.com/office/officeart/2005/8/layout/orgChart1"/>
    <dgm:cxn modelId="{6287F55E-E52D-4B59-98C7-9D485D327996}" type="presParOf" srcId="{2EFCA646-A7B9-4C7E-A4EF-0E1DCD780429}" destId="{D6C08280-2D01-441B-96AC-15C5D58AAB92}" srcOrd="1" destOrd="0" presId="urn:microsoft.com/office/officeart/2005/8/layout/orgChart1"/>
    <dgm:cxn modelId="{2BB68F7F-4BAC-4ECB-8B90-FC219FF28054}" type="presParOf" srcId="{60080A15-E429-4C0F-9B0F-E2C444E671CB}" destId="{212CE67C-A304-454D-BEF6-EF036C30C052}" srcOrd="1" destOrd="0" presId="urn:microsoft.com/office/officeart/2005/8/layout/orgChart1"/>
    <dgm:cxn modelId="{AF1EFDB7-E979-41E6-9E22-F0A66582B412}" type="presParOf" srcId="{60080A15-E429-4C0F-9B0F-E2C444E671CB}" destId="{9C698906-1CCA-4A10-8295-894214756E2B}" srcOrd="2" destOrd="0" presId="urn:microsoft.com/office/officeart/2005/8/layout/orgChart1"/>
    <dgm:cxn modelId="{6C61438C-FA0E-4C01-8093-AB679B27B60A}" type="presParOf" srcId="{DC53F480-D693-473A-8A59-9BA34F9DC6EC}" destId="{91ECC861-8D82-40CE-9C16-6CF749AB9149}" srcOrd="2" destOrd="0" presId="urn:microsoft.com/office/officeart/2005/8/layout/orgChart1"/>
    <dgm:cxn modelId="{D5A30C07-10CD-4030-A51F-3C988AEA1826}" type="presParOf" srcId="{DC53F480-D693-473A-8A59-9BA34F9DC6EC}" destId="{12BBF39A-B74D-48FF-9574-6153D89E4EA2}" srcOrd="3" destOrd="0" presId="urn:microsoft.com/office/officeart/2005/8/layout/orgChart1"/>
    <dgm:cxn modelId="{5FBA6EA8-4A25-4E54-9FA0-B8289EB64216}" type="presParOf" srcId="{12BBF39A-B74D-48FF-9574-6153D89E4EA2}" destId="{9A387D92-C950-41E4-8ECF-BED854CB1E6B}" srcOrd="0" destOrd="0" presId="urn:microsoft.com/office/officeart/2005/8/layout/orgChart1"/>
    <dgm:cxn modelId="{1ED34664-E90C-44CE-B193-E05F4839479F}" type="presParOf" srcId="{9A387D92-C950-41E4-8ECF-BED854CB1E6B}" destId="{E250458C-1ED0-4C79-8C28-3EE2E4674B1C}" srcOrd="0" destOrd="0" presId="urn:microsoft.com/office/officeart/2005/8/layout/orgChart1"/>
    <dgm:cxn modelId="{FF510415-0BCF-4AD1-85F3-A7216C16205A}" type="presParOf" srcId="{9A387D92-C950-41E4-8ECF-BED854CB1E6B}" destId="{9C975AC4-DAC9-4B70-841F-CB474DE4CBB4}" srcOrd="1" destOrd="0" presId="urn:microsoft.com/office/officeart/2005/8/layout/orgChart1"/>
    <dgm:cxn modelId="{17226CCA-C5A5-4188-B832-7AC551977850}" type="presParOf" srcId="{12BBF39A-B74D-48FF-9574-6153D89E4EA2}" destId="{03E3235A-85E9-4E63-959E-0681FAB68732}" srcOrd="1" destOrd="0" presId="urn:microsoft.com/office/officeart/2005/8/layout/orgChart1"/>
    <dgm:cxn modelId="{4F10C424-1423-44B0-8511-63C5C713716E}" type="presParOf" srcId="{12BBF39A-B74D-48FF-9574-6153D89E4EA2}" destId="{343E8F1D-C35A-4A54-93BD-8D6A96554EE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A5891B-2C2D-4DDE-85D2-75AE716B1E96}" type="doc">
      <dgm:prSet loTypeId="urn:microsoft.com/office/officeart/2005/8/layout/orgChart1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F4912BC-E383-47C7-A987-33D2836F7392}">
      <dgm:prSet phldrT="[Текст]" custT="1"/>
      <dgm:spPr/>
      <dgm:t>
        <a:bodyPr/>
        <a:lstStyle/>
        <a:p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juftlar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murakkablik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darajasiga</a:t>
          </a:r>
          <a:r>
            <a:rPr lang="en-US" sz="5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qarab</a:t>
          </a:r>
          <a:endParaRPr lang="ru-RU" sz="5400" dirty="0">
            <a:latin typeface="Times New Roman" pitchFamily="18" charset="0"/>
            <a:cs typeface="Times New Roman" pitchFamily="18" charset="0"/>
          </a:endParaRPr>
        </a:p>
      </dgm:t>
    </dgm:pt>
    <dgm:pt modelId="{BD7C55CA-4DBB-4F0C-A284-C29A49CBD2E4}" type="parTrans" cxnId="{5B1C5B7A-F82F-485F-96BD-ECA8166D3AA0}">
      <dgm:prSet/>
      <dgm:spPr/>
      <dgm:t>
        <a:bodyPr/>
        <a:lstStyle/>
        <a:p>
          <a:endParaRPr lang="ru-RU"/>
        </a:p>
      </dgm:t>
    </dgm:pt>
    <dgm:pt modelId="{638EE012-E21E-47DC-B126-B2DD5EDDBC0D}" type="sibTrans" cxnId="{5B1C5B7A-F82F-485F-96BD-ECA8166D3AA0}">
      <dgm:prSet/>
      <dgm:spPr/>
      <dgm:t>
        <a:bodyPr/>
        <a:lstStyle/>
        <a:p>
          <a:endParaRPr lang="ru-RU"/>
        </a:p>
      </dgm:t>
    </dgm:pt>
    <dgm:pt modelId="{46600AB1-2B42-4CF6-9702-9C6B74A8E9D7}">
      <dgm:prSet phldrT="[Текст]" custT="1"/>
      <dgm:spPr/>
      <dgm:t>
        <a:bodyPr/>
        <a:lstStyle/>
        <a:p>
          <a:r>
            <a:rPr lang="en-US" sz="5400" smtClean="0">
              <a:latin typeface="Times New Roman" pitchFamily="18" charset="0"/>
              <a:cs typeface="Times New Roman" pitchFamily="18" charset="0"/>
            </a:rPr>
            <a:t>oddiy</a:t>
          </a:r>
          <a:endParaRPr lang="ru-RU" sz="5400" dirty="0">
            <a:latin typeface="Times New Roman" pitchFamily="18" charset="0"/>
            <a:cs typeface="Times New Roman" pitchFamily="18" charset="0"/>
          </a:endParaRPr>
        </a:p>
      </dgm:t>
    </dgm:pt>
    <dgm:pt modelId="{B4A40BAB-831D-426A-90F6-7D662C98C5E2}" type="parTrans" cxnId="{875BF1A9-58A3-43F0-AB37-B0C949103678}">
      <dgm:prSet/>
      <dgm:spPr/>
      <dgm:t>
        <a:bodyPr/>
        <a:lstStyle/>
        <a:p>
          <a:endParaRPr lang="ru-RU"/>
        </a:p>
      </dgm:t>
    </dgm:pt>
    <dgm:pt modelId="{9624B8D5-002C-4927-B98E-BC934A45CF90}" type="sibTrans" cxnId="{875BF1A9-58A3-43F0-AB37-B0C949103678}">
      <dgm:prSet/>
      <dgm:spPr/>
      <dgm:t>
        <a:bodyPr/>
        <a:lstStyle/>
        <a:p>
          <a:endParaRPr lang="ru-RU"/>
        </a:p>
      </dgm:t>
    </dgm:pt>
    <dgm:pt modelId="{30F8E87F-A524-4AE4-B6F2-37A059B1205C}">
      <dgm:prSet phldrT="[Текст]" custT="1"/>
      <dgm:spPr/>
      <dgm:t>
        <a:bodyPr/>
        <a:lstStyle/>
        <a:p>
          <a:r>
            <a:rPr lang="en-US" sz="5400" dirty="0" err="1" smtClean="0">
              <a:latin typeface="Times New Roman" pitchFamily="18" charset="0"/>
              <a:cs typeface="Times New Roman" pitchFamily="18" charset="0"/>
            </a:rPr>
            <a:t>murakkab</a:t>
          </a:r>
          <a:endParaRPr lang="ru-RU" sz="5400" dirty="0">
            <a:latin typeface="Times New Roman" pitchFamily="18" charset="0"/>
            <a:cs typeface="Times New Roman" pitchFamily="18" charset="0"/>
          </a:endParaRPr>
        </a:p>
      </dgm:t>
    </dgm:pt>
    <dgm:pt modelId="{12FF3D3D-EA54-40F8-BEAD-147BBD2F8D27}" type="parTrans" cxnId="{262A7979-FFC5-48FD-9030-6155830C8554}">
      <dgm:prSet/>
      <dgm:spPr/>
      <dgm:t>
        <a:bodyPr/>
        <a:lstStyle/>
        <a:p>
          <a:endParaRPr lang="ru-RU"/>
        </a:p>
      </dgm:t>
    </dgm:pt>
    <dgm:pt modelId="{DC89DCD9-FC76-4EFC-92FE-783C5DE2839D}" type="sibTrans" cxnId="{262A7979-FFC5-48FD-9030-6155830C8554}">
      <dgm:prSet/>
      <dgm:spPr/>
      <dgm:t>
        <a:bodyPr/>
        <a:lstStyle/>
        <a:p>
          <a:endParaRPr lang="ru-RU"/>
        </a:p>
      </dgm:t>
    </dgm:pt>
    <dgm:pt modelId="{5E5E765B-D7E4-4EBD-ACD1-27DD84CEBA20}" type="pres">
      <dgm:prSet presAssocID="{10A5891B-2C2D-4DDE-85D2-75AE716B1E9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F91F8A9-8CB8-4C89-B103-C38C56806D88}" type="pres">
      <dgm:prSet presAssocID="{CF4912BC-E383-47C7-A987-33D2836F7392}" presName="hierRoot1" presStyleCnt="0">
        <dgm:presLayoutVars>
          <dgm:hierBranch val="init"/>
        </dgm:presLayoutVars>
      </dgm:prSet>
      <dgm:spPr/>
    </dgm:pt>
    <dgm:pt modelId="{A03D6C07-E3DC-465B-BB91-F37E3AAEAC69}" type="pres">
      <dgm:prSet presAssocID="{CF4912BC-E383-47C7-A987-33D2836F7392}" presName="rootComposite1" presStyleCnt="0"/>
      <dgm:spPr/>
    </dgm:pt>
    <dgm:pt modelId="{4CB1D050-629D-49C7-8730-A108C9098F1F}" type="pres">
      <dgm:prSet presAssocID="{CF4912BC-E383-47C7-A987-33D2836F7392}" presName="rootText1" presStyleLbl="node0" presStyleIdx="0" presStyleCnt="1" custScaleX="222731" custScaleY="139873" custLinFactNeighborX="-2885" custLinFactNeighborY="-673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7124AE2-693B-46A4-8EA6-CAAA58AD3C13}" type="pres">
      <dgm:prSet presAssocID="{CF4912BC-E383-47C7-A987-33D2836F739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B02FB65-82E5-4F51-98A9-3AD52AC40A6A}" type="pres">
      <dgm:prSet presAssocID="{CF4912BC-E383-47C7-A987-33D2836F7392}" presName="hierChild2" presStyleCnt="0"/>
      <dgm:spPr/>
    </dgm:pt>
    <dgm:pt modelId="{74BE9E2A-41B4-4242-8F4C-0411B87A03C0}" type="pres">
      <dgm:prSet presAssocID="{B4A40BAB-831D-426A-90F6-7D662C98C5E2}" presName="Name37" presStyleLbl="parChTrans1D2" presStyleIdx="0" presStyleCnt="2"/>
      <dgm:spPr/>
      <dgm:t>
        <a:bodyPr/>
        <a:lstStyle/>
        <a:p>
          <a:endParaRPr lang="ru-RU"/>
        </a:p>
      </dgm:t>
    </dgm:pt>
    <dgm:pt modelId="{5C418E43-353F-4889-BA36-83299B0EEB41}" type="pres">
      <dgm:prSet presAssocID="{46600AB1-2B42-4CF6-9702-9C6B74A8E9D7}" presName="hierRoot2" presStyleCnt="0">
        <dgm:presLayoutVars>
          <dgm:hierBranch val="init"/>
        </dgm:presLayoutVars>
      </dgm:prSet>
      <dgm:spPr/>
    </dgm:pt>
    <dgm:pt modelId="{C4978967-A556-42F0-81BD-8F58FB68419C}" type="pres">
      <dgm:prSet presAssocID="{46600AB1-2B42-4CF6-9702-9C6B74A8E9D7}" presName="rootComposite" presStyleCnt="0"/>
      <dgm:spPr/>
    </dgm:pt>
    <dgm:pt modelId="{1B764E2E-D04F-425F-A105-59D9D08F9A80}" type="pres">
      <dgm:prSet presAssocID="{46600AB1-2B42-4CF6-9702-9C6B74A8E9D7}" presName="rootText" presStyleLbl="node2" presStyleIdx="0" presStyleCnt="2" custScaleX="136921" custScaleY="1398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39C2FD-7F91-41D9-96C1-E93BC47290E2}" type="pres">
      <dgm:prSet presAssocID="{46600AB1-2B42-4CF6-9702-9C6B74A8E9D7}" presName="rootConnector" presStyleLbl="node2" presStyleIdx="0" presStyleCnt="2"/>
      <dgm:spPr/>
      <dgm:t>
        <a:bodyPr/>
        <a:lstStyle/>
        <a:p>
          <a:endParaRPr lang="ru-RU"/>
        </a:p>
      </dgm:t>
    </dgm:pt>
    <dgm:pt modelId="{BF75C23A-9948-41E2-8C18-0F59098CD025}" type="pres">
      <dgm:prSet presAssocID="{46600AB1-2B42-4CF6-9702-9C6B74A8E9D7}" presName="hierChild4" presStyleCnt="0"/>
      <dgm:spPr/>
    </dgm:pt>
    <dgm:pt modelId="{3E05018F-A82E-4F5D-826C-97C21423A180}" type="pres">
      <dgm:prSet presAssocID="{46600AB1-2B42-4CF6-9702-9C6B74A8E9D7}" presName="hierChild5" presStyleCnt="0"/>
      <dgm:spPr/>
    </dgm:pt>
    <dgm:pt modelId="{79E3A004-82DF-49E1-8DC5-51C110A60152}" type="pres">
      <dgm:prSet presAssocID="{12FF3D3D-EA54-40F8-BEAD-147BBD2F8D27}" presName="Name37" presStyleLbl="parChTrans1D2" presStyleIdx="1" presStyleCnt="2"/>
      <dgm:spPr/>
      <dgm:t>
        <a:bodyPr/>
        <a:lstStyle/>
        <a:p>
          <a:endParaRPr lang="ru-RU"/>
        </a:p>
      </dgm:t>
    </dgm:pt>
    <dgm:pt modelId="{09FCD66F-DFCA-4915-A188-3F9D2FEB1479}" type="pres">
      <dgm:prSet presAssocID="{30F8E87F-A524-4AE4-B6F2-37A059B1205C}" presName="hierRoot2" presStyleCnt="0">
        <dgm:presLayoutVars>
          <dgm:hierBranch val="init"/>
        </dgm:presLayoutVars>
      </dgm:prSet>
      <dgm:spPr/>
    </dgm:pt>
    <dgm:pt modelId="{301E4BB8-9954-419B-8165-AD0FED432F73}" type="pres">
      <dgm:prSet presAssocID="{30F8E87F-A524-4AE4-B6F2-37A059B1205C}" presName="rootComposite" presStyleCnt="0"/>
      <dgm:spPr/>
    </dgm:pt>
    <dgm:pt modelId="{DA0175D6-F504-4A0C-A0E5-A7BC42254606}" type="pres">
      <dgm:prSet presAssocID="{30F8E87F-A524-4AE4-B6F2-37A059B1205C}" presName="rootText" presStyleLbl="node2" presStyleIdx="1" presStyleCnt="2" custScaleX="136921" custScaleY="1398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2F306FA-24E3-47A0-89F1-EE7620C51B2D}" type="pres">
      <dgm:prSet presAssocID="{30F8E87F-A524-4AE4-B6F2-37A059B1205C}" presName="rootConnector" presStyleLbl="node2" presStyleIdx="1" presStyleCnt="2"/>
      <dgm:spPr/>
      <dgm:t>
        <a:bodyPr/>
        <a:lstStyle/>
        <a:p>
          <a:endParaRPr lang="ru-RU"/>
        </a:p>
      </dgm:t>
    </dgm:pt>
    <dgm:pt modelId="{E9FD5C70-B9F4-45F8-8466-79407591EBC6}" type="pres">
      <dgm:prSet presAssocID="{30F8E87F-A524-4AE4-B6F2-37A059B1205C}" presName="hierChild4" presStyleCnt="0"/>
      <dgm:spPr/>
    </dgm:pt>
    <dgm:pt modelId="{37E83B2C-CD3E-4EFF-9E59-4E89EC7EE3FC}" type="pres">
      <dgm:prSet presAssocID="{30F8E87F-A524-4AE4-B6F2-37A059B1205C}" presName="hierChild5" presStyleCnt="0"/>
      <dgm:spPr/>
    </dgm:pt>
    <dgm:pt modelId="{449C8BE5-B5E2-415B-99EF-41E0F0614DAB}" type="pres">
      <dgm:prSet presAssocID="{CF4912BC-E383-47C7-A987-33D2836F7392}" presName="hierChild3" presStyleCnt="0"/>
      <dgm:spPr/>
    </dgm:pt>
  </dgm:ptLst>
  <dgm:cxnLst>
    <dgm:cxn modelId="{262A7979-FFC5-48FD-9030-6155830C8554}" srcId="{CF4912BC-E383-47C7-A987-33D2836F7392}" destId="{30F8E87F-A524-4AE4-B6F2-37A059B1205C}" srcOrd="1" destOrd="0" parTransId="{12FF3D3D-EA54-40F8-BEAD-147BBD2F8D27}" sibTransId="{DC89DCD9-FC76-4EFC-92FE-783C5DE2839D}"/>
    <dgm:cxn modelId="{875BF1A9-58A3-43F0-AB37-B0C949103678}" srcId="{CF4912BC-E383-47C7-A987-33D2836F7392}" destId="{46600AB1-2B42-4CF6-9702-9C6B74A8E9D7}" srcOrd="0" destOrd="0" parTransId="{B4A40BAB-831D-426A-90F6-7D662C98C5E2}" sibTransId="{9624B8D5-002C-4927-B98E-BC934A45CF90}"/>
    <dgm:cxn modelId="{743BE9DD-5C91-442D-9F31-9A9B4ADC9483}" type="presOf" srcId="{30F8E87F-A524-4AE4-B6F2-37A059B1205C}" destId="{DA0175D6-F504-4A0C-A0E5-A7BC42254606}" srcOrd="0" destOrd="0" presId="urn:microsoft.com/office/officeart/2005/8/layout/orgChart1"/>
    <dgm:cxn modelId="{5B1C5B7A-F82F-485F-96BD-ECA8166D3AA0}" srcId="{10A5891B-2C2D-4DDE-85D2-75AE716B1E96}" destId="{CF4912BC-E383-47C7-A987-33D2836F7392}" srcOrd="0" destOrd="0" parTransId="{BD7C55CA-4DBB-4F0C-A284-C29A49CBD2E4}" sibTransId="{638EE012-E21E-47DC-B126-B2DD5EDDBC0D}"/>
    <dgm:cxn modelId="{D9C7CFA4-7272-4DF1-8320-0B3F414790D5}" type="presOf" srcId="{10A5891B-2C2D-4DDE-85D2-75AE716B1E96}" destId="{5E5E765B-D7E4-4EBD-ACD1-27DD84CEBA20}" srcOrd="0" destOrd="0" presId="urn:microsoft.com/office/officeart/2005/8/layout/orgChart1"/>
    <dgm:cxn modelId="{A57BD5EF-FE4F-47C4-BFFB-5450AC74A9D5}" type="presOf" srcId="{CF4912BC-E383-47C7-A987-33D2836F7392}" destId="{4CB1D050-629D-49C7-8730-A108C9098F1F}" srcOrd="0" destOrd="0" presId="urn:microsoft.com/office/officeart/2005/8/layout/orgChart1"/>
    <dgm:cxn modelId="{40A2ED61-0D1D-4980-A83F-4D4233ADC65D}" type="presOf" srcId="{CF4912BC-E383-47C7-A987-33D2836F7392}" destId="{B7124AE2-693B-46A4-8EA6-CAAA58AD3C13}" srcOrd="1" destOrd="0" presId="urn:microsoft.com/office/officeart/2005/8/layout/orgChart1"/>
    <dgm:cxn modelId="{151E0553-67CA-4C1F-B56D-B0CE6FCB1BFC}" type="presOf" srcId="{B4A40BAB-831D-426A-90F6-7D662C98C5E2}" destId="{74BE9E2A-41B4-4242-8F4C-0411B87A03C0}" srcOrd="0" destOrd="0" presId="urn:microsoft.com/office/officeart/2005/8/layout/orgChart1"/>
    <dgm:cxn modelId="{FB25EBFB-E0E9-4B05-95F9-8AA166D45B44}" type="presOf" srcId="{12FF3D3D-EA54-40F8-BEAD-147BBD2F8D27}" destId="{79E3A004-82DF-49E1-8DC5-51C110A60152}" srcOrd="0" destOrd="0" presId="urn:microsoft.com/office/officeart/2005/8/layout/orgChart1"/>
    <dgm:cxn modelId="{4B41F8DF-E043-43B2-BDE0-8FEF35AF2CED}" type="presOf" srcId="{46600AB1-2B42-4CF6-9702-9C6B74A8E9D7}" destId="{1B764E2E-D04F-425F-A105-59D9D08F9A80}" srcOrd="0" destOrd="0" presId="urn:microsoft.com/office/officeart/2005/8/layout/orgChart1"/>
    <dgm:cxn modelId="{2964F6C3-014B-48F9-A09A-37F4ACD6A640}" type="presOf" srcId="{30F8E87F-A524-4AE4-B6F2-37A059B1205C}" destId="{32F306FA-24E3-47A0-89F1-EE7620C51B2D}" srcOrd="1" destOrd="0" presId="urn:microsoft.com/office/officeart/2005/8/layout/orgChart1"/>
    <dgm:cxn modelId="{AADFBAE9-8D91-42C1-A387-C04D26C679D1}" type="presOf" srcId="{46600AB1-2B42-4CF6-9702-9C6B74A8E9D7}" destId="{CC39C2FD-7F91-41D9-96C1-E93BC47290E2}" srcOrd="1" destOrd="0" presId="urn:microsoft.com/office/officeart/2005/8/layout/orgChart1"/>
    <dgm:cxn modelId="{4258E514-BA77-45D6-B021-4C023919B6D7}" type="presParOf" srcId="{5E5E765B-D7E4-4EBD-ACD1-27DD84CEBA20}" destId="{5F91F8A9-8CB8-4C89-B103-C38C56806D88}" srcOrd="0" destOrd="0" presId="urn:microsoft.com/office/officeart/2005/8/layout/orgChart1"/>
    <dgm:cxn modelId="{5FA5C3B5-D913-4235-931B-79DFC8479AA6}" type="presParOf" srcId="{5F91F8A9-8CB8-4C89-B103-C38C56806D88}" destId="{A03D6C07-E3DC-465B-BB91-F37E3AAEAC69}" srcOrd="0" destOrd="0" presId="urn:microsoft.com/office/officeart/2005/8/layout/orgChart1"/>
    <dgm:cxn modelId="{181EE2C5-C93D-491F-82F1-001A93AFF34B}" type="presParOf" srcId="{A03D6C07-E3DC-465B-BB91-F37E3AAEAC69}" destId="{4CB1D050-629D-49C7-8730-A108C9098F1F}" srcOrd="0" destOrd="0" presId="urn:microsoft.com/office/officeart/2005/8/layout/orgChart1"/>
    <dgm:cxn modelId="{5129B010-D984-4E57-B74F-627E2BE0E3F8}" type="presParOf" srcId="{A03D6C07-E3DC-465B-BB91-F37E3AAEAC69}" destId="{B7124AE2-693B-46A4-8EA6-CAAA58AD3C13}" srcOrd="1" destOrd="0" presId="urn:microsoft.com/office/officeart/2005/8/layout/orgChart1"/>
    <dgm:cxn modelId="{90122EB3-A37E-46A1-B92F-6F9EB9A761CE}" type="presParOf" srcId="{5F91F8A9-8CB8-4C89-B103-C38C56806D88}" destId="{1B02FB65-82E5-4F51-98A9-3AD52AC40A6A}" srcOrd="1" destOrd="0" presId="urn:microsoft.com/office/officeart/2005/8/layout/orgChart1"/>
    <dgm:cxn modelId="{F90CEC78-3133-4D5C-B74F-91DAEF90AFAD}" type="presParOf" srcId="{1B02FB65-82E5-4F51-98A9-3AD52AC40A6A}" destId="{74BE9E2A-41B4-4242-8F4C-0411B87A03C0}" srcOrd="0" destOrd="0" presId="urn:microsoft.com/office/officeart/2005/8/layout/orgChart1"/>
    <dgm:cxn modelId="{6AA85A73-10D2-42D5-8BC3-215DE9F8EA38}" type="presParOf" srcId="{1B02FB65-82E5-4F51-98A9-3AD52AC40A6A}" destId="{5C418E43-353F-4889-BA36-83299B0EEB41}" srcOrd="1" destOrd="0" presId="urn:microsoft.com/office/officeart/2005/8/layout/orgChart1"/>
    <dgm:cxn modelId="{83B091B1-DA9B-4121-8E1F-68EDDE9D9B9C}" type="presParOf" srcId="{5C418E43-353F-4889-BA36-83299B0EEB41}" destId="{C4978967-A556-42F0-81BD-8F58FB68419C}" srcOrd="0" destOrd="0" presId="urn:microsoft.com/office/officeart/2005/8/layout/orgChart1"/>
    <dgm:cxn modelId="{660D3E9F-DA5C-41DA-82C4-30794598131D}" type="presParOf" srcId="{C4978967-A556-42F0-81BD-8F58FB68419C}" destId="{1B764E2E-D04F-425F-A105-59D9D08F9A80}" srcOrd="0" destOrd="0" presId="urn:microsoft.com/office/officeart/2005/8/layout/orgChart1"/>
    <dgm:cxn modelId="{66E9257C-08F8-4EDF-A286-97122D4E34A9}" type="presParOf" srcId="{C4978967-A556-42F0-81BD-8F58FB68419C}" destId="{CC39C2FD-7F91-41D9-96C1-E93BC47290E2}" srcOrd="1" destOrd="0" presId="urn:microsoft.com/office/officeart/2005/8/layout/orgChart1"/>
    <dgm:cxn modelId="{F4ECD85B-4094-4FDC-98E9-CEAFCAAC9CF1}" type="presParOf" srcId="{5C418E43-353F-4889-BA36-83299B0EEB41}" destId="{BF75C23A-9948-41E2-8C18-0F59098CD025}" srcOrd="1" destOrd="0" presId="urn:microsoft.com/office/officeart/2005/8/layout/orgChart1"/>
    <dgm:cxn modelId="{C96D59D6-7663-4499-8A13-BCB7494EB775}" type="presParOf" srcId="{5C418E43-353F-4889-BA36-83299B0EEB41}" destId="{3E05018F-A82E-4F5D-826C-97C21423A180}" srcOrd="2" destOrd="0" presId="urn:microsoft.com/office/officeart/2005/8/layout/orgChart1"/>
    <dgm:cxn modelId="{9D15392D-567D-492C-BDD4-5321E7B84D04}" type="presParOf" srcId="{1B02FB65-82E5-4F51-98A9-3AD52AC40A6A}" destId="{79E3A004-82DF-49E1-8DC5-51C110A60152}" srcOrd="2" destOrd="0" presId="urn:microsoft.com/office/officeart/2005/8/layout/orgChart1"/>
    <dgm:cxn modelId="{80E0528E-ECDA-4C5C-8408-983BE5BA6131}" type="presParOf" srcId="{1B02FB65-82E5-4F51-98A9-3AD52AC40A6A}" destId="{09FCD66F-DFCA-4915-A188-3F9D2FEB1479}" srcOrd="3" destOrd="0" presId="urn:microsoft.com/office/officeart/2005/8/layout/orgChart1"/>
    <dgm:cxn modelId="{0E08B7A1-DA9E-4EF0-95EE-FB907D8B2D61}" type="presParOf" srcId="{09FCD66F-DFCA-4915-A188-3F9D2FEB1479}" destId="{301E4BB8-9954-419B-8165-AD0FED432F73}" srcOrd="0" destOrd="0" presId="urn:microsoft.com/office/officeart/2005/8/layout/orgChart1"/>
    <dgm:cxn modelId="{C2F9C56C-1CDA-4E22-ACC8-5815A23C28A9}" type="presParOf" srcId="{301E4BB8-9954-419B-8165-AD0FED432F73}" destId="{DA0175D6-F504-4A0C-A0E5-A7BC42254606}" srcOrd="0" destOrd="0" presId="urn:microsoft.com/office/officeart/2005/8/layout/orgChart1"/>
    <dgm:cxn modelId="{C75B2932-B4BE-4D95-A741-E61A046F3CF0}" type="presParOf" srcId="{301E4BB8-9954-419B-8165-AD0FED432F73}" destId="{32F306FA-24E3-47A0-89F1-EE7620C51B2D}" srcOrd="1" destOrd="0" presId="urn:microsoft.com/office/officeart/2005/8/layout/orgChart1"/>
    <dgm:cxn modelId="{C582E929-1B8C-4218-B009-250892FC293B}" type="presParOf" srcId="{09FCD66F-DFCA-4915-A188-3F9D2FEB1479}" destId="{E9FD5C70-B9F4-45F8-8466-79407591EBC6}" srcOrd="1" destOrd="0" presId="urn:microsoft.com/office/officeart/2005/8/layout/orgChart1"/>
    <dgm:cxn modelId="{48227B0D-9BAA-41C4-A910-29FBD12261A0}" type="presParOf" srcId="{09FCD66F-DFCA-4915-A188-3F9D2FEB1479}" destId="{37E83B2C-CD3E-4EFF-9E59-4E89EC7EE3FC}" srcOrd="2" destOrd="0" presId="urn:microsoft.com/office/officeart/2005/8/layout/orgChart1"/>
    <dgm:cxn modelId="{35B4FFBC-99A6-4113-A964-522082EE4ECC}" type="presParOf" srcId="{5F91F8A9-8CB8-4C89-B103-C38C56806D88}" destId="{449C8BE5-B5E2-415B-99EF-41E0F0614DA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9EED8E5-7895-48C9-8922-289A935C18DF}" type="doc">
      <dgm:prSet loTypeId="urn:microsoft.com/office/officeart/2005/8/layout/hierarchy1" loCatId="hierarchy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1E94ECE-3894-4420-8B90-3D86DBE461C3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8FB2DA-7E0E-478A-8375-C64AD846BFD0}" type="parTrans" cxnId="{FDEC7B73-D774-4E6E-AC03-27EA0CC56F72}">
      <dgm:prSet/>
      <dgm:spPr/>
      <dgm:t>
        <a:bodyPr/>
        <a:lstStyle/>
        <a:p>
          <a:endParaRPr lang="ru-RU"/>
        </a:p>
      </dgm:t>
    </dgm:pt>
    <dgm:pt modelId="{F3DBE6D2-C389-4E34-953E-35EBB27E157C}" type="sibTrans" cxnId="{FDEC7B73-D774-4E6E-AC03-27EA0CC56F72}">
      <dgm:prSet/>
      <dgm:spPr/>
      <dgm:t>
        <a:bodyPr/>
        <a:lstStyle/>
        <a:p>
          <a:endParaRPr lang="ru-RU"/>
        </a:p>
      </dgm:t>
    </dgm:pt>
    <dgm:pt modelId="{AEFDA681-F7F2-4AB9-B907-0BB3428C5D01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FAZODAGI 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144F37-32CB-4060-809E-4FC8860A49B2}" type="parTrans" cxnId="{82182527-11FB-4C52-A30C-9EB3EA0A4D5B}">
      <dgm:prSet/>
      <dgm:spPr/>
      <dgm:t>
        <a:bodyPr/>
        <a:lstStyle/>
        <a:p>
          <a:endParaRPr lang="ru-RU"/>
        </a:p>
      </dgm:t>
    </dgm:pt>
    <dgm:pt modelId="{89D9E947-600A-4D30-AAB1-D194BBD7DDBD}" type="sibTrans" cxnId="{82182527-11FB-4C52-A30C-9EB3EA0A4D5B}">
      <dgm:prSet/>
      <dgm:spPr/>
      <dgm:t>
        <a:bodyPr/>
        <a:lstStyle/>
        <a:p>
          <a:endParaRPr lang="ru-RU"/>
        </a:p>
      </dgm:t>
    </dgm:pt>
    <dgm:pt modelId="{CD4503A0-E291-4622-9D01-3C6C1D210FE3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Z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o’qlariga nisbatan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5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74A210-EDA0-4196-92BB-DAC924C20284}" type="parTrans" cxnId="{DF502505-DA96-4042-A6E6-3265439470A3}">
      <dgm:prSet/>
      <dgm:spPr/>
      <dgm:t>
        <a:bodyPr/>
        <a:lstStyle/>
        <a:p>
          <a:endParaRPr lang="ru-RU"/>
        </a:p>
      </dgm:t>
    </dgm:pt>
    <dgm:pt modelId="{FDC466C8-8F40-4CEF-A940-7BD95BCBEED6}" type="sibTrans" cxnId="{DF502505-DA96-4042-A6E6-3265439470A3}">
      <dgm:prSet/>
      <dgm:spPr/>
      <dgm:t>
        <a:bodyPr/>
        <a:lstStyle/>
        <a:p>
          <a:endParaRPr lang="ru-RU"/>
        </a:p>
      </dgm:t>
    </dgm:pt>
    <dgm:pt modelId="{676FE038-ADF2-4DC1-BAAA-299589FD5385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TEKISLIKDAGI KINEMATIK JUFTLIK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45A92F-9CF6-46A0-A778-DE443F7868C8}" type="parTrans" cxnId="{3EB9F61E-5799-459A-921C-5E66820CFC97}">
      <dgm:prSet/>
      <dgm:spPr/>
      <dgm:t>
        <a:bodyPr/>
        <a:lstStyle/>
        <a:p>
          <a:endParaRPr lang="ru-RU"/>
        </a:p>
      </dgm:t>
    </dgm:pt>
    <dgm:pt modelId="{3BC9822D-DE3E-44C9-BD07-DEAB2F91A712}" type="sibTrans" cxnId="{3EB9F61E-5799-459A-921C-5E66820CFC97}">
      <dgm:prSet/>
      <dgm:spPr/>
      <dgm:t>
        <a:bodyPr/>
        <a:lstStyle/>
        <a:p>
          <a:endParaRPr lang="ru-RU"/>
        </a:p>
      </dgm:t>
    </dgm:pt>
    <dgm:pt modelId="{89C25E9F-F96A-400B-9386-FA0FB9DFF71C}">
      <dgm:prSet phldrT="[Текст]" custT="1"/>
      <dgm:spPr/>
      <dgm:t>
        <a:bodyPr/>
        <a:lstStyle/>
        <a:p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 darajasi 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X, Y,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o’qlariga nisbatan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ko’pi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2 </a:t>
          </a:r>
          <a:r>
            <a:rPr lang="uz-Cyrl-UZ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ta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1F969A-D46D-409E-A7E3-83170A947712}" type="parTrans" cxnId="{144CBAFD-9DCE-434F-927F-EC7E4B74C8CA}">
      <dgm:prSet/>
      <dgm:spPr/>
      <dgm:t>
        <a:bodyPr/>
        <a:lstStyle/>
        <a:p>
          <a:endParaRPr lang="ru-RU"/>
        </a:p>
      </dgm:t>
    </dgm:pt>
    <dgm:pt modelId="{F256C280-5CDB-44B5-9835-83E8FA48C533}" type="sibTrans" cxnId="{144CBAFD-9DCE-434F-927F-EC7E4B74C8CA}">
      <dgm:prSet/>
      <dgm:spPr/>
      <dgm:t>
        <a:bodyPr/>
        <a:lstStyle/>
        <a:p>
          <a:endParaRPr lang="ru-RU"/>
        </a:p>
      </dgm:t>
    </dgm:pt>
    <dgm:pt modelId="{9987B7AA-A514-40EB-9BD0-83F30BBFCA1C}" type="pres">
      <dgm:prSet presAssocID="{39EED8E5-7895-48C9-8922-289A935C18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4827892-93B3-4D37-BAC6-D6AE84B5090E}" type="pres">
      <dgm:prSet presAssocID="{A1E94ECE-3894-4420-8B90-3D86DBE461C3}" presName="hierRoot1" presStyleCnt="0"/>
      <dgm:spPr/>
    </dgm:pt>
    <dgm:pt modelId="{402FC7E5-F5F9-43D1-8CBF-D2F932464849}" type="pres">
      <dgm:prSet presAssocID="{A1E94ECE-3894-4420-8B90-3D86DBE461C3}" presName="composite" presStyleCnt="0"/>
      <dgm:spPr/>
    </dgm:pt>
    <dgm:pt modelId="{F0C5D397-25BF-4875-AAFA-117F537A0FE4}" type="pres">
      <dgm:prSet presAssocID="{A1E94ECE-3894-4420-8B90-3D86DBE461C3}" presName="background" presStyleLbl="node0" presStyleIdx="0" presStyleCnt="1"/>
      <dgm:spPr/>
    </dgm:pt>
    <dgm:pt modelId="{6144855D-9AF8-49CE-A674-52BC768839EF}" type="pres">
      <dgm:prSet presAssocID="{A1E94ECE-3894-4420-8B90-3D86DBE461C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760FB0-8022-4790-934A-DABECA1BCE5F}" type="pres">
      <dgm:prSet presAssocID="{A1E94ECE-3894-4420-8B90-3D86DBE461C3}" presName="hierChild2" presStyleCnt="0"/>
      <dgm:spPr/>
    </dgm:pt>
    <dgm:pt modelId="{BC427A33-E025-4F14-8C84-1C675956CD12}" type="pres">
      <dgm:prSet presAssocID="{C1144F37-32CB-4060-809E-4FC8860A49B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06E15F1-1753-499C-8A6B-A92F8644EF44}" type="pres">
      <dgm:prSet presAssocID="{AEFDA681-F7F2-4AB9-B907-0BB3428C5D01}" presName="hierRoot2" presStyleCnt="0"/>
      <dgm:spPr/>
    </dgm:pt>
    <dgm:pt modelId="{70F702C4-152B-42F2-9897-18AE345D79F4}" type="pres">
      <dgm:prSet presAssocID="{AEFDA681-F7F2-4AB9-B907-0BB3428C5D01}" presName="composite2" presStyleCnt="0"/>
      <dgm:spPr/>
    </dgm:pt>
    <dgm:pt modelId="{63F60EC9-9CA7-48B2-81F7-B44EEDE794D0}" type="pres">
      <dgm:prSet presAssocID="{AEFDA681-F7F2-4AB9-B907-0BB3428C5D01}" presName="background2" presStyleLbl="node2" presStyleIdx="0" presStyleCnt="2"/>
      <dgm:spPr/>
    </dgm:pt>
    <dgm:pt modelId="{67BFE57B-5437-458D-8E3C-46A9C40D5232}" type="pres">
      <dgm:prSet presAssocID="{AEFDA681-F7F2-4AB9-B907-0BB3428C5D0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618D84-DD8B-4D4D-94FD-B4F155AFF063}" type="pres">
      <dgm:prSet presAssocID="{AEFDA681-F7F2-4AB9-B907-0BB3428C5D01}" presName="hierChild3" presStyleCnt="0"/>
      <dgm:spPr/>
    </dgm:pt>
    <dgm:pt modelId="{EAFAF0FF-6A87-408E-8688-3F058CAD6DD3}" type="pres">
      <dgm:prSet presAssocID="{3F74A210-EDA0-4196-92BB-DAC924C20284}" presName="Name17" presStyleLbl="parChTrans1D3" presStyleIdx="0" presStyleCnt="2"/>
      <dgm:spPr/>
      <dgm:t>
        <a:bodyPr/>
        <a:lstStyle/>
        <a:p>
          <a:endParaRPr lang="ru-RU"/>
        </a:p>
      </dgm:t>
    </dgm:pt>
    <dgm:pt modelId="{7A686065-407B-4D0F-8F5A-C0BB834CAB11}" type="pres">
      <dgm:prSet presAssocID="{CD4503A0-E291-4622-9D01-3C6C1D210FE3}" presName="hierRoot3" presStyleCnt="0"/>
      <dgm:spPr/>
    </dgm:pt>
    <dgm:pt modelId="{3E1ECA60-B646-4631-A171-4E8D01A36932}" type="pres">
      <dgm:prSet presAssocID="{CD4503A0-E291-4622-9D01-3C6C1D210FE3}" presName="composite3" presStyleCnt="0"/>
      <dgm:spPr/>
    </dgm:pt>
    <dgm:pt modelId="{D922B25F-480E-4E8D-B152-5224A7271EBE}" type="pres">
      <dgm:prSet presAssocID="{CD4503A0-E291-4622-9D01-3C6C1D210FE3}" presName="background3" presStyleLbl="node3" presStyleIdx="0" presStyleCnt="2"/>
      <dgm:spPr/>
    </dgm:pt>
    <dgm:pt modelId="{3D5DEB3F-0BE9-40F3-95C3-7200BBEECBE7}" type="pres">
      <dgm:prSet presAssocID="{CD4503A0-E291-4622-9D01-3C6C1D210FE3}" presName="text3" presStyleLbl="fgAcc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F384C1B-1317-4A98-BF07-20227AE6FF90}" type="pres">
      <dgm:prSet presAssocID="{CD4503A0-E291-4622-9D01-3C6C1D210FE3}" presName="hierChild4" presStyleCnt="0"/>
      <dgm:spPr/>
    </dgm:pt>
    <dgm:pt modelId="{A5A6FA96-CA77-4D57-BBC4-FA54E3A63DFE}" type="pres">
      <dgm:prSet presAssocID="{0E45A92F-9CF6-46A0-A778-DE443F7868C8}" presName="Name10" presStyleLbl="parChTrans1D2" presStyleIdx="1" presStyleCnt="2"/>
      <dgm:spPr/>
      <dgm:t>
        <a:bodyPr/>
        <a:lstStyle/>
        <a:p>
          <a:endParaRPr lang="ru-RU"/>
        </a:p>
      </dgm:t>
    </dgm:pt>
    <dgm:pt modelId="{24369DEC-BA40-4D25-A868-483A2251A2BC}" type="pres">
      <dgm:prSet presAssocID="{676FE038-ADF2-4DC1-BAAA-299589FD5385}" presName="hierRoot2" presStyleCnt="0"/>
      <dgm:spPr/>
    </dgm:pt>
    <dgm:pt modelId="{DF7A8977-7796-4705-AFBC-D470AED58DD6}" type="pres">
      <dgm:prSet presAssocID="{676FE038-ADF2-4DC1-BAAA-299589FD5385}" presName="composite2" presStyleCnt="0"/>
      <dgm:spPr/>
    </dgm:pt>
    <dgm:pt modelId="{0A348E0D-4015-4304-A042-60A8B0F584DC}" type="pres">
      <dgm:prSet presAssocID="{676FE038-ADF2-4DC1-BAAA-299589FD5385}" presName="background2" presStyleLbl="node2" presStyleIdx="1" presStyleCnt="2"/>
      <dgm:spPr/>
    </dgm:pt>
    <dgm:pt modelId="{0FF744A4-8277-4D7A-A671-BA41BA1424CD}" type="pres">
      <dgm:prSet presAssocID="{676FE038-ADF2-4DC1-BAAA-299589FD5385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6F105C-1A76-4217-A121-BAC7A8996551}" type="pres">
      <dgm:prSet presAssocID="{676FE038-ADF2-4DC1-BAAA-299589FD5385}" presName="hierChild3" presStyleCnt="0"/>
      <dgm:spPr/>
    </dgm:pt>
    <dgm:pt modelId="{605FEF76-6493-4E2E-949A-5D39AB8F6912}" type="pres">
      <dgm:prSet presAssocID="{CB1F969A-D46D-409E-A7E3-83170A947712}" presName="Name17" presStyleLbl="parChTrans1D3" presStyleIdx="1" presStyleCnt="2"/>
      <dgm:spPr/>
      <dgm:t>
        <a:bodyPr/>
        <a:lstStyle/>
        <a:p>
          <a:endParaRPr lang="ru-RU"/>
        </a:p>
      </dgm:t>
    </dgm:pt>
    <dgm:pt modelId="{47ED657F-2B21-4159-AED0-474EF4F0E7AD}" type="pres">
      <dgm:prSet presAssocID="{89C25E9F-F96A-400B-9386-FA0FB9DFF71C}" presName="hierRoot3" presStyleCnt="0"/>
      <dgm:spPr/>
    </dgm:pt>
    <dgm:pt modelId="{1B801B92-C550-4DA8-95A1-FC6DF65BD08D}" type="pres">
      <dgm:prSet presAssocID="{89C25E9F-F96A-400B-9386-FA0FB9DFF71C}" presName="composite3" presStyleCnt="0"/>
      <dgm:spPr/>
    </dgm:pt>
    <dgm:pt modelId="{6CB0CDB9-9F9F-4A60-81BF-B981C01E8201}" type="pres">
      <dgm:prSet presAssocID="{89C25E9F-F96A-400B-9386-FA0FB9DFF71C}" presName="background3" presStyleLbl="node3" presStyleIdx="1" presStyleCnt="2"/>
      <dgm:spPr/>
    </dgm:pt>
    <dgm:pt modelId="{2BFD2BD7-C4D1-4890-934C-E71C0904AD6D}" type="pres">
      <dgm:prSet presAssocID="{89C25E9F-F96A-400B-9386-FA0FB9DFF71C}" presName="text3" presStyleLbl="fgAcc3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9FFF83-0645-4402-BAF2-BA4C44821011}" type="pres">
      <dgm:prSet presAssocID="{89C25E9F-F96A-400B-9386-FA0FB9DFF71C}" presName="hierChild4" presStyleCnt="0"/>
      <dgm:spPr/>
    </dgm:pt>
  </dgm:ptLst>
  <dgm:cxnLst>
    <dgm:cxn modelId="{0D4F6273-FE16-4513-A42B-62FAFC06EDFB}" type="presOf" srcId="{CB1F969A-D46D-409E-A7E3-83170A947712}" destId="{605FEF76-6493-4E2E-949A-5D39AB8F6912}" srcOrd="0" destOrd="0" presId="urn:microsoft.com/office/officeart/2005/8/layout/hierarchy1"/>
    <dgm:cxn modelId="{B5D2410D-8371-4CB0-AC1C-8CC6775BEB96}" type="presOf" srcId="{A1E94ECE-3894-4420-8B90-3D86DBE461C3}" destId="{6144855D-9AF8-49CE-A674-52BC768839EF}" srcOrd="0" destOrd="0" presId="urn:microsoft.com/office/officeart/2005/8/layout/hierarchy1"/>
    <dgm:cxn modelId="{82182527-11FB-4C52-A30C-9EB3EA0A4D5B}" srcId="{A1E94ECE-3894-4420-8B90-3D86DBE461C3}" destId="{AEFDA681-F7F2-4AB9-B907-0BB3428C5D01}" srcOrd="0" destOrd="0" parTransId="{C1144F37-32CB-4060-809E-4FC8860A49B2}" sibTransId="{89D9E947-600A-4D30-AAB1-D194BBD7DDBD}"/>
    <dgm:cxn modelId="{94040CAA-DAFB-4F66-9DB3-E5AD58062444}" type="presOf" srcId="{0E45A92F-9CF6-46A0-A778-DE443F7868C8}" destId="{A5A6FA96-CA77-4D57-BBC4-FA54E3A63DFE}" srcOrd="0" destOrd="0" presId="urn:microsoft.com/office/officeart/2005/8/layout/hierarchy1"/>
    <dgm:cxn modelId="{DF502505-DA96-4042-A6E6-3265439470A3}" srcId="{AEFDA681-F7F2-4AB9-B907-0BB3428C5D01}" destId="{CD4503A0-E291-4622-9D01-3C6C1D210FE3}" srcOrd="0" destOrd="0" parTransId="{3F74A210-EDA0-4196-92BB-DAC924C20284}" sibTransId="{FDC466C8-8F40-4CEF-A940-7BD95BCBEED6}"/>
    <dgm:cxn modelId="{B1667C9C-A013-4D86-8E6F-8B41B332D970}" type="presOf" srcId="{CD4503A0-E291-4622-9D01-3C6C1D210FE3}" destId="{3D5DEB3F-0BE9-40F3-95C3-7200BBEECBE7}" srcOrd="0" destOrd="0" presId="urn:microsoft.com/office/officeart/2005/8/layout/hierarchy1"/>
    <dgm:cxn modelId="{0EA9EAE0-D7BA-49A8-9471-63B257137BEC}" type="presOf" srcId="{AEFDA681-F7F2-4AB9-B907-0BB3428C5D01}" destId="{67BFE57B-5437-458D-8E3C-46A9C40D5232}" srcOrd="0" destOrd="0" presId="urn:microsoft.com/office/officeart/2005/8/layout/hierarchy1"/>
    <dgm:cxn modelId="{0B128C3E-A8D9-4E27-9E6A-3CBF6B3FD401}" type="presOf" srcId="{C1144F37-32CB-4060-809E-4FC8860A49B2}" destId="{BC427A33-E025-4F14-8C84-1C675956CD12}" srcOrd="0" destOrd="0" presId="urn:microsoft.com/office/officeart/2005/8/layout/hierarchy1"/>
    <dgm:cxn modelId="{144CBAFD-9DCE-434F-927F-EC7E4B74C8CA}" srcId="{676FE038-ADF2-4DC1-BAAA-299589FD5385}" destId="{89C25E9F-F96A-400B-9386-FA0FB9DFF71C}" srcOrd="0" destOrd="0" parTransId="{CB1F969A-D46D-409E-A7E3-83170A947712}" sibTransId="{F256C280-5CDB-44B5-9835-83E8FA48C533}"/>
    <dgm:cxn modelId="{82F30A9D-042F-428E-A580-1981879375EA}" type="presOf" srcId="{676FE038-ADF2-4DC1-BAAA-299589FD5385}" destId="{0FF744A4-8277-4D7A-A671-BA41BA1424CD}" srcOrd="0" destOrd="0" presId="urn:microsoft.com/office/officeart/2005/8/layout/hierarchy1"/>
    <dgm:cxn modelId="{4AF1384C-13BD-4956-BD19-2E0D7C21AE68}" type="presOf" srcId="{3F74A210-EDA0-4196-92BB-DAC924C20284}" destId="{EAFAF0FF-6A87-408E-8688-3F058CAD6DD3}" srcOrd="0" destOrd="0" presId="urn:microsoft.com/office/officeart/2005/8/layout/hierarchy1"/>
    <dgm:cxn modelId="{FDEC7B73-D774-4E6E-AC03-27EA0CC56F72}" srcId="{39EED8E5-7895-48C9-8922-289A935C18DF}" destId="{A1E94ECE-3894-4420-8B90-3D86DBE461C3}" srcOrd="0" destOrd="0" parTransId="{4F8FB2DA-7E0E-478A-8375-C64AD846BFD0}" sibTransId="{F3DBE6D2-C389-4E34-953E-35EBB27E157C}"/>
    <dgm:cxn modelId="{9C0C8B8A-86DE-4361-8CAE-41BE7555D751}" type="presOf" srcId="{89C25E9F-F96A-400B-9386-FA0FB9DFF71C}" destId="{2BFD2BD7-C4D1-4890-934C-E71C0904AD6D}" srcOrd="0" destOrd="0" presId="urn:microsoft.com/office/officeart/2005/8/layout/hierarchy1"/>
    <dgm:cxn modelId="{DC5CFF85-DC27-40DB-AFEE-01687B32204D}" type="presOf" srcId="{39EED8E5-7895-48C9-8922-289A935C18DF}" destId="{9987B7AA-A514-40EB-9BD0-83F30BBFCA1C}" srcOrd="0" destOrd="0" presId="urn:microsoft.com/office/officeart/2005/8/layout/hierarchy1"/>
    <dgm:cxn modelId="{3EB9F61E-5799-459A-921C-5E66820CFC97}" srcId="{A1E94ECE-3894-4420-8B90-3D86DBE461C3}" destId="{676FE038-ADF2-4DC1-BAAA-299589FD5385}" srcOrd="1" destOrd="0" parTransId="{0E45A92F-9CF6-46A0-A778-DE443F7868C8}" sibTransId="{3BC9822D-DE3E-44C9-BD07-DEAB2F91A712}"/>
    <dgm:cxn modelId="{90D081D7-9478-48F4-9B58-A556BA648ADB}" type="presParOf" srcId="{9987B7AA-A514-40EB-9BD0-83F30BBFCA1C}" destId="{A4827892-93B3-4D37-BAC6-D6AE84B5090E}" srcOrd="0" destOrd="0" presId="urn:microsoft.com/office/officeart/2005/8/layout/hierarchy1"/>
    <dgm:cxn modelId="{72C5580F-8987-49BB-BC60-64D11D9AAE90}" type="presParOf" srcId="{A4827892-93B3-4D37-BAC6-D6AE84B5090E}" destId="{402FC7E5-F5F9-43D1-8CBF-D2F932464849}" srcOrd="0" destOrd="0" presId="urn:microsoft.com/office/officeart/2005/8/layout/hierarchy1"/>
    <dgm:cxn modelId="{4AEBE11B-29A1-48FE-A8F7-CAD9EEBDA89F}" type="presParOf" srcId="{402FC7E5-F5F9-43D1-8CBF-D2F932464849}" destId="{F0C5D397-25BF-4875-AAFA-117F537A0FE4}" srcOrd="0" destOrd="0" presId="urn:microsoft.com/office/officeart/2005/8/layout/hierarchy1"/>
    <dgm:cxn modelId="{314067D6-7A06-419F-9131-7BEF7D437100}" type="presParOf" srcId="{402FC7E5-F5F9-43D1-8CBF-D2F932464849}" destId="{6144855D-9AF8-49CE-A674-52BC768839EF}" srcOrd="1" destOrd="0" presId="urn:microsoft.com/office/officeart/2005/8/layout/hierarchy1"/>
    <dgm:cxn modelId="{2D46E26F-801E-4B0F-813B-1911B075D4BC}" type="presParOf" srcId="{A4827892-93B3-4D37-BAC6-D6AE84B5090E}" destId="{B2760FB0-8022-4790-934A-DABECA1BCE5F}" srcOrd="1" destOrd="0" presId="urn:microsoft.com/office/officeart/2005/8/layout/hierarchy1"/>
    <dgm:cxn modelId="{7F685D2F-0CB5-40AA-A096-215E261B9EB7}" type="presParOf" srcId="{B2760FB0-8022-4790-934A-DABECA1BCE5F}" destId="{BC427A33-E025-4F14-8C84-1C675956CD12}" srcOrd="0" destOrd="0" presId="urn:microsoft.com/office/officeart/2005/8/layout/hierarchy1"/>
    <dgm:cxn modelId="{CE011EF9-2769-4F25-89EB-E4EE8706CE60}" type="presParOf" srcId="{B2760FB0-8022-4790-934A-DABECA1BCE5F}" destId="{306E15F1-1753-499C-8A6B-A92F8644EF44}" srcOrd="1" destOrd="0" presId="urn:microsoft.com/office/officeart/2005/8/layout/hierarchy1"/>
    <dgm:cxn modelId="{0A80C4EF-0233-403D-9936-3FD1B7226E75}" type="presParOf" srcId="{306E15F1-1753-499C-8A6B-A92F8644EF44}" destId="{70F702C4-152B-42F2-9897-18AE345D79F4}" srcOrd="0" destOrd="0" presId="urn:microsoft.com/office/officeart/2005/8/layout/hierarchy1"/>
    <dgm:cxn modelId="{4F5F3A97-93E2-4428-90BA-2B8979A50205}" type="presParOf" srcId="{70F702C4-152B-42F2-9897-18AE345D79F4}" destId="{63F60EC9-9CA7-48B2-81F7-B44EEDE794D0}" srcOrd="0" destOrd="0" presId="urn:microsoft.com/office/officeart/2005/8/layout/hierarchy1"/>
    <dgm:cxn modelId="{3BB3B471-5997-402F-AE7D-0E3E651D372A}" type="presParOf" srcId="{70F702C4-152B-42F2-9897-18AE345D79F4}" destId="{67BFE57B-5437-458D-8E3C-46A9C40D5232}" srcOrd="1" destOrd="0" presId="urn:microsoft.com/office/officeart/2005/8/layout/hierarchy1"/>
    <dgm:cxn modelId="{E5194E48-2B30-4BD1-9691-81FB7B6C74DF}" type="presParOf" srcId="{306E15F1-1753-499C-8A6B-A92F8644EF44}" destId="{1E618D84-DD8B-4D4D-94FD-B4F155AFF063}" srcOrd="1" destOrd="0" presId="urn:microsoft.com/office/officeart/2005/8/layout/hierarchy1"/>
    <dgm:cxn modelId="{24AA3E31-1B0E-48E0-AE5E-CD289A7B1A9D}" type="presParOf" srcId="{1E618D84-DD8B-4D4D-94FD-B4F155AFF063}" destId="{EAFAF0FF-6A87-408E-8688-3F058CAD6DD3}" srcOrd="0" destOrd="0" presId="urn:microsoft.com/office/officeart/2005/8/layout/hierarchy1"/>
    <dgm:cxn modelId="{C14CC5AB-9EDB-4768-96F4-6B32B232A3E7}" type="presParOf" srcId="{1E618D84-DD8B-4D4D-94FD-B4F155AFF063}" destId="{7A686065-407B-4D0F-8F5A-C0BB834CAB11}" srcOrd="1" destOrd="0" presId="urn:microsoft.com/office/officeart/2005/8/layout/hierarchy1"/>
    <dgm:cxn modelId="{741570C6-F5DA-4379-8B62-1A1BC05A76DF}" type="presParOf" srcId="{7A686065-407B-4D0F-8F5A-C0BB834CAB11}" destId="{3E1ECA60-B646-4631-A171-4E8D01A36932}" srcOrd="0" destOrd="0" presId="urn:microsoft.com/office/officeart/2005/8/layout/hierarchy1"/>
    <dgm:cxn modelId="{D8B04A45-BCA2-4697-87FE-DEF63AB7B236}" type="presParOf" srcId="{3E1ECA60-B646-4631-A171-4E8D01A36932}" destId="{D922B25F-480E-4E8D-B152-5224A7271EBE}" srcOrd="0" destOrd="0" presId="urn:microsoft.com/office/officeart/2005/8/layout/hierarchy1"/>
    <dgm:cxn modelId="{84DBE11C-08F7-4343-9485-C9C715FAA270}" type="presParOf" srcId="{3E1ECA60-B646-4631-A171-4E8D01A36932}" destId="{3D5DEB3F-0BE9-40F3-95C3-7200BBEECBE7}" srcOrd="1" destOrd="0" presId="urn:microsoft.com/office/officeart/2005/8/layout/hierarchy1"/>
    <dgm:cxn modelId="{7918152D-2E5F-4A2D-A9B2-22DD25E24A9A}" type="presParOf" srcId="{7A686065-407B-4D0F-8F5A-C0BB834CAB11}" destId="{9F384C1B-1317-4A98-BF07-20227AE6FF90}" srcOrd="1" destOrd="0" presId="urn:microsoft.com/office/officeart/2005/8/layout/hierarchy1"/>
    <dgm:cxn modelId="{362309DF-575E-490F-9694-6DC94AC79844}" type="presParOf" srcId="{B2760FB0-8022-4790-934A-DABECA1BCE5F}" destId="{A5A6FA96-CA77-4D57-BBC4-FA54E3A63DFE}" srcOrd="2" destOrd="0" presId="urn:microsoft.com/office/officeart/2005/8/layout/hierarchy1"/>
    <dgm:cxn modelId="{AF9091A5-5644-4CD3-B3FE-D5C0C2BCFA1D}" type="presParOf" srcId="{B2760FB0-8022-4790-934A-DABECA1BCE5F}" destId="{24369DEC-BA40-4D25-A868-483A2251A2BC}" srcOrd="3" destOrd="0" presId="urn:microsoft.com/office/officeart/2005/8/layout/hierarchy1"/>
    <dgm:cxn modelId="{B4C1298F-C197-45A7-82CA-8A9B2F15F958}" type="presParOf" srcId="{24369DEC-BA40-4D25-A868-483A2251A2BC}" destId="{DF7A8977-7796-4705-AFBC-D470AED58DD6}" srcOrd="0" destOrd="0" presId="urn:microsoft.com/office/officeart/2005/8/layout/hierarchy1"/>
    <dgm:cxn modelId="{E2BAAF37-263B-4206-B549-5687B92BBA80}" type="presParOf" srcId="{DF7A8977-7796-4705-AFBC-D470AED58DD6}" destId="{0A348E0D-4015-4304-A042-60A8B0F584DC}" srcOrd="0" destOrd="0" presId="urn:microsoft.com/office/officeart/2005/8/layout/hierarchy1"/>
    <dgm:cxn modelId="{67F39357-03D5-4CEE-9BA4-1555FE66E5D9}" type="presParOf" srcId="{DF7A8977-7796-4705-AFBC-D470AED58DD6}" destId="{0FF744A4-8277-4D7A-A671-BA41BA1424CD}" srcOrd="1" destOrd="0" presId="urn:microsoft.com/office/officeart/2005/8/layout/hierarchy1"/>
    <dgm:cxn modelId="{7A09BF0A-ABE1-45B2-BF1A-3D539C6C1F26}" type="presParOf" srcId="{24369DEC-BA40-4D25-A868-483A2251A2BC}" destId="{E26F105C-1A76-4217-A121-BAC7A8996551}" srcOrd="1" destOrd="0" presId="urn:microsoft.com/office/officeart/2005/8/layout/hierarchy1"/>
    <dgm:cxn modelId="{F410D848-345F-4509-811B-99B669CA5582}" type="presParOf" srcId="{E26F105C-1A76-4217-A121-BAC7A8996551}" destId="{605FEF76-6493-4E2E-949A-5D39AB8F6912}" srcOrd="0" destOrd="0" presId="urn:microsoft.com/office/officeart/2005/8/layout/hierarchy1"/>
    <dgm:cxn modelId="{A7BC9E6A-EAE5-4C1C-972D-C3B79F53370D}" type="presParOf" srcId="{E26F105C-1A76-4217-A121-BAC7A8996551}" destId="{47ED657F-2B21-4159-AED0-474EF4F0E7AD}" srcOrd="1" destOrd="0" presId="urn:microsoft.com/office/officeart/2005/8/layout/hierarchy1"/>
    <dgm:cxn modelId="{40169BD6-607B-415D-AEC2-DEF85EC6950A}" type="presParOf" srcId="{47ED657F-2B21-4159-AED0-474EF4F0E7AD}" destId="{1B801B92-C550-4DA8-95A1-FC6DF65BD08D}" srcOrd="0" destOrd="0" presId="urn:microsoft.com/office/officeart/2005/8/layout/hierarchy1"/>
    <dgm:cxn modelId="{F52F9E2B-F547-4315-B34F-9F5B8BEF613C}" type="presParOf" srcId="{1B801B92-C550-4DA8-95A1-FC6DF65BD08D}" destId="{6CB0CDB9-9F9F-4A60-81BF-B981C01E8201}" srcOrd="0" destOrd="0" presId="urn:microsoft.com/office/officeart/2005/8/layout/hierarchy1"/>
    <dgm:cxn modelId="{145D5EF6-024C-4AD7-84F4-D4A1A97CF87B}" type="presParOf" srcId="{1B801B92-C550-4DA8-95A1-FC6DF65BD08D}" destId="{2BFD2BD7-C4D1-4890-934C-E71C0904AD6D}" srcOrd="1" destOrd="0" presId="urn:microsoft.com/office/officeart/2005/8/layout/hierarchy1"/>
    <dgm:cxn modelId="{5EFFC56E-D54D-49F7-9BFE-1F1A5F205C60}" type="presParOf" srcId="{47ED657F-2B21-4159-AED0-474EF4F0E7AD}" destId="{3A9FFF83-0645-4402-BAF2-BA4C4482101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29F6262-A6F9-4586-9426-D68D36610FE5}" type="doc">
      <dgm:prSet loTypeId="urn:microsoft.com/office/officeart/2005/8/layout/process1" loCatId="process" qsTypeId="urn:microsoft.com/office/officeart/2005/8/quickstyle/3d3" qsCatId="3D" csTypeId="urn:microsoft.com/office/officeart/2005/8/colors/accent6_4" csCatId="accent6" phldr="1"/>
      <dgm:spPr/>
    </dgm:pt>
    <dgm:pt modelId="{1A33782E-BB97-4429-A0D7-D3417B185C7A}">
      <dgm:prSet phldrT="[Текст]" custT="1"/>
      <dgm:spPr/>
      <dgm:t>
        <a:bodyPr/>
        <a:lstStyle/>
        <a:p>
          <a:pPr algn="just"/>
          <a:r>
            <a:rPr 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 juftlar, tarkibidagi bo’g’inlarning nisbiy harakatiga qo’yilgan soniga qarab, 5 ta sinfga bo’linadi.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uz-Cyrl-UZ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Bunda bog’lanishlar soni quyidagicha aniqlanadi.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 = 6 – H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just"/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 –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bo’g’inning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nisbiy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harakatidagi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erkinlik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endParaRPr lang="ru-RU" sz="3100" dirty="0"/>
        </a:p>
      </dgm:t>
    </dgm:pt>
    <dgm:pt modelId="{6614F6A7-5908-43E6-BB3E-CC0DFCA170A8}" type="parTrans" cxnId="{EF88A07F-5DB6-4DE2-9463-4DB4D2518F12}">
      <dgm:prSet/>
      <dgm:spPr/>
      <dgm:t>
        <a:bodyPr/>
        <a:lstStyle/>
        <a:p>
          <a:endParaRPr lang="ru-RU"/>
        </a:p>
      </dgm:t>
    </dgm:pt>
    <dgm:pt modelId="{5623061A-672C-45AB-8EE9-EABA34A9B5FE}" type="sibTrans" cxnId="{EF88A07F-5DB6-4DE2-9463-4DB4D2518F12}">
      <dgm:prSet/>
      <dgm:spPr/>
      <dgm:t>
        <a:bodyPr/>
        <a:lstStyle/>
        <a:p>
          <a:endParaRPr lang="ru-RU"/>
        </a:p>
      </dgm:t>
    </dgm:pt>
    <dgm:pt modelId="{69120D2D-B964-4EA5-8FED-39DCF7F422BD}" type="pres">
      <dgm:prSet presAssocID="{029F6262-A6F9-4586-9426-D68D36610FE5}" presName="Name0" presStyleCnt="0">
        <dgm:presLayoutVars>
          <dgm:dir/>
          <dgm:resizeHandles val="exact"/>
        </dgm:presLayoutVars>
      </dgm:prSet>
      <dgm:spPr/>
    </dgm:pt>
    <dgm:pt modelId="{1D0DFE13-915B-42A5-9353-D6750ABBE2C4}" type="pres">
      <dgm:prSet presAssocID="{1A33782E-BB97-4429-A0D7-D3417B185C7A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AAAD19-CFAE-452A-8ABF-B14C6649122F}" type="presOf" srcId="{1A33782E-BB97-4429-A0D7-D3417B185C7A}" destId="{1D0DFE13-915B-42A5-9353-D6750ABBE2C4}" srcOrd="0" destOrd="0" presId="urn:microsoft.com/office/officeart/2005/8/layout/process1"/>
    <dgm:cxn modelId="{EF88A07F-5DB6-4DE2-9463-4DB4D2518F12}" srcId="{029F6262-A6F9-4586-9426-D68D36610FE5}" destId="{1A33782E-BB97-4429-A0D7-D3417B185C7A}" srcOrd="0" destOrd="0" parTransId="{6614F6A7-5908-43E6-BB3E-CC0DFCA170A8}" sibTransId="{5623061A-672C-45AB-8EE9-EABA34A9B5FE}"/>
    <dgm:cxn modelId="{B72ED27B-EDF5-47C1-AE49-D05D43B4B4CE}" type="presOf" srcId="{029F6262-A6F9-4586-9426-D68D36610FE5}" destId="{69120D2D-B964-4EA5-8FED-39DCF7F422BD}" srcOrd="0" destOrd="0" presId="urn:microsoft.com/office/officeart/2005/8/layout/process1"/>
    <dgm:cxn modelId="{7EE64AB4-D3C0-4FB3-B1B8-E0F846A9679A}" type="presParOf" srcId="{69120D2D-B964-4EA5-8FED-39DCF7F422BD}" destId="{1D0DFE13-915B-42A5-9353-D6750ABBE2C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AC670B2-F43E-4903-9228-430F0C6A823F}" type="doc">
      <dgm:prSet loTypeId="urn:microsoft.com/office/officeart/2005/8/layout/hierarchy2" loCatId="hierarchy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3AF315F7-7C68-4B97-9C6F-4EAD2ED668D1}">
      <dgm:prSet phldrT="[Текст]" custT="1"/>
      <dgm:spPr/>
      <dgm:t>
        <a:bodyPr/>
        <a:lstStyle/>
        <a:p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sinfi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0624CA-80EB-417D-B306-145BDC5F0FD2}" type="parTrans" cxnId="{91EFF673-44F5-4CC0-ADFD-FC9BCC90DD25}">
      <dgm:prSet/>
      <dgm:spPr/>
      <dgm:t>
        <a:bodyPr/>
        <a:lstStyle/>
        <a:p>
          <a:endParaRPr lang="ru-RU"/>
        </a:p>
      </dgm:t>
    </dgm:pt>
    <dgm:pt modelId="{65F741AB-0A0F-43F0-A56A-E215FB60A429}" type="sibTrans" cxnId="{91EFF673-44F5-4CC0-ADFD-FC9BCC90DD25}">
      <dgm:prSet/>
      <dgm:spPr/>
      <dgm:t>
        <a:bodyPr/>
        <a:lstStyle/>
        <a:p>
          <a:endParaRPr lang="ru-RU"/>
        </a:p>
      </dgm:t>
    </dgm:pt>
    <dgm:pt modelId="{BE82D11A-D342-4705-90AC-D02826213E9F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CDF554-974F-49D7-AF7E-E32BD260233F}" type="parTrans" cxnId="{6C7F845A-0E93-424D-86CE-2C1D1ADFA725}">
      <dgm:prSet/>
      <dgm:spPr/>
      <dgm:t>
        <a:bodyPr/>
        <a:lstStyle/>
        <a:p>
          <a:endParaRPr lang="ru-RU"/>
        </a:p>
      </dgm:t>
    </dgm:pt>
    <dgm:pt modelId="{DE97CD07-A526-4BA7-B10D-95AF5521C088}" type="sibTrans" cxnId="{6C7F845A-0E93-424D-86CE-2C1D1ADFA725}">
      <dgm:prSet/>
      <dgm:spPr/>
      <dgm:t>
        <a:bodyPr/>
        <a:lstStyle/>
        <a:p>
          <a:endParaRPr lang="ru-RU"/>
        </a:p>
      </dgm:t>
    </dgm:pt>
    <dgm:pt modelId="{CEA31556-C36E-45F4-8F0D-52B13FA69862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P1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1B63BB-2BD3-460F-AA4F-9B67689F001F}" type="parTrans" cxnId="{856296C5-3842-4F0B-BEBE-EF3753D4C4A8}">
      <dgm:prSet/>
      <dgm:spPr/>
      <dgm:t>
        <a:bodyPr/>
        <a:lstStyle/>
        <a:p>
          <a:endParaRPr lang="ru-RU"/>
        </a:p>
      </dgm:t>
    </dgm:pt>
    <dgm:pt modelId="{E360B22E-9F53-4BC3-AD83-ED4EEDB0E69C}" type="sibTrans" cxnId="{856296C5-3842-4F0B-BEBE-EF3753D4C4A8}">
      <dgm:prSet/>
      <dgm:spPr/>
      <dgm:t>
        <a:bodyPr/>
        <a:lstStyle/>
        <a:p>
          <a:endParaRPr lang="ru-RU"/>
        </a:p>
      </dgm:t>
    </dgm:pt>
    <dgm:pt modelId="{E816A114-C1EC-42E4-BBD9-278DF31DCE7F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69F8CA-CFCA-4B41-A63D-322C85B1B9F5}" type="parTrans" cxnId="{99E495D9-4B25-4D00-B18A-3C76F35876EA}">
      <dgm:prSet/>
      <dgm:spPr/>
      <dgm:t>
        <a:bodyPr/>
        <a:lstStyle/>
        <a:p>
          <a:endParaRPr lang="ru-RU"/>
        </a:p>
      </dgm:t>
    </dgm:pt>
    <dgm:pt modelId="{EF560A19-AEE9-415B-9306-C27B8CEDAEAE}" type="sibTrans" cxnId="{99E495D9-4B25-4D00-B18A-3C76F35876EA}">
      <dgm:prSet/>
      <dgm:spPr/>
      <dgm:t>
        <a:bodyPr/>
        <a:lstStyle/>
        <a:p>
          <a:endParaRPr lang="ru-RU"/>
        </a:p>
      </dgm:t>
    </dgm:pt>
    <dgm:pt modelId="{F7F5B4E8-9BB5-4A3C-9EAF-CBA2327F8B3A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F49CC7-7976-48D8-B2F8-FCC815AE2825}" type="parTrans" cxnId="{F177E570-53D9-466B-A4BF-E5440A20A089}">
      <dgm:prSet/>
      <dgm:spPr/>
      <dgm:t>
        <a:bodyPr/>
        <a:lstStyle/>
        <a:p>
          <a:endParaRPr lang="ru-RU"/>
        </a:p>
      </dgm:t>
    </dgm:pt>
    <dgm:pt modelId="{66456926-EACA-462A-A3AC-88108230FB1C}" type="sibTrans" cxnId="{F177E570-53D9-466B-A4BF-E5440A20A089}">
      <dgm:prSet/>
      <dgm:spPr/>
      <dgm:t>
        <a:bodyPr/>
        <a:lstStyle/>
        <a:p>
          <a:endParaRPr lang="ru-RU"/>
        </a:p>
      </dgm:t>
    </dgm:pt>
    <dgm:pt modelId="{CCB9A31C-49CA-4D72-8946-118C8E053E40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1FD9DA-ED41-4C4B-B6A9-EB4847A2455B}" type="parTrans" cxnId="{7F387B71-CD29-4BBF-A264-8768A48819A6}">
      <dgm:prSet/>
      <dgm:spPr/>
      <dgm:t>
        <a:bodyPr/>
        <a:lstStyle/>
        <a:p>
          <a:endParaRPr lang="ru-RU"/>
        </a:p>
      </dgm:t>
    </dgm:pt>
    <dgm:pt modelId="{CC077914-B5FA-47EE-BD36-D800F0F38AD9}" type="sibTrans" cxnId="{7F387B71-CD29-4BBF-A264-8768A48819A6}">
      <dgm:prSet/>
      <dgm:spPr/>
      <dgm:t>
        <a:bodyPr/>
        <a:lstStyle/>
        <a:p>
          <a:endParaRPr lang="ru-RU"/>
        </a:p>
      </dgm:t>
    </dgm:pt>
    <dgm:pt modelId="{6AA16F61-AB34-4F7C-A4C4-27420512D214}">
      <dgm:prSet phldrT="[Текст]"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5-sinf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EF954E-38E7-4E1B-9FF3-48A763E349A0}" type="parTrans" cxnId="{3E161D70-2BF5-4724-BB56-F18BB2D9009F}">
      <dgm:prSet/>
      <dgm:spPr/>
      <dgm:t>
        <a:bodyPr/>
        <a:lstStyle/>
        <a:p>
          <a:endParaRPr lang="ru-RU"/>
        </a:p>
      </dgm:t>
    </dgm:pt>
    <dgm:pt modelId="{54ADCD99-3F24-42D9-A7B4-4308E3951D8E}" type="sibTrans" cxnId="{3E161D70-2BF5-4724-BB56-F18BB2D9009F}">
      <dgm:prSet/>
      <dgm:spPr/>
      <dgm:t>
        <a:bodyPr/>
        <a:lstStyle/>
        <a:p>
          <a:endParaRPr lang="ru-RU"/>
        </a:p>
      </dgm:t>
    </dgm:pt>
    <dgm:pt modelId="{65A201E8-9C9E-43EF-98E5-C001FD506015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P2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C1EB39-2692-4AF9-819A-88AA24A55F5B}" type="parTrans" cxnId="{D15ABF0F-B18D-4536-BFE4-4D9D8E8F199E}">
      <dgm:prSet/>
      <dgm:spPr/>
      <dgm:t>
        <a:bodyPr/>
        <a:lstStyle/>
        <a:p>
          <a:endParaRPr lang="ru-RU"/>
        </a:p>
      </dgm:t>
    </dgm:pt>
    <dgm:pt modelId="{DD95A89B-1069-4A11-A716-D779BDE8C1B2}" type="sibTrans" cxnId="{D15ABF0F-B18D-4536-BFE4-4D9D8E8F199E}">
      <dgm:prSet/>
      <dgm:spPr/>
      <dgm:t>
        <a:bodyPr/>
        <a:lstStyle/>
        <a:p>
          <a:endParaRPr lang="ru-RU"/>
        </a:p>
      </dgm:t>
    </dgm:pt>
    <dgm:pt modelId="{335FD306-F3F0-430B-BD2C-DAB1B0891024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P3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61BF0E-8CC1-4B7C-8977-0D2D6F76EF57}" type="parTrans" cxnId="{7F77C940-E1FF-4B68-B3ED-E1DE0218650F}">
      <dgm:prSet/>
      <dgm:spPr/>
      <dgm:t>
        <a:bodyPr/>
        <a:lstStyle/>
        <a:p>
          <a:endParaRPr lang="ru-RU"/>
        </a:p>
      </dgm:t>
    </dgm:pt>
    <dgm:pt modelId="{A8C01DE5-F642-4EBD-AA99-AD5151C021DA}" type="sibTrans" cxnId="{7F77C940-E1FF-4B68-B3ED-E1DE0218650F}">
      <dgm:prSet/>
      <dgm:spPr/>
      <dgm:t>
        <a:bodyPr/>
        <a:lstStyle/>
        <a:p>
          <a:endParaRPr lang="ru-RU"/>
        </a:p>
      </dgm:t>
    </dgm:pt>
    <dgm:pt modelId="{6D17E548-DDC2-4227-B515-D357C1292445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P4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0BACAB-C97F-4DD2-A976-15603EF4BB24}" type="parTrans" cxnId="{4EB0D95E-CC96-44C2-947C-6F71D32F774E}">
      <dgm:prSet/>
      <dgm:spPr/>
      <dgm:t>
        <a:bodyPr/>
        <a:lstStyle/>
        <a:p>
          <a:endParaRPr lang="ru-RU"/>
        </a:p>
      </dgm:t>
    </dgm:pt>
    <dgm:pt modelId="{D3E95EC2-E61E-4C00-9946-158FDA4CD2AF}" type="sibTrans" cxnId="{4EB0D95E-CC96-44C2-947C-6F71D32F774E}">
      <dgm:prSet/>
      <dgm:spPr/>
      <dgm:t>
        <a:bodyPr/>
        <a:lstStyle/>
        <a:p>
          <a:endParaRPr lang="ru-RU"/>
        </a:p>
      </dgm:t>
    </dgm:pt>
    <dgm:pt modelId="{B8012DE8-2ABF-49A3-9DB3-A68E60D82294}">
      <dgm:prSet custT="1"/>
      <dgm:spPr/>
      <dgm:t>
        <a:bodyPr/>
        <a:lstStyle/>
        <a:p>
          <a:r>
            <a: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P5</a:t>
          </a:r>
          <a:endParaRPr lang="ru-RU" sz="3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25C7BE-FA49-4D2D-B448-E2D2A9BDFB11}" type="parTrans" cxnId="{1BD17B8B-6D18-474B-BDE4-280A3B51D5B2}">
      <dgm:prSet/>
      <dgm:spPr/>
      <dgm:t>
        <a:bodyPr/>
        <a:lstStyle/>
        <a:p>
          <a:endParaRPr lang="ru-RU"/>
        </a:p>
      </dgm:t>
    </dgm:pt>
    <dgm:pt modelId="{71FC36F5-2869-456B-8D2A-76CC936C6731}" type="sibTrans" cxnId="{1BD17B8B-6D18-474B-BDE4-280A3B51D5B2}">
      <dgm:prSet/>
      <dgm:spPr/>
      <dgm:t>
        <a:bodyPr/>
        <a:lstStyle/>
        <a:p>
          <a:endParaRPr lang="ru-RU"/>
        </a:p>
      </dgm:t>
    </dgm:pt>
    <dgm:pt modelId="{2939BF36-B3C0-4D9A-8351-B3ABD231EBAF}" type="pres">
      <dgm:prSet presAssocID="{4AC670B2-F43E-4903-9228-430F0C6A823F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94CA06-3514-4AC9-ACD1-9A6527573A4A}" type="pres">
      <dgm:prSet presAssocID="{3AF315F7-7C68-4B97-9C6F-4EAD2ED668D1}" presName="root1" presStyleCnt="0"/>
      <dgm:spPr/>
    </dgm:pt>
    <dgm:pt modelId="{50700483-890D-48D5-8789-311D50CBB9C5}" type="pres">
      <dgm:prSet presAssocID="{3AF315F7-7C68-4B97-9C6F-4EAD2ED668D1}" presName="LevelOneTextNode" presStyleLbl="node0" presStyleIdx="0" presStyleCnt="1" custScaleX="125041" custScaleY="2309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E6DFDE9-3194-4B18-AC5D-8A4F1CC04524}" type="pres">
      <dgm:prSet presAssocID="{3AF315F7-7C68-4B97-9C6F-4EAD2ED668D1}" presName="level2hierChild" presStyleCnt="0"/>
      <dgm:spPr/>
    </dgm:pt>
    <dgm:pt modelId="{B87BE1B0-3BDF-4ACF-B0DB-391110B050A2}" type="pres">
      <dgm:prSet presAssocID="{42CDF554-974F-49D7-AF7E-E32BD260233F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1EA6CB04-F433-4AF9-944A-A22710CA9894}" type="pres">
      <dgm:prSet presAssocID="{42CDF554-974F-49D7-AF7E-E32BD260233F}" presName="connTx" presStyleLbl="parChTrans1D2" presStyleIdx="0" presStyleCnt="5"/>
      <dgm:spPr/>
      <dgm:t>
        <a:bodyPr/>
        <a:lstStyle/>
        <a:p>
          <a:endParaRPr lang="ru-RU"/>
        </a:p>
      </dgm:t>
    </dgm:pt>
    <dgm:pt modelId="{0C4C2387-E38C-43E4-BBE4-3CFC2925107E}" type="pres">
      <dgm:prSet presAssocID="{BE82D11A-D342-4705-90AC-D02826213E9F}" presName="root2" presStyleCnt="0"/>
      <dgm:spPr/>
    </dgm:pt>
    <dgm:pt modelId="{20F6C24D-5A0D-48A7-8B00-5FE6A6035797}" type="pres">
      <dgm:prSet presAssocID="{BE82D11A-D342-4705-90AC-D02826213E9F}" presName="LevelTwoTextNode" presStyleLbl="node2" presStyleIdx="0" presStyleCnt="5" custScaleX="230387" custScaleY="93700" custLinFactNeighborX="-623" custLinFactNeighborY="36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7ABD83B-40A0-4D92-9884-A8FAD2663B25}" type="pres">
      <dgm:prSet presAssocID="{BE82D11A-D342-4705-90AC-D02826213E9F}" presName="level3hierChild" presStyleCnt="0"/>
      <dgm:spPr/>
    </dgm:pt>
    <dgm:pt modelId="{2178D231-2673-4FFA-AFA3-1F016DE3F37A}" type="pres">
      <dgm:prSet presAssocID="{DB1B63BB-2BD3-460F-AA4F-9B67689F001F}" presName="conn2-1" presStyleLbl="parChTrans1D3" presStyleIdx="0" presStyleCnt="5"/>
      <dgm:spPr/>
      <dgm:t>
        <a:bodyPr/>
        <a:lstStyle/>
        <a:p>
          <a:endParaRPr lang="ru-RU"/>
        </a:p>
      </dgm:t>
    </dgm:pt>
    <dgm:pt modelId="{D3E60582-A92F-4278-B791-65648BB41586}" type="pres">
      <dgm:prSet presAssocID="{DB1B63BB-2BD3-460F-AA4F-9B67689F001F}" presName="connTx" presStyleLbl="parChTrans1D3" presStyleIdx="0" presStyleCnt="5"/>
      <dgm:spPr/>
      <dgm:t>
        <a:bodyPr/>
        <a:lstStyle/>
        <a:p>
          <a:endParaRPr lang="ru-RU"/>
        </a:p>
      </dgm:t>
    </dgm:pt>
    <dgm:pt modelId="{ACE0AF93-CC92-473F-B488-5F4135040E2C}" type="pres">
      <dgm:prSet presAssocID="{CEA31556-C36E-45F4-8F0D-52B13FA69862}" presName="root2" presStyleCnt="0"/>
      <dgm:spPr/>
    </dgm:pt>
    <dgm:pt modelId="{02C7A696-47C1-4A98-BC36-C7AA4861046D}" type="pres">
      <dgm:prSet presAssocID="{CEA31556-C36E-45F4-8F0D-52B13FA69862}" presName="LevelTwoTextNode" presStyleLbl="node3" presStyleIdx="0" presStyleCnt="5" custLinFactNeighborX="-6605" custLinFactNeighborY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79D6E68-B1C7-427D-A9B3-28AA2919B142}" type="pres">
      <dgm:prSet presAssocID="{CEA31556-C36E-45F4-8F0D-52B13FA69862}" presName="level3hierChild" presStyleCnt="0"/>
      <dgm:spPr/>
    </dgm:pt>
    <dgm:pt modelId="{82F79209-9A98-4AF8-9EF7-ACA22F1801E9}" type="pres">
      <dgm:prSet presAssocID="{6669F8CA-CFCA-4B41-A63D-322C85B1B9F5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2FE66584-2C76-4B12-807D-451163BAFFC2}" type="pres">
      <dgm:prSet presAssocID="{6669F8CA-CFCA-4B41-A63D-322C85B1B9F5}" presName="connTx" presStyleLbl="parChTrans1D2" presStyleIdx="1" presStyleCnt="5"/>
      <dgm:spPr/>
      <dgm:t>
        <a:bodyPr/>
        <a:lstStyle/>
        <a:p>
          <a:endParaRPr lang="ru-RU"/>
        </a:p>
      </dgm:t>
    </dgm:pt>
    <dgm:pt modelId="{A4AAC095-98B3-4E9B-8E04-EA5F37F7FB4C}" type="pres">
      <dgm:prSet presAssocID="{E816A114-C1EC-42E4-BBD9-278DF31DCE7F}" presName="root2" presStyleCnt="0"/>
      <dgm:spPr/>
    </dgm:pt>
    <dgm:pt modelId="{0DCD405B-56F7-43FA-8BFE-F18322AEF35B}" type="pres">
      <dgm:prSet presAssocID="{E816A114-C1EC-42E4-BBD9-278DF31DCE7F}" presName="LevelTwoTextNode" presStyleLbl="node2" presStyleIdx="1" presStyleCnt="5" custScaleX="228551" custScaleY="97832" custLinFactNeighborX="2068" custLinFactNeighborY="-41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98BC28-FDC2-4465-B4B3-F60E32F0F6F4}" type="pres">
      <dgm:prSet presAssocID="{E816A114-C1EC-42E4-BBD9-278DF31DCE7F}" presName="level3hierChild" presStyleCnt="0"/>
      <dgm:spPr/>
    </dgm:pt>
    <dgm:pt modelId="{08F6CD0A-AFC6-4BF2-90B3-F274CDC02F83}" type="pres">
      <dgm:prSet presAssocID="{FFC1EB39-2692-4AF9-819A-88AA24A55F5B}" presName="conn2-1" presStyleLbl="parChTrans1D3" presStyleIdx="1" presStyleCnt="5"/>
      <dgm:spPr/>
      <dgm:t>
        <a:bodyPr/>
        <a:lstStyle/>
        <a:p>
          <a:endParaRPr lang="ru-RU"/>
        </a:p>
      </dgm:t>
    </dgm:pt>
    <dgm:pt modelId="{FEE54610-71F8-4749-9B04-54A1F2771CA1}" type="pres">
      <dgm:prSet presAssocID="{FFC1EB39-2692-4AF9-819A-88AA24A55F5B}" presName="connTx" presStyleLbl="parChTrans1D3" presStyleIdx="1" presStyleCnt="5"/>
      <dgm:spPr/>
      <dgm:t>
        <a:bodyPr/>
        <a:lstStyle/>
        <a:p>
          <a:endParaRPr lang="ru-RU"/>
        </a:p>
      </dgm:t>
    </dgm:pt>
    <dgm:pt modelId="{3DFF4B34-60E9-4C08-B514-DA03EBBF7AA0}" type="pres">
      <dgm:prSet presAssocID="{65A201E8-9C9E-43EF-98E5-C001FD506015}" presName="root2" presStyleCnt="0"/>
      <dgm:spPr/>
    </dgm:pt>
    <dgm:pt modelId="{4B84F45E-EADB-4F33-ADC4-6A4C5ED4D5E1}" type="pres">
      <dgm:prSet presAssocID="{65A201E8-9C9E-43EF-98E5-C001FD506015}" presName="LevelTwoTextNode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237E7F-6572-4EBA-A355-D0A91BE9D5E8}" type="pres">
      <dgm:prSet presAssocID="{65A201E8-9C9E-43EF-98E5-C001FD506015}" presName="level3hierChild" presStyleCnt="0"/>
      <dgm:spPr/>
    </dgm:pt>
    <dgm:pt modelId="{6B81CF72-3A7C-4157-8804-6AE8A0BCC072}" type="pres">
      <dgm:prSet presAssocID="{121FD9DA-ED41-4C4B-B6A9-EB4847A2455B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1F6CF459-F60A-4EB6-A827-CA2364F73FF3}" type="pres">
      <dgm:prSet presAssocID="{121FD9DA-ED41-4C4B-B6A9-EB4847A2455B}" presName="connTx" presStyleLbl="parChTrans1D2" presStyleIdx="2" presStyleCnt="5"/>
      <dgm:spPr/>
      <dgm:t>
        <a:bodyPr/>
        <a:lstStyle/>
        <a:p>
          <a:endParaRPr lang="ru-RU"/>
        </a:p>
      </dgm:t>
    </dgm:pt>
    <dgm:pt modelId="{1F636E5B-39BF-4A9B-812A-98588AF3B715}" type="pres">
      <dgm:prSet presAssocID="{CCB9A31C-49CA-4D72-8946-118C8E053E40}" presName="root2" presStyleCnt="0"/>
      <dgm:spPr/>
    </dgm:pt>
    <dgm:pt modelId="{1625FBC3-E7A2-48F3-9334-E3B5718A5507}" type="pres">
      <dgm:prSet presAssocID="{CCB9A31C-49CA-4D72-8946-118C8E053E40}" presName="LevelTwoTextNode" presStyleLbl="node2" presStyleIdx="2" presStyleCnt="5" custScaleX="230207" custScaleY="1041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8293C0-4347-464D-A638-89F3B199B5F5}" type="pres">
      <dgm:prSet presAssocID="{CCB9A31C-49CA-4D72-8946-118C8E053E40}" presName="level3hierChild" presStyleCnt="0"/>
      <dgm:spPr/>
    </dgm:pt>
    <dgm:pt modelId="{AEE1C9FE-E564-46A3-A128-259DD832E7D0}" type="pres">
      <dgm:prSet presAssocID="{4161BF0E-8CC1-4B7C-8977-0D2D6F76EF57}" presName="conn2-1" presStyleLbl="parChTrans1D3" presStyleIdx="2" presStyleCnt="5"/>
      <dgm:spPr/>
      <dgm:t>
        <a:bodyPr/>
        <a:lstStyle/>
        <a:p>
          <a:endParaRPr lang="ru-RU"/>
        </a:p>
      </dgm:t>
    </dgm:pt>
    <dgm:pt modelId="{184FDE99-F7E8-4774-9D67-51CFD8A42BF6}" type="pres">
      <dgm:prSet presAssocID="{4161BF0E-8CC1-4B7C-8977-0D2D6F76EF57}" presName="connTx" presStyleLbl="parChTrans1D3" presStyleIdx="2" presStyleCnt="5"/>
      <dgm:spPr/>
      <dgm:t>
        <a:bodyPr/>
        <a:lstStyle/>
        <a:p>
          <a:endParaRPr lang="ru-RU"/>
        </a:p>
      </dgm:t>
    </dgm:pt>
    <dgm:pt modelId="{E6922900-3F9D-470D-8BDE-A615F5989FC6}" type="pres">
      <dgm:prSet presAssocID="{335FD306-F3F0-430B-BD2C-DAB1B0891024}" presName="root2" presStyleCnt="0"/>
      <dgm:spPr/>
    </dgm:pt>
    <dgm:pt modelId="{9F015FF8-9F13-4637-BC93-FED2755C753A}" type="pres">
      <dgm:prSet presAssocID="{335FD306-F3F0-430B-BD2C-DAB1B0891024}" presName="LevelTwoTextNode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483A8F8-00C7-421A-88AD-4208CB339C42}" type="pres">
      <dgm:prSet presAssocID="{335FD306-F3F0-430B-BD2C-DAB1B0891024}" presName="level3hierChild" presStyleCnt="0"/>
      <dgm:spPr/>
    </dgm:pt>
    <dgm:pt modelId="{A001A92A-42C9-490D-9796-596AEB4D5F95}" type="pres">
      <dgm:prSet presAssocID="{C4F49CC7-7976-48D8-B2F8-FCC815AE2825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19CDEAD2-5A53-4F9B-BE64-84D6DAADF50F}" type="pres">
      <dgm:prSet presAssocID="{C4F49CC7-7976-48D8-B2F8-FCC815AE2825}" presName="connTx" presStyleLbl="parChTrans1D2" presStyleIdx="3" presStyleCnt="5"/>
      <dgm:spPr/>
      <dgm:t>
        <a:bodyPr/>
        <a:lstStyle/>
        <a:p>
          <a:endParaRPr lang="ru-RU"/>
        </a:p>
      </dgm:t>
    </dgm:pt>
    <dgm:pt modelId="{B67F42AC-8758-47E0-A933-E49E63B580E8}" type="pres">
      <dgm:prSet presAssocID="{F7F5B4E8-9BB5-4A3C-9EAF-CBA2327F8B3A}" presName="root2" presStyleCnt="0"/>
      <dgm:spPr/>
    </dgm:pt>
    <dgm:pt modelId="{48C186BB-DA83-47E8-AA49-C659A8A8227E}" type="pres">
      <dgm:prSet presAssocID="{F7F5B4E8-9BB5-4A3C-9EAF-CBA2327F8B3A}" presName="LevelTwoTextNode" presStyleLbl="node2" presStyleIdx="3" presStyleCnt="5" custScaleX="228839" custScaleY="9052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2D790FF-5536-4EFD-9FD9-82F1DBF2C716}" type="pres">
      <dgm:prSet presAssocID="{F7F5B4E8-9BB5-4A3C-9EAF-CBA2327F8B3A}" presName="level3hierChild" presStyleCnt="0"/>
      <dgm:spPr/>
    </dgm:pt>
    <dgm:pt modelId="{EDB3F891-6556-4C0C-9D03-59D5BEA3B139}" type="pres">
      <dgm:prSet presAssocID="{CE0BACAB-C97F-4DD2-A976-15603EF4BB24}" presName="conn2-1" presStyleLbl="parChTrans1D3" presStyleIdx="3" presStyleCnt="5"/>
      <dgm:spPr/>
      <dgm:t>
        <a:bodyPr/>
        <a:lstStyle/>
        <a:p>
          <a:endParaRPr lang="ru-RU"/>
        </a:p>
      </dgm:t>
    </dgm:pt>
    <dgm:pt modelId="{95FC5CAD-1F4D-42E4-9862-0974D2CC0F4D}" type="pres">
      <dgm:prSet presAssocID="{CE0BACAB-C97F-4DD2-A976-15603EF4BB24}" presName="connTx" presStyleLbl="parChTrans1D3" presStyleIdx="3" presStyleCnt="5"/>
      <dgm:spPr/>
      <dgm:t>
        <a:bodyPr/>
        <a:lstStyle/>
        <a:p>
          <a:endParaRPr lang="ru-RU"/>
        </a:p>
      </dgm:t>
    </dgm:pt>
    <dgm:pt modelId="{3380FA5D-A98E-4EE6-BD05-EBABEAE8B784}" type="pres">
      <dgm:prSet presAssocID="{6D17E548-DDC2-4227-B515-D357C1292445}" presName="root2" presStyleCnt="0"/>
      <dgm:spPr/>
    </dgm:pt>
    <dgm:pt modelId="{5B65338C-73D1-40AE-B15C-DBEA0FC87909}" type="pres">
      <dgm:prSet presAssocID="{6D17E548-DDC2-4227-B515-D357C1292445}" presName="LevelTwoTextNode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AED42F3-6857-40E3-AA81-796CCA219CE6}" type="pres">
      <dgm:prSet presAssocID="{6D17E548-DDC2-4227-B515-D357C1292445}" presName="level3hierChild" presStyleCnt="0"/>
      <dgm:spPr/>
    </dgm:pt>
    <dgm:pt modelId="{B8859CB0-3AC6-41DE-B2FE-D1F2CB2C1BB1}" type="pres">
      <dgm:prSet presAssocID="{E4EF954E-38E7-4E1B-9FF3-48A763E349A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575DCB40-D86C-44BE-AC05-FCA03DBC04E5}" type="pres">
      <dgm:prSet presAssocID="{E4EF954E-38E7-4E1B-9FF3-48A763E349A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A7E33FC9-0D65-432F-9D70-6B1807DD448A}" type="pres">
      <dgm:prSet presAssocID="{6AA16F61-AB34-4F7C-A4C4-27420512D214}" presName="root2" presStyleCnt="0"/>
      <dgm:spPr/>
    </dgm:pt>
    <dgm:pt modelId="{8A117A13-8167-4293-8DEA-979666D90082}" type="pres">
      <dgm:prSet presAssocID="{6AA16F61-AB34-4F7C-A4C4-27420512D214}" presName="LevelTwoTextNode" presStyleLbl="node2" presStyleIdx="4" presStyleCnt="5" custScaleX="234390" custScaleY="94712" custLinFactNeighborX="-934" custLinFactNeighborY="-5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EF47A5-F40A-4B72-BFDD-C278B76D67D7}" type="pres">
      <dgm:prSet presAssocID="{6AA16F61-AB34-4F7C-A4C4-27420512D214}" presName="level3hierChild" presStyleCnt="0"/>
      <dgm:spPr/>
    </dgm:pt>
    <dgm:pt modelId="{A7D937B9-00E8-4B06-8333-2475A3578CF4}" type="pres">
      <dgm:prSet presAssocID="{0A25C7BE-FA49-4D2D-B448-E2D2A9BDFB11}" presName="conn2-1" presStyleLbl="parChTrans1D3" presStyleIdx="4" presStyleCnt="5"/>
      <dgm:spPr/>
      <dgm:t>
        <a:bodyPr/>
        <a:lstStyle/>
        <a:p>
          <a:endParaRPr lang="ru-RU"/>
        </a:p>
      </dgm:t>
    </dgm:pt>
    <dgm:pt modelId="{3F4E5B2C-D0F5-4F4A-81BD-5F95708034FB}" type="pres">
      <dgm:prSet presAssocID="{0A25C7BE-FA49-4D2D-B448-E2D2A9BDFB11}" presName="connTx" presStyleLbl="parChTrans1D3" presStyleIdx="4" presStyleCnt="5"/>
      <dgm:spPr/>
      <dgm:t>
        <a:bodyPr/>
        <a:lstStyle/>
        <a:p>
          <a:endParaRPr lang="ru-RU"/>
        </a:p>
      </dgm:t>
    </dgm:pt>
    <dgm:pt modelId="{36D4BF67-DD3F-472A-B054-EA079C124611}" type="pres">
      <dgm:prSet presAssocID="{B8012DE8-2ABF-49A3-9DB3-A68E60D82294}" presName="root2" presStyleCnt="0"/>
      <dgm:spPr/>
    </dgm:pt>
    <dgm:pt modelId="{1E1E0E17-53EF-4559-9AC1-66B2025D358F}" type="pres">
      <dgm:prSet presAssocID="{B8012DE8-2ABF-49A3-9DB3-A68E60D82294}" presName="LevelTwoTextNode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171BDC-C7DE-47F1-8AFD-FF90DAAB328E}" type="pres">
      <dgm:prSet presAssocID="{B8012DE8-2ABF-49A3-9DB3-A68E60D82294}" presName="level3hierChild" presStyleCnt="0"/>
      <dgm:spPr/>
    </dgm:pt>
  </dgm:ptLst>
  <dgm:cxnLst>
    <dgm:cxn modelId="{A68BB843-385E-4ECF-86DF-64066119CFE8}" type="presOf" srcId="{42CDF554-974F-49D7-AF7E-E32BD260233F}" destId="{B87BE1B0-3BDF-4ACF-B0DB-391110B050A2}" srcOrd="0" destOrd="0" presId="urn:microsoft.com/office/officeart/2005/8/layout/hierarchy2"/>
    <dgm:cxn modelId="{EC394A6A-3851-4F46-8EA9-B89BC8F178CD}" type="presOf" srcId="{42CDF554-974F-49D7-AF7E-E32BD260233F}" destId="{1EA6CB04-F433-4AF9-944A-A22710CA9894}" srcOrd="1" destOrd="0" presId="urn:microsoft.com/office/officeart/2005/8/layout/hierarchy2"/>
    <dgm:cxn modelId="{81B4A0A8-B0C6-4E00-8F12-38B72F00701E}" type="presOf" srcId="{E816A114-C1EC-42E4-BBD9-278DF31DCE7F}" destId="{0DCD405B-56F7-43FA-8BFE-F18322AEF35B}" srcOrd="0" destOrd="0" presId="urn:microsoft.com/office/officeart/2005/8/layout/hierarchy2"/>
    <dgm:cxn modelId="{2DC701BE-65C8-4992-B7B0-789B5D30EB64}" type="presOf" srcId="{E4EF954E-38E7-4E1B-9FF3-48A763E349A0}" destId="{575DCB40-D86C-44BE-AC05-FCA03DBC04E5}" srcOrd="1" destOrd="0" presId="urn:microsoft.com/office/officeart/2005/8/layout/hierarchy2"/>
    <dgm:cxn modelId="{6C7F845A-0E93-424D-86CE-2C1D1ADFA725}" srcId="{3AF315F7-7C68-4B97-9C6F-4EAD2ED668D1}" destId="{BE82D11A-D342-4705-90AC-D02826213E9F}" srcOrd="0" destOrd="0" parTransId="{42CDF554-974F-49D7-AF7E-E32BD260233F}" sibTransId="{DE97CD07-A526-4BA7-B10D-95AF5521C088}"/>
    <dgm:cxn modelId="{C0E60AC0-6447-4032-9C3B-57A1279A409E}" type="presOf" srcId="{6AA16F61-AB34-4F7C-A4C4-27420512D214}" destId="{8A117A13-8167-4293-8DEA-979666D90082}" srcOrd="0" destOrd="0" presId="urn:microsoft.com/office/officeart/2005/8/layout/hierarchy2"/>
    <dgm:cxn modelId="{F1DB8A2C-66FD-4D76-BD45-E600E2E47AC0}" type="presOf" srcId="{121FD9DA-ED41-4C4B-B6A9-EB4847A2455B}" destId="{1F6CF459-F60A-4EB6-A827-CA2364F73FF3}" srcOrd="1" destOrd="0" presId="urn:microsoft.com/office/officeart/2005/8/layout/hierarchy2"/>
    <dgm:cxn modelId="{A89F8476-2CEC-45E0-81D6-2E15A42E6CEC}" type="presOf" srcId="{0A25C7BE-FA49-4D2D-B448-E2D2A9BDFB11}" destId="{3F4E5B2C-D0F5-4F4A-81BD-5F95708034FB}" srcOrd="1" destOrd="0" presId="urn:microsoft.com/office/officeart/2005/8/layout/hierarchy2"/>
    <dgm:cxn modelId="{65D85294-93B3-44DE-BED7-A06179024295}" type="presOf" srcId="{121FD9DA-ED41-4C4B-B6A9-EB4847A2455B}" destId="{6B81CF72-3A7C-4157-8804-6AE8A0BCC072}" srcOrd="0" destOrd="0" presId="urn:microsoft.com/office/officeart/2005/8/layout/hierarchy2"/>
    <dgm:cxn modelId="{4EB0D95E-CC96-44C2-947C-6F71D32F774E}" srcId="{F7F5B4E8-9BB5-4A3C-9EAF-CBA2327F8B3A}" destId="{6D17E548-DDC2-4227-B515-D357C1292445}" srcOrd="0" destOrd="0" parTransId="{CE0BACAB-C97F-4DD2-A976-15603EF4BB24}" sibTransId="{D3E95EC2-E61E-4C00-9946-158FDA4CD2AF}"/>
    <dgm:cxn modelId="{2944B09C-AA15-4EBD-8EFE-B192761C7C86}" type="presOf" srcId="{CCB9A31C-49CA-4D72-8946-118C8E053E40}" destId="{1625FBC3-E7A2-48F3-9334-E3B5718A5507}" srcOrd="0" destOrd="0" presId="urn:microsoft.com/office/officeart/2005/8/layout/hierarchy2"/>
    <dgm:cxn modelId="{D631055A-15EC-4EAB-9989-DC0EA1038C1A}" type="presOf" srcId="{FFC1EB39-2692-4AF9-819A-88AA24A55F5B}" destId="{08F6CD0A-AFC6-4BF2-90B3-F274CDC02F83}" srcOrd="0" destOrd="0" presId="urn:microsoft.com/office/officeart/2005/8/layout/hierarchy2"/>
    <dgm:cxn modelId="{0C1D3411-D6F4-4B2F-956F-258FE33AE0DC}" type="presOf" srcId="{CEA31556-C36E-45F4-8F0D-52B13FA69862}" destId="{02C7A696-47C1-4A98-BC36-C7AA4861046D}" srcOrd="0" destOrd="0" presId="urn:microsoft.com/office/officeart/2005/8/layout/hierarchy2"/>
    <dgm:cxn modelId="{7F77C940-E1FF-4B68-B3ED-E1DE0218650F}" srcId="{CCB9A31C-49CA-4D72-8946-118C8E053E40}" destId="{335FD306-F3F0-430B-BD2C-DAB1B0891024}" srcOrd="0" destOrd="0" parTransId="{4161BF0E-8CC1-4B7C-8977-0D2D6F76EF57}" sibTransId="{A8C01DE5-F642-4EBD-AA99-AD5151C021DA}"/>
    <dgm:cxn modelId="{F9CF3A9D-3C4B-42F5-A817-865C2EA7E18E}" type="presOf" srcId="{BE82D11A-D342-4705-90AC-D02826213E9F}" destId="{20F6C24D-5A0D-48A7-8B00-5FE6A6035797}" srcOrd="0" destOrd="0" presId="urn:microsoft.com/office/officeart/2005/8/layout/hierarchy2"/>
    <dgm:cxn modelId="{3E161D70-2BF5-4724-BB56-F18BB2D9009F}" srcId="{3AF315F7-7C68-4B97-9C6F-4EAD2ED668D1}" destId="{6AA16F61-AB34-4F7C-A4C4-27420512D214}" srcOrd="4" destOrd="0" parTransId="{E4EF954E-38E7-4E1B-9FF3-48A763E349A0}" sibTransId="{54ADCD99-3F24-42D9-A7B4-4308E3951D8E}"/>
    <dgm:cxn modelId="{50EAF44E-21B1-44BB-8E2F-CBFBADDA25BB}" type="presOf" srcId="{FFC1EB39-2692-4AF9-819A-88AA24A55F5B}" destId="{FEE54610-71F8-4749-9B04-54A1F2771CA1}" srcOrd="1" destOrd="0" presId="urn:microsoft.com/office/officeart/2005/8/layout/hierarchy2"/>
    <dgm:cxn modelId="{DC24BB0B-F63C-4AEB-9EF4-2D2834D4FDC8}" type="presOf" srcId="{E4EF954E-38E7-4E1B-9FF3-48A763E349A0}" destId="{B8859CB0-3AC6-41DE-B2FE-D1F2CB2C1BB1}" srcOrd="0" destOrd="0" presId="urn:microsoft.com/office/officeart/2005/8/layout/hierarchy2"/>
    <dgm:cxn modelId="{802EFF5D-C4D5-4452-A8E1-21B6162AD6BA}" type="presOf" srcId="{DB1B63BB-2BD3-460F-AA4F-9B67689F001F}" destId="{D3E60582-A92F-4278-B791-65648BB41586}" srcOrd="1" destOrd="0" presId="urn:microsoft.com/office/officeart/2005/8/layout/hierarchy2"/>
    <dgm:cxn modelId="{6D393F44-7C97-4329-B559-A2163787E349}" type="presOf" srcId="{0A25C7BE-FA49-4D2D-B448-E2D2A9BDFB11}" destId="{A7D937B9-00E8-4B06-8333-2475A3578CF4}" srcOrd="0" destOrd="0" presId="urn:microsoft.com/office/officeart/2005/8/layout/hierarchy2"/>
    <dgm:cxn modelId="{94F044C9-0479-4568-AE8C-5C7B66CE2ED3}" type="presOf" srcId="{4161BF0E-8CC1-4B7C-8977-0D2D6F76EF57}" destId="{184FDE99-F7E8-4774-9D67-51CFD8A42BF6}" srcOrd="1" destOrd="0" presId="urn:microsoft.com/office/officeart/2005/8/layout/hierarchy2"/>
    <dgm:cxn modelId="{91EFF673-44F5-4CC0-ADFD-FC9BCC90DD25}" srcId="{4AC670B2-F43E-4903-9228-430F0C6A823F}" destId="{3AF315F7-7C68-4B97-9C6F-4EAD2ED668D1}" srcOrd="0" destOrd="0" parTransId="{030624CA-80EB-417D-B306-145BDC5F0FD2}" sibTransId="{65F741AB-0A0F-43F0-A56A-E215FB60A429}"/>
    <dgm:cxn modelId="{7F387B71-CD29-4BBF-A264-8768A48819A6}" srcId="{3AF315F7-7C68-4B97-9C6F-4EAD2ED668D1}" destId="{CCB9A31C-49CA-4D72-8946-118C8E053E40}" srcOrd="2" destOrd="0" parTransId="{121FD9DA-ED41-4C4B-B6A9-EB4847A2455B}" sibTransId="{CC077914-B5FA-47EE-BD36-D800F0F38AD9}"/>
    <dgm:cxn modelId="{E2CC5A0C-C73D-4456-9278-9CF6479C7000}" type="presOf" srcId="{4161BF0E-8CC1-4B7C-8977-0D2D6F76EF57}" destId="{AEE1C9FE-E564-46A3-A128-259DD832E7D0}" srcOrd="0" destOrd="0" presId="urn:microsoft.com/office/officeart/2005/8/layout/hierarchy2"/>
    <dgm:cxn modelId="{72FADEDA-D764-4ACF-B226-0E20B32F1603}" type="presOf" srcId="{65A201E8-9C9E-43EF-98E5-C001FD506015}" destId="{4B84F45E-EADB-4F33-ADC4-6A4C5ED4D5E1}" srcOrd="0" destOrd="0" presId="urn:microsoft.com/office/officeart/2005/8/layout/hierarchy2"/>
    <dgm:cxn modelId="{59244676-E242-4EBE-87C2-4A82522537DD}" type="presOf" srcId="{F7F5B4E8-9BB5-4A3C-9EAF-CBA2327F8B3A}" destId="{48C186BB-DA83-47E8-AA49-C659A8A8227E}" srcOrd="0" destOrd="0" presId="urn:microsoft.com/office/officeart/2005/8/layout/hierarchy2"/>
    <dgm:cxn modelId="{F177E570-53D9-466B-A4BF-E5440A20A089}" srcId="{3AF315F7-7C68-4B97-9C6F-4EAD2ED668D1}" destId="{F7F5B4E8-9BB5-4A3C-9EAF-CBA2327F8B3A}" srcOrd="3" destOrd="0" parTransId="{C4F49CC7-7976-48D8-B2F8-FCC815AE2825}" sibTransId="{66456926-EACA-462A-A3AC-88108230FB1C}"/>
    <dgm:cxn modelId="{2FD1FE92-3812-434C-A1C8-822933C2B694}" type="presOf" srcId="{4AC670B2-F43E-4903-9228-430F0C6A823F}" destId="{2939BF36-B3C0-4D9A-8351-B3ABD231EBAF}" srcOrd="0" destOrd="0" presId="urn:microsoft.com/office/officeart/2005/8/layout/hierarchy2"/>
    <dgm:cxn modelId="{A036B8EA-1C38-48A5-9E00-319B923A224E}" type="presOf" srcId="{B8012DE8-2ABF-49A3-9DB3-A68E60D82294}" destId="{1E1E0E17-53EF-4559-9AC1-66B2025D358F}" srcOrd="0" destOrd="0" presId="urn:microsoft.com/office/officeart/2005/8/layout/hierarchy2"/>
    <dgm:cxn modelId="{8EB8A50B-D5DD-4BE8-AA5C-2D940415F8D0}" type="presOf" srcId="{3AF315F7-7C68-4B97-9C6F-4EAD2ED668D1}" destId="{50700483-890D-48D5-8789-311D50CBB9C5}" srcOrd="0" destOrd="0" presId="urn:microsoft.com/office/officeart/2005/8/layout/hierarchy2"/>
    <dgm:cxn modelId="{E6593ACC-1B1F-4522-A9DB-BC9EE4B6E06C}" type="presOf" srcId="{C4F49CC7-7976-48D8-B2F8-FCC815AE2825}" destId="{A001A92A-42C9-490D-9796-596AEB4D5F95}" srcOrd="0" destOrd="0" presId="urn:microsoft.com/office/officeart/2005/8/layout/hierarchy2"/>
    <dgm:cxn modelId="{1BD17B8B-6D18-474B-BDE4-280A3B51D5B2}" srcId="{6AA16F61-AB34-4F7C-A4C4-27420512D214}" destId="{B8012DE8-2ABF-49A3-9DB3-A68E60D82294}" srcOrd="0" destOrd="0" parTransId="{0A25C7BE-FA49-4D2D-B448-E2D2A9BDFB11}" sibTransId="{71FC36F5-2869-456B-8D2A-76CC936C6731}"/>
    <dgm:cxn modelId="{D15ABF0F-B18D-4536-BFE4-4D9D8E8F199E}" srcId="{E816A114-C1EC-42E4-BBD9-278DF31DCE7F}" destId="{65A201E8-9C9E-43EF-98E5-C001FD506015}" srcOrd="0" destOrd="0" parTransId="{FFC1EB39-2692-4AF9-819A-88AA24A55F5B}" sibTransId="{DD95A89B-1069-4A11-A716-D779BDE8C1B2}"/>
    <dgm:cxn modelId="{91005AE9-970B-4866-B6A6-8D847DC0C006}" type="presOf" srcId="{6669F8CA-CFCA-4B41-A63D-322C85B1B9F5}" destId="{2FE66584-2C76-4B12-807D-451163BAFFC2}" srcOrd="1" destOrd="0" presId="urn:microsoft.com/office/officeart/2005/8/layout/hierarchy2"/>
    <dgm:cxn modelId="{D5795D2D-4DD0-474C-BC83-0460E4B54A06}" type="presOf" srcId="{C4F49CC7-7976-48D8-B2F8-FCC815AE2825}" destId="{19CDEAD2-5A53-4F9B-BE64-84D6DAADF50F}" srcOrd="1" destOrd="0" presId="urn:microsoft.com/office/officeart/2005/8/layout/hierarchy2"/>
    <dgm:cxn modelId="{3A9D6321-E4CE-4516-81BA-5F279E123252}" type="presOf" srcId="{335FD306-F3F0-430B-BD2C-DAB1B0891024}" destId="{9F015FF8-9F13-4637-BC93-FED2755C753A}" srcOrd="0" destOrd="0" presId="urn:microsoft.com/office/officeart/2005/8/layout/hierarchy2"/>
    <dgm:cxn modelId="{99F439AF-59B1-45F2-9FBA-737013FCFE6D}" type="presOf" srcId="{CE0BACAB-C97F-4DD2-A976-15603EF4BB24}" destId="{95FC5CAD-1F4D-42E4-9862-0974D2CC0F4D}" srcOrd="1" destOrd="0" presId="urn:microsoft.com/office/officeart/2005/8/layout/hierarchy2"/>
    <dgm:cxn modelId="{8F1737D3-45AB-45FE-8E8C-F898B8F4C617}" type="presOf" srcId="{6D17E548-DDC2-4227-B515-D357C1292445}" destId="{5B65338C-73D1-40AE-B15C-DBEA0FC87909}" srcOrd="0" destOrd="0" presId="urn:microsoft.com/office/officeart/2005/8/layout/hierarchy2"/>
    <dgm:cxn modelId="{99E495D9-4B25-4D00-B18A-3C76F35876EA}" srcId="{3AF315F7-7C68-4B97-9C6F-4EAD2ED668D1}" destId="{E816A114-C1EC-42E4-BBD9-278DF31DCE7F}" srcOrd="1" destOrd="0" parTransId="{6669F8CA-CFCA-4B41-A63D-322C85B1B9F5}" sibTransId="{EF560A19-AEE9-415B-9306-C27B8CEDAEAE}"/>
    <dgm:cxn modelId="{856296C5-3842-4F0B-BEBE-EF3753D4C4A8}" srcId="{BE82D11A-D342-4705-90AC-D02826213E9F}" destId="{CEA31556-C36E-45F4-8F0D-52B13FA69862}" srcOrd="0" destOrd="0" parTransId="{DB1B63BB-2BD3-460F-AA4F-9B67689F001F}" sibTransId="{E360B22E-9F53-4BC3-AD83-ED4EEDB0E69C}"/>
    <dgm:cxn modelId="{FC660265-E5B1-47FB-B8E5-FE0C2C90711C}" type="presOf" srcId="{DB1B63BB-2BD3-460F-AA4F-9B67689F001F}" destId="{2178D231-2673-4FFA-AFA3-1F016DE3F37A}" srcOrd="0" destOrd="0" presId="urn:microsoft.com/office/officeart/2005/8/layout/hierarchy2"/>
    <dgm:cxn modelId="{59AE487B-F5D2-4ED2-89F1-4AD39F586707}" type="presOf" srcId="{6669F8CA-CFCA-4B41-A63D-322C85B1B9F5}" destId="{82F79209-9A98-4AF8-9EF7-ACA22F1801E9}" srcOrd="0" destOrd="0" presId="urn:microsoft.com/office/officeart/2005/8/layout/hierarchy2"/>
    <dgm:cxn modelId="{8E76107B-B331-4247-B9F7-98A4E319F13D}" type="presOf" srcId="{CE0BACAB-C97F-4DD2-A976-15603EF4BB24}" destId="{EDB3F891-6556-4C0C-9D03-59D5BEA3B139}" srcOrd="0" destOrd="0" presId="urn:microsoft.com/office/officeart/2005/8/layout/hierarchy2"/>
    <dgm:cxn modelId="{B656E487-2792-4C7F-AC35-C6C80142D63E}" type="presParOf" srcId="{2939BF36-B3C0-4D9A-8351-B3ABD231EBAF}" destId="{EE94CA06-3514-4AC9-ACD1-9A6527573A4A}" srcOrd="0" destOrd="0" presId="urn:microsoft.com/office/officeart/2005/8/layout/hierarchy2"/>
    <dgm:cxn modelId="{F9EFD3FB-4840-4C2E-BF4E-18D1BA8CE47C}" type="presParOf" srcId="{EE94CA06-3514-4AC9-ACD1-9A6527573A4A}" destId="{50700483-890D-48D5-8789-311D50CBB9C5}" srcOrd="0" destOrd="0" presId="urn:microsoft.com/office/officeart/2005/8/layout/hierarchy2"/>
    <dgm:cxn modelId="{5C8B7CAC-2C05-4740-971A-F6A4DF44BC1D}" type="presParOf" srcId="{EE94CA06-3514-4AC9-ACD1-9A6527573A4A}" destId="{BE6DFDE9-3194-4B18-AC5D-8A4F1CC04524}" srcOrd="1" destOrd="0" presId="urn:microsoft.com/office/officeart/2005/8/layout/hierarchy2"/>
    <dgm:cxn modelId="{E2A655D3-70FE-464B-B107-BA2519004973}" type="presParOf" srcId="{BE6DFDE9-3194-4B18-AC5D-8A4F1CC04524}" destId="{B87BE1B0-3BDF-4ACF-B0DB-391110B050A2}" srcOrd="0" destOrd="0" presId="urn:microsoft.com/office/officeart/2005/8/layout/hierarchy2"/>
    <dgm:cxn modelId="{B2323B01-BCFF-406D-9BF2-9C3DC1343DDC}" type="presParOf" srcId="{B87BE1B0-3BDF-4ACF-B0DB-391110B050A2}" destId="{1EA6CB04-F433-4AF9-944A-A22710CA9894}" srcOrd="0" destOrd="0" presId="urn:microsoft.com/office/officeart/2005/8/layout/hierarchy2"/>
    <dgm:cxn modelId="{AFE3F2C0-5F7B-483F-9CFD-033D7BBBB82D}" type="presParOf" srcId="{BE6DFDE9-3194-4B18-AC5D-8A4F1CC04524}" destId="{0C4C2387-E38C-43E4-BBE4-3CFC2925107E}" srcOrd="1" destOrd="0" presId="urn:microsoft.com/office/officeart/2005/8/layout/hierarchy2"/>
    <dgm:cxn modelId="{AC2BAE39-2D2B-42B2-95A9-DB29666DDF03}" type="presParOf" srcId="{0C4C2387-E38C-43E4-BBE4-3CFC2925107E}" destId="{20F6C24D-5A0D-48A7-8B00-5FE6A6035797}" srcOrd="0" destOrd="0" presId="urn:microsoft.com/office/officeart/2005/8/layout/hierarchy2"/>
    <dgm:cxn modelId="{402E4C34-7476-4520-9AB0-B9A60F276697}" type="presParOf" srcId="{0C4C2387-E38C-43E4-BBE4-3CFC2925107E}" destId="{C7ABD83B-40A0-4D92-9884-A8FAD2663B25}" srcOrd="1" destOrd="0" presId="urn:microsoft.com/office/officeart/2005/8/layout/hierarchy2"/>
    <dgm:cxn modelId="{4E59EFF5-EF11-4585-B741-11F048EE9296}" type="presParOf" srcId="{C7ABD83B-40A0-4D92-9884-A8FAD2663B25}" destId="{2178D231-2673-4FFA-AFA3-1F016DE3F37A}" srcOrd="0" destOrd="0" presId="urn:microsoft.com/office/officeart/2005/8/layout/hierarchy2"/>
    <dgm:cxn modelId="{726F1AD9-A0B2-4F62-89E4-F3FE0D7477CD}" type="presParOf" srcId="{2178D231-2673-4FFA-AFA3-1F016DE3F37A}" destId="{D3E60582-A92F-4278-B791-65648BB41586}" srcOrd="0" destOrd="0" presId="urn:microsoft.com/office/officeart/2005/8/layout/hierarchy2"/>
    <dgm:cxn modelId="{67665E63-031B-4C98-856A-CE414D6F2F62}" type="presParOf" srcId="{C7ABD83B-40A0-4D92-9884-A8FAD2663B25}" destId="{ACE0AF93-CC92-473F-B488-5F4135040E2C}" srcOrd="1" destOrd="0" presId="urn:microsoft.com/office/officeart/2005/8/layout/hierarchy2"/>
    <dgm:cxn modelId="{C779E420-AC0C-4A24-A6A2-CAB34DC67906}" type="presParOf" srcId="{ACE0AF93-CC92-473F-B488-5F4135040E2C}" destId="{02C7A696-47C1-4A98-BC36-C7AA4861046D}" srcOrd="0" destOrd="0" presId="urn:microsoft.com/office/officeart/2005/8/layout/hierarchy2"/>
    <dgm:cxn modelId="{5A8F1CAD-0613-40E6-9459-3CE4FC8BA1CA}" type="presParOf" srcId="{ACE0AF93-CC92-473F-B488-5F4135040E2C}" destId="{F79D6E68-B1C7-427D-A9B3-28AA2919B142}" srcOrd="1" destOrd="0" presId="urn:microsoft.com/office/officeart/2005/8/layout/hierarchy2"/>
    <dgm:cxn modelId="{95E20094-8AB5-46A9-80C4-C719C4F4759B}" type="presParOf" srcId="{BE6DFDE9-3194-4B18-AC5D-8A4F1CC04524}" destId="{82F79209-9A98-4AF8-9EF7-ACA22F1801E9}" srcOrd="2" destOrd="0" presId="urn:microsoft.com/office/officeart/2005/8/layout/hierarchy2"/>
    <dgm:cxn modelId="{9307D53D-EDCA-46EE-839C-80DEA024B81A}" type="presParOf" srcId="{82F79209-9A98-4AF8-9EF7-ACA22F1801E9}" destId="{2FE66584-2C76-4B12-807D-451163BAFFC2}" srcOrd="0" destOrd="0" presId="urn:microsoft.com/office/officeart/2005/8/layout/hierarchy2"/>
    <dgm:cxn modelId="{AD7EDDDC-F38F-4E5D-96E8-EB3FA149CBBA}" type="presParOf" srcId="{BE6DFDE9-3194-4B18-AC5D-8A4F1CC04524}" destId="{A4AAC095-98B3-4E9B-8E04-EA5F37F7FB4C}" srcOrd="3" destOrd="0" presId="urn:microsoft.com/office/officeart/2005/8/layout/hierarchy2"/>
    <dgm:cxn modelId="{2E59684E-D334-488A-8E1E-9E4F7F2001A1}" type="presParOf" srcId="{A4AAC095-98B3-4E9B-8E04-EA5F37F7FB4C}" destId="{0DCD405B-56F7-43FA-8BFE-F18322AEF35B}" srcOrd="0" destOrd="0" presId="urn:microsoft.com/office/officeart/2005/8/layout/hierarchy2"/>
    <dgm:cxn modelId="{3652DF5C-8255-4CF7-B79D-7C5D085236AC}" type="presParOf" srcId="{A4AAC095-98B3-4E9B-8E04-EA5F37F7FB4C}" destId="{4298BC28-FDC2-4465-B4B3-F60E32F0F6F4}" srcOrd="1" destOrd="0" presId="urn:microsoft.com/office/officeart/2005/8/layout/hierarchy2"/>
    <dgm:cxn modelId="{1A845F79-9667-4B17-80D2-917350E48D58}" type="presParOf" srcId="{4298BC28-FDC2-4465-B4B3-F60E32F0F6F4}" destId="{08F6CD0A-AFC6-4BF2-90B3-F274CDC02F83}" srcOrd="0" destOrd="0" presId="urn:microsoft.com/office/officeart/2005/8/layout/hierarchy2"/>
    <dgm:cxn modelId="{8AA7E1EE-A152-499C-B87D-936735B9111D}" type="presParOf" srcId="{08F6CD0A-AFC6-4BF2-90B3-F274CDC02F83}" destId="{FEE54610-71F8-4749-9B04-54A1F2771CA1}" srcOrd="0" destOrd="0" presId="urn:microsoft.com/office/officeart/2005/8/layout/hierarchy2"/>
    <dgm:cxn modelId="{D04F8DDA-78C2-41EA-B81D-8B28B06E716D}" type="presParOf" srcId="{4298BC28-FDC2-4465-B4B3-F60E32F0F6F4}" destId="{3DFF4B34-60E9-4C08-B514-DA03EBBF7AA0}" srcOrd="1" destOrd="0" presId="urn:microsoft.com/office/officeart/2005/8/layout/hierarchy2"/>
    <dgm:cxn modelId="{65F40E41-1AD0-45D9-9418-57C1E5A78BF8}" type="presParOf" srcId="{3DFF4B34-60E9-4C08-B514-DA03EBBF7AA0}" destId="{4B84F45E-EADB-4F33-ADC4-6A4C5ED4D5E1}" srcOrd="0" destOrd="0" presId="urn:microsoft.com/office/officeart/2005/8/layout/hierarchy2"/>
    <dgm:cxn modelId="{FD13227E-C97B-425D-B56E-06EB36DA3193}" type="presParOf" srcId="{3DFF4B34-60E9-4C08-B514-DA03EBBF7AA0}" destId="{CE237E7F-6572-4EBA-A355-D0A91BE9D5E8}" srcOrd="1" destOrd="0" presId="urn:microsoft.com/office/officeart/2005/8/layout/hierarchy2"/>
    <dgm:cxn modelId="{CD1D33C4-C396-47A3-862A-56A680327C25}" type="presParOf" srcId="{BE6DFDE9-3194-4B18-AC5D-8A4F1CC04524}" destId="{6B81CF72-3A7C-4157-8804-6AE8A0BCC072}" srcOrd="4" destOrd="0" presId="urn:microsoft.com/office/officeart/2005/8/layout/hierarchy2"/>
    <dgm:cxn modelId="{D752B636-7BB2-4A4D-8ADA-37CD2D561D37}" type="presParOf" srcId="{6B81CF72-3A7C-4157-8804-6AE8A0BCC072}" destId="{1F6CF459-F60A-4EB6-A827-CA2364F73FF3}" srcOrd="0" destOrd="0" presId="urn:microsoft.com/office/officeart/2005/8/layout/hierarchy2"/>
    <dgm:cxn modelId="{11D341DF-6652-4185-8578-D08A18CA8584}" type="presParOf" srcId="{BE6DFDE9-3194-4B18-AC5D-8A4F1CC04524}" destId="{1F636E5B-39BF-4A9B-812A-98588AF3B715}" srcOrd="5" destOrd="0" presId="urn:microsoft.com/office/officeart/2005/8/layout/hierarchy2"/>
    <dgm:cxn modelId="{70186EBD-15E1-48A2-AD80-74826A53130C}" type="presParOf" srcId="{1F636E5B-39BF-4A9B-812A-98588AF3B715}" destId="{1625FBC3-E7A2-48F3-9334-E3B5718A5507}" srcOrd="0" destOrd="0" presId="urn:microsoft.com/office/officeart/2005/8/layout/hierarchy2"/>
    <dgm:cxn modelId="{B90B9DCF-3817-4974-BCAB-495C488EE3BB}" type="presParOf" srcId="{1F636E5B-39BF-4A9B-812A-98588AF3B715}" destId="{928293C0-4347-464D-A638-89F3B199B5F5}" srcOrd="1" destOrd="0" presId="urn:microsoft.com/office/officeart/2005/8/layout/hierarchy2"/>
    <dgm:cxn modelId="{E361F8F8-1A56-4E30-BC4B-E1EBDBF1CFEA}" type="presParOf" srcId="{928293C0-4347-464D-A638-89F3B199B5F5}" destId="{AEE1C9FE-E564-46A3-A128-259DD832E7D0}" srcOrd="0" destOrd="0" presId="urn:microsoft.com/office/officeart/2005/8/layout/hierarchy2"/>
    <dgm:cxn modelId="{E81C3D79-0D59-48CA-B55F-0A70068BCA9B}" type="presParOf" srcId="{AEE1C9FE-E564-46A3-A128-259DD832E7D0}" destId="{184FDE99-F7E8-4774-9D67-51CFD8A42BF6}" srcOrd="0" destOrd="0" presId="urn:microsoft.com/office/officeart/2005/8/layout/hierarchy2"/>
    <dgm:cxn modelId="{432FF2DC-540F-489A-A447-AF791ADA9443}" type="presParOf" srcId="{928293C0-4347-464D-A638-89F3B199B5F5}" destId="{E6922900-3F9D-470D-8BDE-A615F5989FC6}" srcOrd="1" destOrd="0" presId="urn:microsoft.com/office/officeart/2005/8/layout/hierarchy2"/>
    <dgm:cxn modelId="{AC482DC5-CF10-48E2-9AD5-C44726A77B0C}" type="presParOf" srcId="{E6922900-3F9D-470D-8BDE-A615F5989FC6}" destId="{9F015FF8-9F13-4637-BC93-FED2755C753A}" srcOrd="0" destOrd="0" presId="urn:microsoft.com/office/officeart/2005/8/layout/hierarchy2"/>
    <dgm:cxn modelId="{D1BA6799-3EB1-4761-9449-3307DA434C36}" type="presParOf" srcId="{E6922900-3F9D-470D-8BDE-A615F5989FC6}" destId="{7483A8F8-00C7-421A-88AD-4208CB339C42}" srcOrd="1" destOrd="0" presId="urn:microsoft.com/office/officeart/2005/8/layout/hierarchy2"/>
    <dgm:cxn modelId="{7D8D183A-823A-4A6F-BA25-871507C6A9A4}" type="presParOf" srcId="{BE6DFDE9-3194-4B18-AC5D-8A4F1CC04524}" destId="{A001A92A-42C9-490D-9796-596AEB4D5F95}" srcOrd="6" destOrd="0" presId="urn:microsoft.com/office/officeart/2005/8/layout/hierarchy2"/>
    <dgm:cxn modelId="{9A45A578-D8D8-4CFF-B3D0-23037569919C}" type="presParOf" srcId="{A001A92A-42C9-490D-9796-596AEB4D5F95}" destId="{19CDEAD2-5A53-4F9B-BE64-84D6DAADF50F}" srcOrd="0" destOrd="0" presId="urn:microsoft.com/office/officeart/2005/8/layout/hierarchy2"/>
    <dgm:cxn modelId="{5C4D180D-517D-4D45-925F-8D697252DDD7}" type="presParOf" srcId="{BE6DFDE9-3194-4B18-AC5D-8A4F1CC04524}" destId="{B67F42AC-8758-47E0-A933-E49E63B580E8}" srcOrd="7" destOrd="0" presId="urn:microsoft.com/office/officeart/2005/8/layout/hierarchy2"/>
    <dgm:cxn modelId="{E5EFAECC-BF0F-4AC4-BE11-34B60371DEE9}" type="presParOf" srcId="{B67F42AC-8758-47E0-A933-E49E63B580E8}" destId="{48C186BB-DA83-47E8-AA49-C659A8A8227E}" srcOrd="0" destOrd="0" presId="urn:microsoft.com/office/officeart/2005/8/layout/hierarchy2"/>
    <dgm:cxn modelId="{399DB97B-B0B7-4685-8564-DBCF369CD9E6}" type="presParOf" srcId="{B67F42AC-8758-47E0-A933-E49E63B580E8}" destId="{42D790FF-5536-4EFD-9FD9-82F1DBF2C716}" srcOrd="1" destOrd="0" presId="urn:microsoft.com/office/officeart/2005/8/layout/hierarchy2"/>
    <dgm:cxn modelId="{62B27051-8184-44A8-A792-957339E60048}" type="presParOf" srcId="{42D790FF-5536-4EFD-9FD9-82F1DBF2C716}" destId="{EDB3F891-6556-4C0C-9D03-59D5BEA3B139}" srcOrd="0" destOrd="0" presId="urn:microsoft.com/office/officeart/2005/8/layout/hierarchy2"/>
    <dgm:cxn modelId="{8E9666CB-F54F-48E0-823D-34CD66C77225}" type="presParOf" srcId="{EDB3F891-6556-4C0C-9D03-59D5BEA3B139}" destId="{95FC5CAD-1F4D-42E4-9862-0974D2CC0F4D}" srcOrd="0" destOrd="0" presId="urn:microsoft.com/office/officeart/2005/8/layout/hierarchy2"/>
    <dgm:cxn modelId="{E88346EC-9744-4EB8-BD00-F927EA003259}" type="presParOf" srcId="{42D790FF-5536-4EFD-9FD9-82F1DBF2C716}" destId="{3380FA5D-A98E-4EE6-BD05-EBABEAE8B784}" srcOrd="1" destOrd="0" presId="urn:microsoft.com/office/officeart/2005/8/layout/hierarchy2"/>
    <dgm:cxn modelId="{71C8404B-8E98-4BBB-ADA9-CC6D06D75938}" type="presParOf" srcId="{3380FA5D-A98E-4EE6-BD05-EBABEAE8B784}" destId="{5B65338C-73D1-40AE-B15C-DBEA0FC87909}" srcOrd="0" destOrd="0" presId="urn:microsoft.com/office/officeart/2005/8/layout/hierarchy2"/>
    <dgm:cxn modelId="{585229C4-6F18-4EF3-9D8E-673C2E6B2446}" type="presParOf" srcId="{3380FA5D-A98E-4EE6-BD05-EBABEAE8B784}" destId="{CAED42F3-6857-40E3-AA81-796CCA219CE6}" srcOrd="1" destOrd="0" presId="urn:microsoft.com/office/officeart/2005/8/layout/hierarchy2"/>
    <dgm:cxn modelId="{51A47BAC-3979-45D9-B796-7548E74ED123}" type="presParOf" srcId="{BE6DFDE9-3194-4B18-AC5D-8A4F1CC04524}" destId="{B8859CB0-3AC6-41DE-B2FE-D1F2CB2C1BB1}" srcOrd="8" destOrd="0" presId="urn:microsoft.com/office/officeart/2005/8/layout/hierarchy2"/>
    <dgm:cxn modelId="{6392A9FE-9683-4C8C-ABC6-86929FFB7474}" type="presParOf" srcId="{B8859CB0-3AC6-41DE-B2FE-D1F2CB2C1BB1}" destId="{575DCB40-D86C-44BE-AC05-FCA03DBC04E5}" srcOrd="0" destOrd="0" presId="urn:microsoft.com/office/officeart/2005/8/layout/hierarchy2"/>
    <dgm:cxn modelId="{47D15731-E02C-4D3A-9D57-70FD2BFEE161}" type="presParOf" srcId="{BE6DFDE9-3194-4B18-AC5D-8A4F1CC04524}" destId="{A7E33FC9-0D65-432F-9D70-6B1807DD448A}" srcOrd="9" destOrd="0" presId="urn:microsoft.com/office/officeart/2005/8/layout/hierarchy2"/>
    <dgm:cxn modelId="{31C5915E-CC60-4E2D-B07E-10C2C25F3838}" type="presParOf" srcId="{A7E33FC9-0D65-432F-9D70-6B1807DD448A}" destId="{8A117A13-8167-4293-8DEA-979666D90082}" srcOrd="0" destOrd="0" presId="urn:microsoft.com/office/officeart/2005/8/layout/hierarchy2"/>
    <dgm:cxn modelId="{3238D938-AF54-4AFD-8722-B1D66FA34DA4}" type="presParOf" srcId="{A7E33FC9-0D65-432F-9D70-6B1807DD448A}" destId="{FBEF47A5-F40A-4B72-BFDD-C278B76D67D7}" srcOrd="1" destOrd="0" presId="urn:microsoft.com/office/officeart/2005/8/layout/hierarchy2"/>
    <dgm:cxn modelId="{0FA68B89-8C37-4707-8E9F-82FA467948B2}" type="presParOf" srcId="{FBEF47A5-F40A-4B72-BFDD-C278B76D67D7}" destId="{A7D937B9-00E8-4B06-8333-2475A3578CF4}" srcOrd="0" destOrd="0" presId="urn:microsoft.com/office/officeart/2005/8/layout/hierarchy2"/>
    <dgm:cxn modelId="{7C52AAF4-7DBC-49EB-9440-C6368BB78E0A}" type="presParOf" srcId="{A7D937B9-00E8-4B06-8333-2475A3578CF4}" destId="{3F4E5B2C-D0F5-4F4A-81BD-5F95708034FB}" srcOrd="0" destOrd="0" presId="urn:microsoft.com/office/officeart/2005/8/layout/hierarchy2"/>
    <dgm:cxn modelId="{94C37614-BE6E-4CA0-9919-DFBC8D50661D}" type="presParOf" srcId="{FBEF47A5-F40A-4B72-BFDD-C278B76D67D7}" destId="{36D4BF67-DD3F-472A-B054-EA079C124611}" srcOrd="1" destOrd="0" presId="urn:microsoft.com/office/officeart/2005/8/layout/hierarchy2"/>
    <dgm:cxn modelId="{E62E8C71-DD81-4300-B629-3CB3E9A490B3}" type="presParOf" srcId="{36D4BF67-DD3F-472A-B054-EA079C124611}" destId="{1E1E0E17-53EF-4559-9AC1-66B2025D358F}" srcOrd="0" destOrd="0" presId="urn:microsoft.com/office/officeart/2005/8/layout/hierarchy2"/>
    <dgm:cxn modelId="{DD5B987C-C3A2-4F58-904C-1C07461E1735}" type="presParOf" srcId="{36D4BF67-DD3F-472A-B054-EA079C124611}" destId="{1C171BDC-C7DE-47F1-8AFD-FF90DAAB328E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8993D4-9863-4D00-920D-D5A1F3F25628}">
      <dsp:nvSpPr>
        <dsp:cNvPr id="0" name=""/>
        <dsp:cNvSpPr/>
      </dsp:nvSpPr>
      <dsp:spPr>
        <a:xfrm>
          <a:off x="-6158760" y="-949652"/>
          <a:ext cx="7389147" cy="7389147"/>
        </a:xfrm>
        <a:prstGeom prst="blockArc">
          <a:avLst>
            <a:gd name="adj1" fmla="val 18900000"/>
            <a:gd name="adj2" fmla="val 2700000"/>
            <a:gd name="adj3" fmla="val 292"/>
          </a:avLst>
        </a:pr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98F153-12F0-48C0-991A-A45CC53356FB}">
      <dsp:nvSpPr>
        <dsp:cNvPr id="0" name=""/>
        <dsp:cNvSpPr/>
      </dsp:nvSpPr>
      <dsp:spPr>
        <a:xfrm>
          <a:off x="956296" y="871462"/>
          <a:ext cx="8653557" cy="156833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44868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Oliy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quyi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</a:t>
          </a:r>
          <a:r>
            <a:rPr lang="uz-Cyrl-UZ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4400" kern="1200" dirty="0"/>
        </a:p>
      </dsp:txBody>
      <dsp:txXfrm>
        <a:off x="956296" y="871462"/>
        <a:ext cx="8653557" cy="1568338"/>
      </dsp:txXfrm>
    </dsp:sp>
    <dsp:sp modelId="{3418819D-296C-44CB-8671-31B6B63D3A2A}">
      <dsp:nvSpPr>
        <dsp:cNvPr id="0" name=""/>
        <dsp:cNvSpPr/>
      </dsp:nvSpPr>
      <dsp:spPr>
        <a:xfrm>
          <a:off x="28958" y="588236"/>
          <a:ext cx="1960422" cy="1960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486B1D5-A295-495F-8D89-062D72B7327F}">
      <dsp:nvSpPr>
        <dsp:cNvPr id="0" name=""/>
        <dsp:cNvSpPr/>
      </dsp:nvSpPr>
      <dsp:spPr>
        <a:xfrm>
          <a:off x="1009170" y="3137225"/>
          <a:ext cx="8653557" cy="1568338"/>
        </a:xfrm>
        <a:prstGeom prst="rect">
          <a:avLst/>
        </a:prstGeom>
        <a:gradFill rotWithShape="0">
          <a:gsLst>
            <a:gs pos="0">
              <a:schemeClr val="accent4">
                <a:hueOff val="2658761"/>
                <a:satOff val="962"/>
                <a:lumOff val="-7843"/>
                <a:alphaOff val="0"/>
                <a:tint val="98000"/>
                <a:lumMod val="114000"/>
              </a:schemeClr>
            </a:gs>
            <a:gs pos="100000">
              <a:schemeClr val="accent4">
                <a:hueOff val="2658761"/>
                <a:satOff val="962"/>
                <a:lumOff val="-7843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44868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Kin</a:t>
          </a:r>
          <a:r>
            <a:rPr lang="ru-RU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е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matik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juftlarning</a:t>
          </a:r>
          <a:r>
            <a:rPr lang="en-US" sz="4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4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sinflari</a:t>
          </a:r>
          <a:endParaRPr lang="ru-RU" sz="4400" kern="1200" dirty="0"/>
        </a:p>
      </dsp:txBody>
      <dsp:txXfrm>
        <a:off x="1009170" y="3137225"/>
        <a:ext cx="8653557" cy="1568338"/>
      </dsp:txXfrm>
    </dsp:sp>
    <dsp:sp modelId="{267BBF74-224A-4B75-8705-A964C8718773}">
      <dsp:nvSpPr>
        <dsp:cNvPr id="0" name=""/>
        <dsp:cNvSpPr/>
      </dsp:nvSpPr>
      <dsp:spPr>
        <a:xfrm>
          <a:off x="28958" y="2941182"/>
          <a:ext cx="1960422" cy="196042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hueOff val="2658761"/>
              <a:satOff val="962"/>
              <a:lumOff val="-7843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F5AFEE-5F49-440A-8CC1-FFB0CCD60D6D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94503-EF45-43A7-91EF-4303C577C8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98768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741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754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498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6952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448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846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080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8933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090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5987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5479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66664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8053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9084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7554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7269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0969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236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6995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4511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73894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4856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D94503-EF45-43A7-91EF-4303C577C829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378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531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06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1716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800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298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9992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5019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6472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652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022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17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66963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99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54203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6750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487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197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D79D0AC-9F07-4C5A-976A-DB433970471A}" type="datetimeFigureOut">
              <a:rPr lang="ru-RU" smtClean="0"/>
              <a:t>25.09.2018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79E84D-4EC2-46AC-843A-3CC7B5D88C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8121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41596" y="338360"/>
            <a:ext cx="10945503" cy="1272929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 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JUFTLAR VA ULARNING TURLARI</a:t>
            </a:r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78357" y="1611289"/>
            <a:ext cx="13224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686387186"/>
              </p:ext>
            </p:extLst>
          </p:nvPr>
        </p:nvGraphicFramePr>
        <p:xfrm>
          <a:off x="152400" y="1611290"/>
          <a:ext cx="9691687" cy="5489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68600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161143" y="3497943"/>
            <a:ext cx="9521371" cy="313508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jismlar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64342" y="464458"/>
            <a:ext cx="9695544" cy="1886857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jismlardan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juftlardan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441371" y="2351315"/>
            <a:ext cx="2423886" cy="1146628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2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09600" y="406400"/>
            <a:ext cx="10900229" cy="54864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Bo’g’inlarni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nomlanishi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harakatlanish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nomlanishiularning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kirgan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juftllar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belgilanadi</a:t>
            </a:r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8000" y="304800"/>
            <a:ext cx="11030857" cy="602342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Qo’zg’almas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-1.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To’liq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aylanmasdan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burchakka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chayqalgich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O’zgarmas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yo’naltiruvchi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bo’lganda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qaytma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sudiralgich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Agarda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yo’naltiruvchisi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tosh,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yo’naltiruvchisini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kulisa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-parallel)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bo’g’inga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28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541" y="1770743"/>
            <a:ext cx="9652000" cy="4811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66799" y="0"/>
            <a:ext cx="10145485" cy="1770743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(a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sxemada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)1-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2-tosh, 3-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kulisa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4-tayanch.</a:t>
            </a:r>
          </a:p>
          <a:p>
            <a:pPr algn="just"/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(b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sxemada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krivoship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2-shatun, 3-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polzun</a:t>
            </a:r>
            <a:r>
              <a:rPr lang="en-US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4-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tayanch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283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05469" y="1050877"/>
            <a:ext cx="10740788" cy="5186149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uz-Cyrl-UZ" b="1" dirty="0"/>
              <a:t> </a:t>
            </a:r>
            <a:endParaRPr lang="ru-RU" dirty="0"/>
          </a:p>
          <a:p>
            <a:pPr algn="just"/>
            <a:r>
              <a:rPr lang="uz-Cyrl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 </a:t>
            </a:r>
            <a:r>
              <a:rPr lang="uz-Cyrl-UZ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juft </a:t>
            </a:r>
            <a:r>
              <a:rPr lang="uz-Cyrl-UZ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z-Cyrl-UZ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biri ikkinchisiga yoki aksincha, ikkinchisi birinchisiga nisbatan harakat qila oladigan ikki bo’g’in qo’shilmasidir.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919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45280990"/>
              </p:ext>
            </p:extLst>
          </p:nvPr>
        </p:nvGraphicFramePr>
        <p:xfrm>
          <a:off x="496957" y="0"/>
          <a:ext cx="11390243" cy="6718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54059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6209" b="12183"/>
          <a:stretch>
            <a:fillRect/>
          </a:stretch>
        </p:blipFill>
        <p:spPr bwMode="auto">
          <a:xfrm>
            <a:off x="198783" y="2126973"/>
            <a:ext cx="11767930" cy="4293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войная стрелка влево/вправо 2"/>
          <p:cNvSpPr/>
          <p:nvPr/>
        </p:nvSpPr>
        <p:spPr>
          <a:xfrm>
            <a:off x="198783" y="0"/>
            <a:ext cx="11993217" cy="2126973"/>
          </a:xfrm>
          <a:prstGeom prst="left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6000" dirty="0" err="1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uyi</a:t>
            </a:r>
            <a:r>
              <a:rPr lang="en-US" sz="6000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60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ru-RU" sz="60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3160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войная стрелка влево/вправо 2"/>
          <p:cNvSpPr/>
          <p:nvPr/>
        </p:nvSpPr>
        <p:spPr>
          <a:xfrm>
            <a:off x="198783" y="0"/>
            <a:ext cx="11993217" cy="2126973"/>
          </a:xfrm>
          <a:prstGeom prst="leftRightArrow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6600" dirty="0" err="1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liy</a:t>
            </a:r>
            <a:r>
              <a:rPr lang="en-US" sz="6600" dirty="0" smtClean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6600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600" dirty="0" err="1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juftlar</a:t>
            </a:r>
            <a:endParaRPr lang="ru-RU" sz="6600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16835" y="2365513"/>
            <a:ext cx="11449878" cy="4234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9229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19455686"/>
              </p:ext>
            </p:extLst>
          </p:nvPr>
        </p:nvGraphicFramePr>
        <p:xfrm>
          <a:off x="653143" y="304800"/>
          <a:ext cx="9144000" cy="5862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1928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15" y="2693848"/>
            <a:ext cx="4586514" cy="3852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029" y="2659581"/>
            <a:ext cx="5881688" cy="3920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030515" y="413658"/>
            <a:ext cx="4586514" cy="127725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juft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502400" y="522514"/>
            <a:ext cx="4601029" cy="1059544"/>
          </a:xfrm>
          <a:prstGeom prst="round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juft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3018971" y="1690915"/>
            <a:ext cx="1103086" cy="1182914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251371" y="1582058"/>
            <a:ext cx="1103086" cy="1182914"/>
          </a:xfrm>
          <a:prstGeom prst="down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09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446" y="3109164"/>
            <a:ext cx="4828268" cy="3576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915" y="3109164"/>
            <a:ext cx="4441372" cy="360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030515" y="413658"/>
            <a:ext cx="4586514" cy="127725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orqali</a:t>
            </a:r>
            <a:endParaRPr lang="ru-RU" sz="4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02400" y="522514"/>
            <a:ext cx="4601029" cy="105954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3018971" y="1690914"/>
            <a:ext cx="1103086" cy="1418249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8251371" y="1582057"/>
            <a:ext cx="1103086" cy="1527105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37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72081331"/>
              </p:ext>
            </p:extLst>
          </p:nvPr>
        </p:nvGraphicFramePr>
        <p:xfrm>
          <a:off x="600501" y="204716"/>
          <a:ext cx="11177517" cy="66532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01885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061095514"/>
              </p:ext>
            </p:extLst>
          </p:nvPr>
        </p:nvGraphicFramePr>
        <p:xfrm>
          <a:off x="1023581" y="423081"/>
          <a:ext cx="10604311" cy="5813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9864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061894760"/>
              </p:ext>
            </p:extLst>
          </p:nvPr>
        </p:nvGraphicFramePr>
        <p:xfrm>
          <a:off x="298173" y="198783"/>
          <a:ext cx="11688417" cy="6659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4990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339969" y="401777"/>
            <a:ext cx="11976722" cy="3103423"/>
          </a:xfrm>
          <a:prstGeom prst="rightArrow">
            <a:avLst>
              <a:gd name="adj1" fmla="val 100000"/>
              <a:gd name="adj2" fmla="val 45101"/>
            </a:avLst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beshta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shar-tekislik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kontaktda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3" t="26136" r="14389" b="13068"/>
          <a:stretch/>
        </p:blipFill>
        <p:spPr bwMode="auto">
          <a:xfrm>
            <a:off x="1634837" y="3505200"/>
            <a:ext cx="7606146" cy="3269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72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2" t="20343" r="8501" b="21569"/>
          <a:stretch/>
        </p:blipFill>
        <p:spPr bwMode="auto">
          <a:xfrm>
            <a:off x="609601" y="2844800"/>
            <a:ext cx="10273552" cy="3789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457200" y="88900"/>
            <a:ext cx="11595100" cy="275590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>
              <a:spcAft>
                <a:spcPts val="0"/>
              </a:spcAft>
            </a:pP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qo’yib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to’rtta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harakatchanlikni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qoldiradi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4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tariqasida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tsilindr-tekislik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deyliladi</a:t>
            </a:r>
            <a:r>
              <a:rPr lang="en-US" sz="4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57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7" t="14951" r="2575" b="13970"/>
          <a:stretch/>
        </p:blipFill>
        <p:spPr bwMode="auto">
          <a:xfrm>
            <a:off x="2552700" y="3225800"/>
            <a:ext cx="6929718" cy="322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5900" y="165100"/>
            <a:ext cx="11849099" cy="2870200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just">
              <a:spcAft>
                <a:spcPts val="0"/>
              </a:spcAft>
            </a:pP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Uchinchi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klass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kinematik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zvenoga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qo’yilib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zvenoga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juftlardan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sferali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sharovoy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sharnir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dekart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o’qlari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b="1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10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392" y="2025651"/>
            <a:ext cx="3715508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781050" y="209551"/>
            <a:ext cx="10896600" cy="1816100"/>
          </a:xfrm>
          <a:prstGeom prst="round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Richag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tsilindrik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teshikcha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bo’ylab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siljiydi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626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700" y="2319338"/>
            <a:ext cx="5048250" cy="4001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09550" y="152400"/>
            <a:ext cx="11830050" cy="2166938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0"/>
              </a:spcAft>
            </a:pPr>
            <a:r>
              <a:rPr lang="en-US" sz="3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Prizmatik</a:t>
            </a:r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yunalishda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zvenoning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bog’lanishi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zveno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boshqasiga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metalga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stanoklarning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yunaltiruvchisi</a:t>
            </a:r>
            <a:r>
              <a:rPr lang="ru-RU" sz="3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46164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4137" t="21080" r="13157" b="8239"/>
          <a:stretch/>
        </p:blipFill>
        <p:spPr>
          <a:xfrm>
            <a:off x="299258" y="412129"/>
            <a:ext cx="11587942" cy="63336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79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88" t="19792" r="1509" b="11041"/>
          <a:stretch/>
        </p:blipFill>
        <p:spPr>
          <a:xfrm>
            <a:off x="216572" y="609600"/>
            <a:ext cx="11838268" cy="5821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95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  <a:r>
              <a:rPr lang="en-US" sz="5400" b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for attention.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448</TotalTime>
  <Words>437</Words>
  <Application>Microsoft Office PowerPoint</Application>
  <PresentationFormat>Широкоэкранный</PresentationFormat>
  <Paragraphs>75</Paragraphs>
  <Slides>23</Slides>
  <Notes>23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9" baseType="lpstr">
      <vt:lpstr>Arial</vt:lpstr>
      <vt:lpstr>Calibri</vt:lpstr>
      <vt:lpstr>Century Gothic</vt:lpstr>
      <vt:lpstr>Times New Roman</vt:lpstr>
      <vt:lpstr>Wingdings 3</vt:lpstr>
      <vt:lpstr>Ион</vt:lpstr>
      <vt:lpstr>KINEMATIK JUFTLAR VA ULARNING TURLARI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</dc:title>
  <dc:creator>Admin</dc:creator>
  <cp:lastModifiedBy>User</cp:lastModifiedBy>
  <cp:revision>44</cp:revision>
  <dcterms:created xsi:type="dcterms:W3CDTF">2016-11-02T09:43:45Z</dcterms:created>
  <dcterms:modified xsi:type="dcterms:W3CDTF">2018-09-25T18:06:16Z</dcterms:modified>
</cp:coreProperties>
</file>