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8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4" r:id="rId1"/>
  </p:sldMasterIdLst>
  <p:notesMasterIdLst>
    <p:notesMasterId r:id="rId39"/>
  </p:notesMasterIdLst>
  <p:sldIdLst>
    <p:sldId id="328" r:id="rId2"/>
    <p:sldId id="321" r:id="rId3"/>
    <p:sldId id="322" r:id="rId4"/>
    <p:sldId id="323" r:id="rId5"/>
    <p:sldId id="324" r:id="rId6"/>
    <p:sldId id="325" r:id="rId7"/>
    <p:sldId id="294" r:id="rId8"/>
    <p:sldId id="320" r:id="rId9"/>
    <p:sldId id="319" r:id="rId10"/>
    <p:sldId id="285" r:id="rId11"/>
    <p:sldId id="284" r:id="rId12"/>
    <p:sldId id="288" r:id="rId13"/>
    <p:sldId id="289" r:id="rId14"/>
    <p:sldId id="290" r:id="rId15"/>
    <p:sldId id="291" r:id="rId16"/>
    <p:sldId id="299" r:id="rId17"/>
    <p:sldId id="297" r:id="rId18"/>
    <p:sldId id="295" r:id="rId19"/>
    <p:sldId id="298" r:id="rId20"/>
    <p:sldId id="300" r:id="rId21"/>
    <p:sldId id="304" r:id="rId22"/>
    <p:sldId id="301" r:id="rId23"/>
    <p:sldId id="308" r:id="rId24"/>
    <p:sldId id="306" r:id="rId25"/>
    <p:sldId id="309" r:id="rId26"/>
    <p:sldId id="307" r:id="rId27"/>
    <p:sldId id="310" r:id="rId28"/>
    <p:sldId id="311" r:id="rId29"/>
    <p:sldId id="312" r:id="rId30"/>
    <p:sldId id="313" r:id="rId31"/>
    <p:sldId id="314" r:id="rId32"/>
    <p:sldId id="315" r:id="rId33"/>
    <p:sldId id="316" r:id="rId34"/>
    <p:sldId id="317" r:id="rId35"/>
    <p:sldId id="327" r:id="rId36"/>
    <p:sldId id="318" r:id="rId37"/>
    <p:sldId id="278" r:id="rId3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49" autoAdjust="0"/>
    <p:restoredTop sz="94660"/>
  </p:normalViewPr>
  <p:slideViewPr>
    <p:cSldViewPr snapToGrid="0">
      <p:cViewPr varScale="1">
        <p:scale>
          <a:sx n="74" d="100"/>
          <a:sy n="74" d="100"/>
        </p:scale>
        <p:origin x="45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diagrams/_rels/data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image" Target="../media/image12.jpeg"/></Relationships>
</file>

<file path=ppt/diagrams/_rels/drawing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diagrams/_rels/drawing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image" Target="../media/image13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3">
  <dgm:title val=""/>
  <dgm:desc val=""/>
  <dgm:catLst>
    <dgm:cat type="accent3" pri="11300"/>
  </dgm:catLst>
  <dgm:styleLbl name="node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shade val="80000"/>
      </a:schemeClr>
      <a:schemeClr val="accent3">
        <a:tint val="7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/>
    <dgm:txEffectClrLst/>
  </dgm:styleLbl>
  <dgm:styleLbl name="ln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9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8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AB98A15-F650-4AD6-AAC8-4E30101CBCBF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7C47D094-C366-4AA6-8C02-D1097EAE8E23}">
      <dgm:prSet phldrT="[Текст]" custT="1"/>
      <dgm:spPr/>
      <dgm:t>
        <a:bodyPr/>
        <a:lstStyle/>
        <a:p>
          <a:r>
            <a:rPr lang="uz-Cyrl-UZ" sz="24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Kinematikani o`rganish usullari.</a:t>
          </a:r>
          <a:endParaRPr lang="ru-RU" sz="2400" dirty="0"/>
        </a:p>
      </dgm:t>
    </dgm:pt>
    <dgm:pt modelId="{6DF5E2DF-B115-4305-B820-4E829973FFB0}" type="parTrans" cxnId="{C2C522B5-EF67-4D61-95E7-970B06383FF3}">
      <dgm:prSet/>
      <dgm:spPr/>
      <dgm:t>
        <a:bodyPr/>
        <a:lstStyle/>
        <a:p>
          <a:endParaRPr lang="ru-RU"/>
        </a:p>
      </dgm:t>
    </dgm:pt>
    <dgm:pt modelId="{8B6EBF22-94B5-4EE2-A5EA-31BA3EE0B213}" type="sibTrans" cxnId="{C2C522B5-EF67-4D61-95E7-970B06383FF3}">
      <dgm:prSet/>
      <dgm:spPr/>
      <dgm:t>
        <a:bodyPr/>
        <a:lstStyle/>
        <a:p>
          <a:endParaRPr lang="ru-RU"/>
        </a:p>
      </dgm:t>
    </dgm:pt>
    <dgm:pt modelId="{F9A97166-08CB-4E8A-B644-FEBF54F9ACCD}">
      <dgm:prSet phldrT="[Текст]" custT="1"/>
      <dgm:spPr/>
      <dgm:t>
        <a:bodyPr/>
        <a:lstStyle/>
        <a:p>
          <a:r>
            <a:rPr lang="uz-Cyrl-UZ" sz="24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Mexanizmlarni turli xolatlardagi planlarini chizish</a:t>
          </a:r>
          <a:endParaRPr lang="ru-RU" sz="2400" dirty="0"/>
        </a:p>
      </dgm:t>
    </dgm:pt>
    <dgm:pt modelId="{5A3856E9-B5AA-4AD4-99D1-93F82B6B7239}" type="parTrans" cxnId="{4683A833-7151-446C-A019-E2ECA305246F}">
      <dgm:prSet/>
      <dgm:spPr/>
      <dgm:t>
        <a:bodyPr/>
        <a:lstStyle/>
        <a:p>
          <a:endParaRPr lang="ru-RU"/>
        </a:p>
      </dgm:t>
    </dgm:pt>
    <dgm:pt modelId="{B892E096-BD1C-4D50-ABE6-D87B7846B0DF}" type="sibTrans" cxnId="{4683A833-7151-446C-A019-E2ECA305246F}">
      <dgm:prSet/>
      <dgm:spPr/>
      <dgm:t>
        <a:bodyPr/>
        <a:lstStyle/>
        <a:p>
          <a:endParaRPr lang="ru-RU"/>
        </a:p>
      </dgm:t>
    </dgm:pt>
    <dgm:pt modelId="{E7D15C12-4791-4853-BA53-E99CD058212E}">
      <dgm:prSet phldrT="[Текст]" custT="1"/>
      <dgm:spPr/>
      <dgm:t>
        <a:bodyPr/>
        <a:lstStyle/>
        <a:p>
          <a:r>
            <a:rPr lang="uz-Cyrl-UZ" sz="24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Tekis  mexanizm bo’g’in nuqtalarining tezlik va tezlanishlarini topish</a:t>
          </a:r>
          <a:endParaRPr lang="en-US" sz="2400" dirty="0" smtClean="0"/>
        </a:p>
      </dgm:t>
    </dgm:pt>
    <dgm:pt modelId="{A5F619F7-782B-4151-A491-9F729468D7FB}" type="parTrans" cxnId="{EBA3CA06-A588-49F1-9D95-F68A20F92164}">
      <dgm:prSet/>
      <dgm:spPr/>
      <dgm:t>
        <a:bodyPr/>
        <a:lstStyle/>
        <a:p>
          <a:endParaRPr lang="ru-RU"/>
        </a:p>
      </dgm:t>
    </dgm:pt>
    <dgm:pt modelId="{D031C4A7-C973-45B4-A037-781A09917F59}" type="sibTrans" cxnId="{EBA3CA06-A588-49F1-9D95-F68A20F92164}">
      <dgm:prSet/>
      <dgm:spPr/>
      <dgm:t>
        <a:bodyPr/>
        <a:lstStyle/>
        <a:p>
          <a:endParaRPr lang="ru-RU"/>
        </a:p>
      </dgm:t>
    </dgm:pt>
    <dgm:pt modelId="{9B6F33BE-27F1-4ADD-9185-6D6FC1C74EAA}">
      <dgm:prSet phldrT="[Текст]" custT="1"/>
      <dgm:spPr/>
      <dgm:t>
        <a:bodyPr/>
        <a:lstStyle/>
        <a:p>
          <a:r>
            <a:rPr lang="de-DE" sz="24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Kinematik </a:t>
          </a:r>
          <a:r>
            <a:rPr lang="de-DE" sz="2400" dirty="0" err="1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diagrammalar</a:t>
          </a:r>
          <a:r>
            <a:rPr lang="de-DE" sz="24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dirty="0" err="1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yordamida</a:t>
          </a:r>
          <a:r>
            <a:rPr lang="de-DE" sz="24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dirty="0" err="1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mexanizmlar</a:t>
          </a:r>
          <a:r>
            <a:rPr lang="de-DE" sz="24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dirty="0" err="1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harakatini</a:t>
          </a:r>
          <a:r>
            <a:rPr lang="de-DE" sz="24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dirty="0" err="1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o`rganish</a:t>
          </a:r>
          <a:r>
            <a:rPr lang="de-DE" sz="24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400" dirty="0"/>
        </a:p>
      </dgm:t>
    </dgm:pt>
    <dgm:pt modelId="{5B69405A-42D6-4B77-A40B-FF842562FC0C}" type="parTrans" cxnId="{160A58DF-4167-4D21-8AD2-EE1A200B085E}">
      <dgm:prSet/>
      <dgm:spPr/>
      <dgm:t>
        <a:bodyPr/>
        <a:lstStyle/>
        <a:p>
          <a:endParaRPr lang="ru-RU"/>
        </a:p>
      </dgm:t>
    </dgm:pt>
    <dgm:pt modelId="{66E45082-BB9F-4945-B288-C8F051E3FC9C}" type="sibTrans" cxnId="{160A58DF-4167-4D21-8AD2-EE1A200B085E}">
      <dgm:prSet/>
      <dgm:spPr/>
      <dgm:t>
        <a:bodyPr/>
        <a:lstStyle/>
        <a:p>
          <a:endParaRPr lang="ru-RU"/>
        </a:p>
      </dgm:t>
    </dgm:pt>
    <dgm:pt modelId="{A086A841-7EF6-423C-A87E-EFDE4B92F836}" type="pres">
      <dgm:prSet presAssocID="{FAB98A15-F650-4AD6-AAC8-4E30101CBCB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FD9239D7-0C02-43B0-B45B-2B34745F94F2}" type="pres">
      <dgm:prSet presAssocID="{FAB98A15-F650-4AD6-AAC8-4E30101CBCBF}" presName="Name1" presStyleCnt="0"/>
      <dgm:spPr/>
      <dgm:t>
        <a:bodyPr/>
        <a:lstStyle/>
        <a:p>
          <a:endParaRPr lang="ru-RU"/>
        </a:p>
      </dgm:t>
    </dgm:pt>
    <dgm:pt modelId="{AF3C5B38-0792-417C-AFC0-AA3D337671B7}" type="pres">
      <dgm:prSet presAssocID="{FAB98A15-F650-4AD6-AAC8-4E30101CBCBF}" presName="cycle" presStyleCnt="0"/>
      <dgm:spPr/>
      <dgm:t>
        <a:bodyPr/>
        <a:lstStyle/>
        <a:p>
          <a:endParaRPr lang="ru-RU"/>
        </a:p>
      </dgm:t>
    </dgm:pt>
    <dgm:pt modelId="{4D6004E5-BB8D-49B2-AA50-A411DA48987D}" type="pres">
      <dgm:prSet presAssocID="{FAB98A15-F650-4AD6-AAC8-4E30101CBCBF}" presName="srcNode" presStyleLbl="node1" presStyleIdx="0" presStyleCnt="4"/>
      <dgm:spPr/>
      <dgm:t>
        <a:bodyPr/>
        <a:lstStyle/>
        <a:p>
          <a:endParaRPr lang="ru-RU"/>
        </a:p>
      </dgm:t>
    </dgm:pt>
    <dgm:pt modelId="{358993D4-9863-4D00-920D-D5A1F3F25628}" type="pres">
      <dgm:prSet presAssocID="{FAB98A15-F650-4AD6-AAC8-4E30101CBCBF}" presName="conn" presStyleLbl="parChTrans1D2" presStyleIdx="0" presStyleCnt="1"/>
      <dgm:spPr/>
      <dgm:t>
        <a:bodyPr/>
        <a:lstStyle/>
        <a:p>
          <a:endParaRPr lang="ru-RU"/>
        </a:p>
      </dgm:t>
    </dgm:pt>
    <dgm:pt modelId="{940E5D4B-25F9-4ECD-8FA0-AD06FF459769}" type="pres">
      <dgm:prSet presAssocID="{FAB98A15-F650-4AD6-AAC8-4E30101CBCBF}" presName="extraNode" presStyleLbl="node1" presStyleIdx="0" presStyleCnt="4"/>
      <dgm:spPr/>
      <dgm:t>
        <a:bodyPr/>
        <a:lstStyle/>
        <a:p>
          <a:endParaRPr lang="ru-RU"/>
        </a:p>
      </dgm:t>
    </dgm:pt>
    <dgm:pt modelId="{34AE05E4-D808-4D58-AEE1-5DD8EEBCE8E4}" type="pres">
      <dgm:prSet presAssocID="{FAB98A15-F650-4AD6-AAC8-4E30101CBCBF}" presName="dstNode" presStyleLbl="node1" presStyleIdx="0" presStyleCnt="4"/>
      <dgm:spPr/>
      <dgm:t>
        <a:bodyPr/>
        <a:lstStyle/>
        <a:p>
          <a:endParaRPr lang="ru-RU"/>
        </a:p>
      </dgm:t>
    </dgm:pt>
    <dgm:pt modelId="{3198F153-12F0-48C0-991A-A45CC53356FB}" type="pres">
      <dgm:prSet presAssocID="{7C47D094-C366-4AA6-8C02-D1097EAE8E23}" presName="text_1" presStyleLbl="node1" presStyleIdx="0" presStyleCnt="4" custLinFactNeighborX="-611" custLinFactNeighborY="55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08AB3D-921F-4329-8020-3E979FB3AD87}" type="pres">
      <dgm:prSet presAssocID="{7C47D094-C366-4AA6-8C02-D1097EAE8E23}" presName="accent_1" presStyleCnt="0"/>
      <dgm:spPr/>
      <dgm:t>
        <a:bodyPr/>
        <a:lstStyle/>
        <a:p>
          <a:endParaRPr lang="ru-RU"/>
        </a:p>
      </dgm:t>
    </dgm:pt>
    <dgm:pt modelId="{3418819D-296C-44CB-8671-31B6B63D3A2A}" type="pres">
      <dgm:prSet presAssocID="{7C47D094-C366-4AA6-8C02-D1097EAE8E23}" presName="accentRepeatNode" presStyleLbl="solidFgAcc1" presStyleIdx="0" presStyleCnt="4"/>
      <dgm:spPr/>
      <dgm:t>
        <a:bodyPr/>
        <a:lstStyle/>
        <a:p>
          <a:endParaRPr lang="ru-RU"/>
        </a:p>
      </dgm:t>
    </dgm:pt>
    <dgm:pt modelId="{0486B1D5-A295-495F-8D89-062D72B7327F}" type="pres">
      <dgm:prSet presAssocID="{F9A97166-08CB-4E8A-B644-FEBF54F9ACCD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89EC75-372B-4A17-BAD6-AA86A53D6513}" type="pres">
      <dgm:prSet presAssocID="{F9A97166-08CB-4E8A-B644-FEBF54F9ACCD}" presName="accent_2" presStyleCnt="0"/>
      <dgm:spPr/>
      <dgm:t>
        <a:bodyPr/>
        <a:lstStyle/>
        <a:p>
          <a:endParaRPr lang="ru-RU"/>
        </a:p>
      </dgm:t>
    </dgm:pt>
    <dgm:pt modelId="{267BBF74-224A-4B75-8705-A964C8718773}" type="pres">
      <dgm:prSet presAssocID="{F9A97166-08CB-4E8A-B644-FEBF54F9ACCD}" presName="accentRepeatNode" presStyleLbl="solidFgAcc1" presStyleIdx="1" presStyleCnt="4"/>
      <dgm:spPr/>
      <dgm:t>
        <a:bodyPr/>
        <a:lstStyle/>
        <a:p>
          <a:endParaRPr lang="ru-RU"/>
        </a:p>
      </dgm:t>
    </dgm:pt>
    <dgm:pt modelId="{80E63336-28E3-4FD3-B2CF-1E095DF7CE61}" type="pres">
      <dgm:prSet presAssocID="{E7D15C12-4791-4853-BA53-E99CD058212E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E4FA2A-A0AA-450D-B16B-A61595430415}" type="pres">
      <dgm:prSet presAssocID="{E7D15C12-4791-4853-BA53-E99CD058212E}" presName="accent_3" presStyleCnt="0"/>
      <dgm:spPr/>
      <dgm:t>
        <a:bodyPr/>
        <a:lstStyle/>
        <a:p>
          <a:endParaRPr lang="ru-RU"/>
        </a:p>
      </dgm:t>
    </dgm:pt>
    <dgm:pt modelId="{2F71FBDB-2645-47C8-9CA1-56AFDF439936}" type="pres">
      <dgm:prSet presAssocID="{E7D15C12-4791-4853-BA53-E99CD058212E}" presName="accentRepeatNode" presStyleLbl="solidFgAcc1" presStyleIdx="2" presStyleCnt="4"/>
      <dgm:spPr/>
      <dgm:t>
        <a:bodyPr/>
        <a:lstStyle/>
        <a:p>
          <a:endParaRPr lang="ru-RU"/>
        </a:p>
      </dgm:t>
    </dgm:pt>
    <dgm:pt modelId="{948864B1-4580-4B1C-944D-713AD0C4A454}" type="pres">
      <dgm:prSet presAssocID="{9B6F33BE-27F1-4ADD-9185-6D6FC1C74EAA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47ACFA-6215-40B9-8D05-DA5E5B0AF27F}" type="pres">
      <dgm:prSet presAssocID="{9B6F33BE-27F1-4ADD-9185-6D6FC1C74EAA}" presName="accent_4" presStyleCnt="0"/>
      <dgm:spPr/>
      <dgm:t>
        <a:bodyPr/>
        <a:lstStyle/>
        <a:p>
          <a:endParaRPr lang="ru-RU"/>
        </a:p>
      </dgm:t>
    </dgm:pt>
    <dgm:pt modelId="{4900BF2D-19A7-4D83-B424-31C9145EC41C}" type="pres">
      <dgm:prSet presAssocID="{9B6F33BE-27F1-4ADD-9185-6D6FC1C74EAA}" presName="accentRepeatNode" presStyleLbl="solidFgAcc1" presStyleIdx="3" presStyleCnt="4"/>
      <dgm:spPr/>
      <dgm:t>
        <a:bodyPr/>
        <a:lstStyle/>
        <a:p>
          <a:endParaRPr lang="ru-RU"/>
        </a:p>
      </dgm:t>
    </dgm:pt>
  </dgm:ptLst>
  <dgm:cxnLst>
    <dgm:cxn modelId="{DDDAECFC-1DE4-4178-BB9D-1C6F3C801170}" type="presOf" srcId="{E7D15C12-4791-4853-BA53-E99CD058212E}" destId="{80E63336-28E3-4FD3-B2CF-1E095DF7CE61}" srcOrd="0" destOrd="0" presId="urn:microsoft.com/office/officeart/2008/layout/VerticalCurvedList"/>
    <dgm:cxn modelId="{EBA3CA06-A588-49F1-9D95-F68A20F92164}" srcId="{FAB98A15-F650-4AD6-AAC8-4E30101CBCBF}" destId="{E7D15C12-4791-4853-BA53-E99CD058212E}" srcOrd="2" destOrd="0" parTransId="{A5F619F7-782B-4151-A491-9F729468D7FB}" sibTransId="{D031C4A7-C973-45B4-A037-781A09917F59}"/>
    <dgm:cxn modelId="{73BD45BE-4AA5-4232-87CF-DC7C9A4B3394}" type="presOf" srcId="{F9A97166-08CB-4E8A-B644-FEBF54F9ACCD}" destId="{0486B1D5-A295-495F-8D89-062D72B7327F}" srcOrd="0" destOrd="0" presId="urn:microsoft.com/office/officeart/2008/layout/VerticalCurvedList"/>
    <dgm:cxn modelId="{AE1AD6BD-4A98-4EE9-9A5A-FB9C366AD0E5}" type="presOf" srcId="{9B6F33BE-27F1-4ADD-9185-6D6FC1C74EAA}" destId="{948864B1-4580-4B1C-944D-713AD0C4A454}" srcOrd="0" destOrd="0" presId="urn:microsoft.com/office/officeart/2008/layout/VerticalCurvedList"/>
    <dgm:cxn modelId="{4683A833-7151-446C-A019-E2ECA305246F}" srcId="{FAB98A15-F650-4AD6-AAC8-4E30101CBCBF}" destId="{F9A97166-08CB-4E8A-B644-FEBF54F9ACCD}" srcOrd="1" destOrd="0" parTransId="{5A3856E9-B5AA-4AD4-99D1-93F82B6B7239}" sibTransId="{B892E096-BD1C-4D50-ABE6-D87B7846B0DF}"/>
    <dgm:cxn modelId="{9A4B0644-372B-4033-ACD5-878752AE12FD}" type="presOf" srcId="{FAB98A15-F650-4AD6-AAC8-4E30101CBCBF}" destId="{A086A841-7EF6-423C-A87E-EFDE4B92F836}" srcOrd="0" destOrd="0" presId="urn:microsoft.com/office/officeart/2008/layout/VerticalCurvedList"/>
    <dgm:cxn modelId="{1F12065C-12BD-4E9D-9BE3-3482F9EE167A}" type="presOf" srcId="{8B6EBF22-94B5-4EE2-A5EA-31BA3EE0B213}" destId="{358993D4-9863-4D00-920D-D5A1F3F25628}" srcOrd="0" destOrd="0" presId="urn:microsoft.com/office/officeart/2008/layout/VerticalCurvedList"/>
    <dgm:cxn modelId="{C2C522B5-EF67-4D61-95E7-970B06383FF3}" srcId="{FAB98A15-F650-4AD6-AAC8-4E30101CBCBF}" destId="{7C47D094-C366-4AA6-8C02-D1097EAE8E23}" srcOrd="0" destOrd="0" parTransId="{6DF5E2DF-B115-4305-B820-4E829973FFB0}" sibTransId="{8B6EBF22-94B5-4EE2-A5EA-31BA3EE0B213}"/>
    <dgm:cxn modelId="{160A58DF-4167-4D21-8AD2-EE1A200B085E}" srcId="{FAB98A15-F650-4AD6-AAC8-4E30101CBCBF}" destId="{9B6F33BE-27F1-4ADD-9185-6D6FC1C74EAA}" srcOrd="3" destOrd="0" parTransId="{5B69405A-42D6-4B77-A40B-FF842562FC0C}" sibTransId="{66E45082-BB9F-4945-B288-C8F051E3FC9C}"/>
    <dgm:cxn modelId="{3630B62A-EC1A-426E-9680-D9DFD3BA8EE0}" type="presOf" srcId="{7C47D094-C366-4AA6-8C02-D1097EAE8E23}" destId="{3198F153-12F0-48C0-991A-A45CC53356FB}" srcOrd="0" destOrd="0" presId="urn:microsoft.com/office/officeart/2008/layout/VerticalCurvedList"/>
    <dgm:cxn modelId="{9F560568-7D8D-4FD2-A2D9-51F9067FACEB}" type="presParOf" srcId="{A086A841-7EF6-423C-A87E-EFDE4B92F836}" destId="{FD9239D7-0C02-43B0-B45B-2B34745F94F2}" srcOrd="0" destOrd="0" presId="urn:microsoft.com/office/officeart/2008/layout/VerticalCurvedList"/>
    <dgm:cxn modelId="{4E334745-7D22-4A17-A38D-1705618BE6D4}" type="presParOf" srcId="{FD9239D7-0C02-43B0-B45B-2B34745F94F2}" destId="{AF3C5B38-0792-417C-AFC0-AA3D337671B7}" srcOrd="0" destOrd="0" presId="urn:microsoft.com/office/officeart/2008/layout/VerticalCurvedList"/>
    <dgm:cxn modelId="{3D0D3996-A367-42FD-BFFB-76645A377194}" type="presParOf" srcId="{AF3C5B38-0792-417C-AFC0-AA3D337671B7}" destId="{4D6004E5-BB8D-49B2-AA50-A411DA48987D}" srcOrd="0" destOrd="0" presId="urn:microsoft.com/office/officeart/2008/layout/VerticalCurvedList"/>
    <dgm:cxn modelId="{7DB69BD8-EF83-4378-B964-B0BA3D1D4F9F}" type="presParOf" srcId="{AF3C5B38-0792-417C-AFC0-AA3D337671B7}" destId="{358993D4-9863-4D00-920D-D5A1F3F25628}" srcOrd="1" destOrd="0" presId="urn:microsoft.com/office/officeart/2008/layout/VerticalCurvedList"/>
    <dgm:cxn modelId="{B0020706-EFC5-46A2-A04A-A5DBA5B623D2}" type="presParOf" srcId="{AF3C5B38-0792-417C-AFC0-AA3D337671B7}" destId="{940E5D4B-25F9-4ECD-8FA0-AD06FF459769}" srcOrd="2" destOrd="0" presId="urn:microsoft.com/office/officeart/2008/layout/VerticalCurvedList"/>
    <dgm:cxn modelId="{C46E8FAE-2CE2-4136-BA98-804A3F8C016A}" type="presParOf" srcId="{AF3C5B38-0792-417C-AFC0-AA3D337671B7}" destId="{34AE05E4-D808-4D58-AEE1-5DD8EEBCE8E4}" srcOrd="3" destOrd="0" presId="urn:microsoft.com/office/officeart/2008/layout/VerticalCurvedList"/>
    <dgm:cxn modelId="{3234CEA2-0FC8-45AB-8691-87818DB2CD17}" type="presParOf" srcId="{FD9239D7-0C02-43B0-B45B-2B34745F94F2}" destId="{3198F153-12F0-48C0-991A-A45CC53356FB}" srcOrd="1" destOrd="0" presId="urn:microsoft.com/office/officeart/2008/layout/VerticalCurvedList"/>
    <dgm:cxn modelId="{F580438F-0D6C-4EB2-989C-0E13A67FD428}" type="presParOf" srcId="{FD9239D7-0C02-43B0-B45B-2B34745F94F2}" destId="{3408AB3D-921F-4329-8020-3E979FB3AD87}" srcOrd="2" destOrd="0" presId="urn:microsoft.com/office/officeart/2008/layout/VerticalCurvedList"/>
    <dgm:cxn modelId="{2003A752-D1CA-49B3-8C8B-CC5E5B9C6E3E}" type="presParOf" srcId="{3408AB3D-921F-4329-8020-3E979FB3AD87}" destId="{3418819D-296C-44CB-8671-31B6B63D3A2A}" srcOrd="0" destOrd="0" presId="urn:microsoft.com/office/officeart/2008/layout/VerticalCurvedList"/>
    <dgm:cxn modelId="{FEE04A33-EA69-49F9-8265-8FF4AF1C8071}" type="presParOf" srcId="{FD9239D7-0C02-43B0-B45B-2B34745F94F2}" destId="{0486B1D5-A295-495F-8D89-062D72B7327F}" srcOrd="3" destOrd="0" presId="urn:microsoft.com/office/officeart/2008/layout/VerticalCurvedList"/>
    <dgm:cxn modelId="{D00300AE-529B-4BBC-92DF-B9D32FF58084}" type="presParOf" srcId="{FD9239D7-0C02-43B0-B45B-2B34745F94F2}" destId="{DE89EC75-372B-4A17-BAD6-AA86A53D6513}" srcOrd="4" destOrd="0" presId="urn:microsoft.com/office/officeart/2008/layout/VerticalCurvedList"/>
    <dgm:cxn modelId="{034EFF04-EF10-441A-BE2F-0EC8CAF4E131}" type="presParOf" srcId="{DE89EC75-372B-4A17-BAD6-AA86A53D6513}" destId="{267BBF74-224A-4B75-8705-A964C8718773}" srcOrd="0" destOrd="0" presId="urn:microsoft.com/office/officeart/2008/layout/VerticalCurvedList"/>
    <dgm:cxn modelId="{F78AE612-5052-429C-A43E-F1D581D4F4D8}" type="presParOf" srcId="{FD9239D7-0C02-43B0-B45B-2B34745F94F2}" destId="{80E63336-28E3-4FD3-B2CF-1E095DF7CE61}" srcOrd="5" destOrd="0" presId="urn:microsoft.com/office/officeart/2008/layout/VerticalCurvedList"/>
    <dgm:cxn modelId="{8CFCDEA3-352E-4CC1-9F94-45481B9FD2C7}" type="presParOf" srcId="{FD9239D7-0C02-43B0-B45B-2B34745F94F2}" destId="{F6E4FA2A-A0AA-450D-B16B-A61595430415}" srcOrd="6" destOrd="0" presId="urn:microsoft.com/office/officeart/2008/layout/VerticalCurvedList"/>
    <dgm:cxn modelId="{045D2D32-9B15-4837-8559-2CB78BE05309}" type="presParOf" srcId="{F6E4FA2A-A0AA-450D-B16B-A61595430415}" destId="{2F71FBDB-2645-47C8-9CA1-56AFDF439936}" srcOrd="0" destOrd="0" presId="urn:microsoft.com/office/officeart/2008/layout/VerticalCurvedList"/>
    <dgm:cxn modelId="{F307BEC6-F7AD-4787-B049-3A7CA0733F21}" type="presParOf" srcId="{FD9239D7-0C02-43B0-B45B-2B34745F94F2}" destId="{948864B1-4580-4B1C-944D-713AD0C4A454}" srcOrd="7" destOrd="0" presId="urn:microsoft.com/office/officeart/2008/layout/VerticalCurvedList"/>
    <dgm:cxn modelId="{D50EC3F6-F258-4B69-9D3A-6ED7A248E243}" type="presParOf" srcId="{FD9239D7-0C02-43B0-B45B-2B34745F94F2}" destId="{E047ACFA-6215-40B9-8D05-DA5E5B0AF27F}" srcOrd="8" destOrd="0" presId="urn:microsoft.com/office/officeart/2008/layout/VerticalCurvedList"/>
    <dgm:cxn modelId="{12A4CAA5-8526-48EF-83C9-447ADBC72928}" type="presParOf" srcId="{E047ACFA-6215-40B9-8D05-DA5E5B0AF27F}" destId="{4900BF2D-19A7-4D83-B424-31C9145EC41C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E86AA01-2CA1-4C42-B893-CCE049BB0F2E}" type="doc">
      <dgm:prSet loTypeId="urn:microsoft.com/office/officeart/2005/8/layout/radial4" loCatId="relationship" qsTypeId="urn:microsoft.com/office/officeart/2005/8/quickstyle/3d1" qsCatId="3D" csTypeId="urn:microsoft.com/office/officeart/2005/8/colors/accent3_3" csCatId="accent3" phldr="1"/>
      <dgm:spPr/>
      <dgm:t>
        <a:bodyPr/>
        <a:lstStyle/>
        <a:p>
          <a:endParaRPr lang="ru-RU"/>
        </a:p>
      </dgm:t>
    </dgm:pt>
    <dgm:pt modelId="{C09252DE-F44C-4F18-960B-7A30E0F0769D}">
      <dgm:prSet phldrT="[Текст]" custT="1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</dgm:spPr>
      <dgm:t>
        <a:bodyPr/>
        <a:lstStyle/>
        <a:p>
          <a:r>
            <a:rPr lang="en-US" sz="4000" dirty="0" err="1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Elementar</a:t>
          </a:r>
          <a:r>
            <a:rPr lang="en-US" sz="40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4000" dirty="0" err="1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richagli</a:t>
          </a:r>
          <a:r>
            <a:rPr lang="en-US" sz="40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4000" dirty="0" err="1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mexanizmlar</a:t>
          </a:r>
          <a:endParaRPr lang="ru-RU" sz="4000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8CFABCFD-52A8-4313-B697-6FCCE553B345}" type="parTrans" cxnId="{CED97AD6-99DC-491B-9673-EC52E88B25D0}">
      <dgm:prSet/>
      <dgm:spPr/>
      <dgm:t>
        <a:bodyPr/>
        <a:lstStyle/>
        <a:p>
          <a:endParaRPr lang="ru-RU"/>
        </a:p>
      </dgm:t>
    </dgm:pt>
    <dgm:pt modelId="{4A5C373F-6EB0-4691-B5A9-28EB89F800D8}" type="sibTrans" cxnId="{CED97AD6-99DC-491B-9673-EC52E88B25D0}">
      <dgm:prSet/>
      <dgm:spPr/>
      <dgm:t>
        <a:bodyPr/>
        <a:lstStyle/>
        <a:p>
          <a:endParaRPr lang="ru-RU"/>
        </a:p>
      </dgm:t>
    </dgm:pt>
    <dgm:pt modelId="{84DD4FE7-DD9C-4990-B52B-48CBE2A3F2A0}">
      <dgm:prSet phldrT="[Текст]" custT="1"/>
      <dgm:spPr/>
      <dgm:t>
        <a:bodyPr/>
        <a:lstStyle/>
        <a:p>
          <a:r>
            <a:rPr lang="en-US" sz="4000" dirty="0" err="1" smtClean="0">
              <a:latin typeface="Times New Roman" pitchFamily="18" charset="0"/>
              <a:cs typeface="Times New Roman" pitchFamily="18" charset="0"/>
            </a:rPr>
            <a:t>To’rt</a:t>
          </a:r>
          <a:r>
            <a:rPr lang="en-US" sz="4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000" dirty="0" err="1" smtClean="0">
              <a:latin typeface="Times New Roman" pitchFamily="18" charset="0"/>
              <a:cs typeface="Times New Roman" pitchFamily="18" charset="0"/>
            </a:rPr>
            <a:t>sharnirli</a:t>
          </a:r>
          <a:r>
            <a:rPr lang="en-US" sz="4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000" dirty="0" err="1" smtClean="0">
              <a:latin typeface="Times New Roman" pitchFamily="18" charset="0"/>
              <a:cs typeface="Times New Roman" pitchFamily="18" charset="0"/>
            </a:rPr>
            <a:t>mexanizmlar</a:t>
          </a:r>
          <a:endParaRPr lang="ru-RU" sz="4000" dirty="0">
            <a:latin typeface="Times New Roman" pitchFamily="18" charset="0"/>
            <a:cs typeface="Times New Roman" pitchFamily="18" charset="0"/>
          </a:endParaRPr>
        </a:p>
      </dgm:t>
    </dgm:pt>
    <dgm:pt modelId="{53D9CC79-360C-49F2-811A-70803C288097}" type="parTrans" cxnId="{B2C9776C-4CE3-4A7F-B660-F898F0182314}">
      <dgm:prSet/>
      <dgm:spPr/>
      <dgm:t>
        <a:bodyPr/>
        <a:lstStyle/>
        <a:p>
          <a:endParaRPr lang="ru-RU"/>
        </a:p>
      </dgm:t>
    </dgm:pt>
    <dgm:pt modelId="{AD00FD19-45B9-45D0-BAF2-309AEA6D0493}" type="sibTrans" cxnId="{B2C9776C-4CE3-4A7F-B660-F898F0182314}">
      <dgm:prSet/>
      <dgm:spPr/>
      <dgm:t>
        <a:bodyPr/>
        <a:lstStyle/>
        <a:p>
          <a:endParaRPr lang="ru-RU"/>
        </a:p>
      </dgm:t>
    </dgm:pt>
    <dgm:pt modelId="{16732CBC-191F-4439-8258-669BE26C45B3}">
      <dgm:prSet phldrT="[Текст]" custT="1"/>
      <dgm:spPr/>
      <dgm:t>
        <a:bodyPr/>
        <a:lstStyle/>
        <a:p>
          <a:r>
            <a:rPr lang="en-US" sz="4000" dirty="0" err="1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Aylangich</a:t>
          </a:r>
          <a:r>
            <a:rPr lang="en-US" sz="40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4000" dirty="0" err="1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sudiralgichli</a:t>
          </a:r>
          <a:r>
            <a:rPr lang="en-US" sz="40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4000" dirty="0" err="1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mexanizm</a:t>
          </a:r>
          <a:endParaRPr lang="ru-RU" sz="4000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749400E8-09D8-434D-A611-FD90FB75BDEA}" type="parTrans" cxnId="{0B690C3B-EE33-4CBC-87A0-D0EC2FF931DF}">
      <dgm:prSet/>
      <dgm:spPr/>
      <dgm:t>
        <a:bodyPr/>
        <a:lstStyle/>
        <a:p>
          <a:endParaRPr lang="ru-RU"/>
        </a:p>
      </dgm:t>
    </dgm:pt>
    <dgm:pt modelId="{7BE541B1-A263-4557-B02E-66D665545A2A}" type="sibTrans" cxnId="{0B690C3B-EE33-4CBC-87A0-D0EC2FF931DF}">
      <dgm:prSet/>
      <dgm:spPr/>
      <dgm:t>
        <a:bodyPr/>
        <a:lstStyle/>
        <a:p>
          <a:endParaRPr lang="ru-RU"/>
        </a:p>
      </dgm:t>
    </dgm:pt>
    <dgm:pt modelId="{A851C53C-48EF-4AD2-B269-931CA618E22E}">
      <dgm:prSet custT="1"/>
      <dgm:spPr>
        <a:blipFill rotWithShape="0">
          <a:blip xmlns:r="http://schemas.openxmlformats.org/officeDocument/2006/relationships" r:embed="rId2"/>
          <a:tile tx="0" ty="0" sx="100000" sy="100000" flip="none" algn="tl"/>
        </a:blipFill>
      </dgm:spPr>
      <dgm:t>
        <a:bodyPr/>
        <a:lstStyle/>
        <a:p>
          <a:r>
            <a:rPr lang="en-US" sz="4800" dirty="0" err="1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Kulisali</a:t>
          </a:r>
          <a:r>
            <a:rPr lang="en-US" sz="48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4800" dirty="0" err="1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mexanizm</a:t>
          </a:r>
          <a:r>
            <a:rPr lang="en-US" sz="48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4800" dirty="0">
            <a:latin typeface="Times New Roman" pitchFamily="18" charset="0"/>
            <a:cs typeface="Times New Roman" pitchFamily="18" charset="0"/>
          </a:endParaRPr>
        </a:p>
      </dgm:t>
    </dgm:pt>
    <dgm:pt modelId="{28FFFAAE-BB06-4222-9563-E39A2D883364}" type="parTrans" cxnId="{31611EF2-C617-4A5B-A4E2-2B5414716F2E}">
      <dgm:prSet/>
      <dgm:spPr/>
      <dgm:t>
        <a:bodyPr/>
        <a:lstStyle/>
        <a:p>
          <a:endParaRPr lang="ru-RU"/>
        </a:p>
      </dgm:t>
    </dgm:pt>
    <dgm:pt modelId="{481F068F-656E-4FDB-A099-868034073650}" type="sibTrans" cxnId="{31611EF2-C617-4A5B-A4E2-2B5414716F2E}">
      <dgm:prSet/>
      <dgm:spPr/>
      <dgm:t>
        <a:bodyPr/>
        <a:lstStyle/>
        <a:p>
          <a:endParaRPr lang="ru-RU"/>
        </a:p>
      </dgm:t>
    </dgm:pt>
    <dgm:pt modelId="{21E6F999-8B49-454C-97E7-F56FFAA57CCA}" type="pres">
      <dgm:prSet presAssocID="{4E86AA01-2CA1-4C42-B893-CCE049BB0F2E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C868545-BA47-45C7-ADD5-36D07BD47697}" type="pres">
      <dgm:prSet presAssocID="{C09252DE-F44C-4F18-960B-7A30E0F0769D}" presName="centerShape" presStyleLbl="node0" presStyleIdx="0" presStyleCnt="1" custScaleX="131530"/>
      <dgm:spPr/>
      <dgm:t>
        <a:bodyPr/>
        <a:lstStyle/>
        <a:p>
          <a:endParaRPr lang="ru-RU"/>
        </a:p>
      </dgm:t>
    </dgm:pt>
    <dgm:pt modelId="{681C313E-AD2D-465B-9956-AF58E9C1E831}" type="pres">
      <dgm:prSet presAssocID="{53D9CC79-360C-49F2-811A-70803C288097}" presName="parTrans" presStyleLbl="bgSibTrans2D1" presStyleIdx="0" presStyleCnt="3"/>
      <dgm:spPr/>
      <dgm:t>
        <a:bodyPr/>
        <a:lstStyle/>
        <a:p>
          <a:endParaRPr lang="ru-RU"/>
        </a:p>
      </dgm:t>
    </dgm:pt>
    <dgm:pt modelId="{BA40672F-C7EB-4F2E-9C61-2F55A91A45CD}" type="pres">
      <dgm:prSet presAssocID="{84DD4FE7-DD9C-4990-B52B-48CBE2A3F2A0}" presName="node" presStyleLbl="node1" presStyleIdx="0" presStyleCnt="3" custScaleX="110635" custRadScaleRad="118855" custRadScaleInc="17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31FBB9-4D60-45F0-8059-6F4522959BDF}" type="pres">
      <dgm:prSet presAssocID="{28FFFAAE-BB06-4222-9563-E39A2D883364}" presName="parTrans" presStyleLbl="bgSibTrans2D1" presStyleIdx="1" presStyleCnt="3"/>
      <dgm:spPr/>
      <dgm:t>
        <a:bodyPr/>
        <a:lstStyle/>
        <a:p>
          <a:endParaRPr lang="ru-RU"/>
        </a:p>
      </dgm:t>
    </dgm:pt>
    <dgm:pt modelId="{0B77E6AF-4A82-4BDF-953B-82EB896CBE4A}" type="pres">
      <dgm:prSet presAssocID="{A851C53C-48EF-4AD2-B269-931CA618E22E}" presName="node" presStyleLbl="node1" presStyleIdx="1" presStyleCnt="3" custScaleX="119577" custRadScaleRad="100026" custRadScaleInc="12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BEA429-C6AB-49E9-92CB-BC2E014C3022}" type="pres">
      <dgm:prSet presAssocID="{749400E8-09D8-434D-A611-FD90FB75BDEA}" presName="parTrans" presStyleLbl="bgSibTrans2D1" presStyleIdx="2" presStyleCnt="3"/>
      <dgm:spPr/>
      <dgm:t>
        <a:bodyPr/>
        <a:lstStyle/>
        <a:p>
          <a:endParaRPr lang="ru-RU"/>
        </a:p>
      </dgm:t>
    </dgm:pt>
    <dgm:pt modelId="{670A3393-9B44-42CE-85C0-02204125756D}" type="pres">
      <dgm:prSet presAssocID="{16732CBC-191F-4439-8258-669BE26C45B3}" presName="node" presStyleLbl="node1" presStyleIdx="2" presStyleCnt="3" custRadScaleRad="133614" custRadScaleInc="68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B690C3B-EE33-4CBC-87A0-D0EC2FF931DF}" srcId="{C09252DE-F44C-4F18-960B-7A30E0F0769D}" destId="{16732CBC-191F-4439-8258-669BE26C45B3}" srcOrd="2" destOrd="0" parTransId="{749400E8-09D8-434D-A611-FD90FB75BDEA}" sibTransId="{7BE541B1-A263-4557-B02E-66D665545A2A}"/>
    <dgm:cxn modelId="{3386FB9B-4F33-4287-9BC7-AC40B5EE7B82}" type="presOf" srcId="{53D9CC79-360C-49F2-811A-70803C288097}" destId="{681C313E-AD2D-465B-9956-AF58E9C1E831}" srcOrd="0" destOrd="0" presId="urn:microsoft.com/office/officeart/2005/8/layout/radial4"/>
    <dgm:cxn modelId="{B2C9776C-4CE3-4A7F-B660-F898F0182314}" srcId="{C09252DE-F44C-4F18-960B-7A30E0F0769D}" destId="{84DD4FE7-DD9C-4990-B52B-48CBE2A3F2A0}" srcOrd="0" destOrd="0" parTransId="{53D9CC79-360C-49F2-811A-70803C288097}" sibTransId="{AD00FD19-45B9-45D0-BAF2-309AEA6D0493}"/>
    <dgm:cxn modelId="{CED97AD6-99DC-491B-9673-EC52E88B25D0}" srcId="{4E86AA01-2CA1-4C42-B893-CCE049BB0F2E}" destId="{C09252DE-F44C-4F18-960B-7A30E0F0769D}" srcOrd="0" destOrd="0" parTransId="{8CFABCFD-52A8-4313-B697-6FCCE553B345}" sibTransId="{4A5C373F-6EB0-4691-B5A9-28EB89F800D8}"/>
    <dgm:cxn modelId="{B0AA5DB9-24C6-4B5A-8AB3-C6BC04ECE69D}" type="presOf" srcId="{749400E8-09D8-434D-A611-FD90FB75BDEA}" destId="{16BEA429-C6AB-49E9-92CB-BC2E014C3022}" srcOrd="0" destOrd="0" presId="urn:microsoft.com/office/officeart/2005/8/layout/radial4"/>
    <dgm:cxn modelId="{EDDE43FB-0E49-430C-8801-63AE2DFBCF42}" type="presOf" srcId="{4E86AA01-2CA1-4C42-B893-CCE049BB0F2E}" destId="{21E6F999-8B49-454C-97E7-F56FFAA57CCA}" srcOrd="0" destOrd="0" presId="urn:microsoft.com/office/officeart/2005/8/layout/radial4"/>
    <dgm:cxn modelId="{4C3ADFB4-DD75-45A7-8C77-98FA3F356F15}" type="presOf" srcId="{A851C53C-48EF-4AD2-B269-931CA618E22E}" destId="{0B77E6AF-4A82-4BDF-953B-82EB896CBE4A}" srcOrd="0" destOrd="0" presId="urn:microsoft.com/office/officeart/2005/8/layout/radial4"/>
    <dgm:cxn modelId="{A50949AF-580F-43F1-8E09-51F75F0EE26B}" type="presOf" srcId="{16732CBC-191F-4439-8258-669BE26C45B3}" destId="{670A3393-9B44-42CE-85C0-02204125756D}" srcOrd="0" destOrd="0" presId="urn:microsoft.com/office/officeart/2005/8/layout/radial4"/>
    <dgm:cxn modelId="{BE9F3A0A-77A1-4A1D-A60D-E4455AF4B25E}" type="presOf" srcId="{28FFFAAE-BB06-4222-9563-E39A2D883364}" destId="{4E31FBB9-4D60-45F0-8059-6F4522959BDF}" srcOrd="0" destOrd="0" presId="urn:microsoft.com/office/officeart/2005/8/layout/radial4"/>
    <dgm:cxn modelId="{B4487D45-39F8-43C9-BB66-8126F4E2C192}" type="presOf" srcId="{84DD4FE7-DD9C-4990-B52B-48CBE2A3F2A0}" destId="{BA40672F-C7EB-4F2E-9C61-2F55A91A45CD}" srcOrd="0" destOrd="0" presId="urn:microsoft.com/office/officeart/2005/8/layout/radial4"/>
    <dgm:cxn modelId="{5BABA5BC-0BCD-4A37-8968-206A0D3CC09A}" type="presOf" srcId="{C09252DE-F44C-4F18-960B-7A30E0F0769D}" destId="{5C868545-BA47-45C7-ADD5-36D07BD47697}" srcOrd="0" destOrd="0" presId="urn:microsoft.com/office/officeart/2005/8/layout/radial4"/>
    <dgm:cxn modelId="{31611EF2-C617-4A5B-A4E2-2B5414716F2E}" srcId="{C09252DE-F44C-4F18-960B-7A30E0F0769D}" destId="{A851C53C-48EF-4AD2-B269-931CA618E22E}" srcOrd="1" destOrd="0" parTransId="{28FFFAAE-BB06-4222-9563-E39A2D883364}" sibTransId="{481F068F-656E-4FDB-A099-868034073650}"/>
    <dgm:cxn modelId="{C6428694-846C-47D5-A7CA-2CE58B4ABCD2}" type="presParOf" srcId="{21E6F999-8B49-454C-97E7-F56FFAA57CCA}" destId="{5C868545-BA47-45C7-ADD5-36D07BD47697}" srcOrd="0" destOrd="0" presId="urn:microsoft.com/office/officeart/2005/8/layout/radial4"/>
    <dgm:cxn modelId="{93D5B832-975D-4CAE-86CB-924998B8D9AA}" type="presParOf" srcId="{21E6F999-8B49-454C-97E7-F56FFAA57CCA}" destId="{681C313E-AD2D-465B-9956-AF58E9C1E831}" srcOrd="1" destOrd="0" presId="urn:microsoft.com/office/officeart/2005/8/layout/radial4"/>
    <dgm:cxn modelId="{314AC5AF-9E71-45D9-9563-38DF4E2A5B99}" type="presParOf" srcId="{21E6F999-8B49-454C-97E7-F56FFAA57CCA}" destId="{BA40672F-C7EB-4F2E-9C61-2F55A91A45CD}" srcOrd="2" destOrd="0" presId="urn:microsoft.com/office/officeart/2005/8/layout/radial4"/>
    <dgm:cxn modelId="{6390EB32-925D-4A1D-88DC-4303D08A09DF}" type="presParOf" srcId="{21E6F999-8B49-454C-97E7-F56FFAA57CCA}" destId="{4E31FBB9-4D60-45F0-8059-6F4522959BDF}" srcOrd="3" destOrd="0" presId="urn:microsoft.com/office/officeart/2005/8/layout/radial4"/>
    <dgm:cxn modelId="{EC0C2575-26B2-4AEA-8C4D-6A67E0E7D1A8}" type="presParOf" srcId="{21E6F999-8B49-454C-97E7-F56FFAA57CCA}" destId="{0B77E6AF-4A82-4BDF-953B-82EB896CBE4A}" srcOrd="4" destOrd="0" presId="urn:microsoft.com/office/officeart/2005/8/layout/radial4"/>
    <dgm:cxn modelId="{8BEDA454-7DAA-4CF4-9ACB-DD99AB3C5EA3}" type="presParOf" srcId="{21E6F999-8B49-454C-97E7-F56FFAA57CCA}" destId="{16BEA429-C6AB-49E9-92CB-BC2E014C3022}" srcOrd="5" destOrd="0" presId="urn:microsoft.com/office/officeart/2005/8/layout/radial4"/>
    <dgm:cxn modelId="{0C72218A-FF23-4609-871D-44E3D222F3F7}" type="presParOf" srcId="{21E6F999-8B49-454C-97E7-F56FFAA57CCA}" destId="{670A3393-9B44-42CE-85C0-02204125756D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BA15E3D-1FD0-441B-BBC5-D42397531BFB}" type="doc">
      <dgm:prSet loTypeId="urn:microsoft.com/office/officeart/2005/8/layout/orgChart1" loCatId="hierarchy" qsTypeId="urn:microsoft.com/office/officeart/2005/8/quickstyle/3d7" qsCatId="3D" csTypeId="urn:microsoft.com/office/officeart/2005/8/colors/accent3_5" csCatId="accent3" phldr="1"/>
      <dgm:spPr/>
      <dgm:t>
        <a:bodyPr/>
        <a:lstStyle/>
        <a:p>
          <a:endParaRPr lang="ru-RU"/>
        </a:p>
      </dgm:t>
    </dgm:pt>
    <dgm:pt modelId="{B926D3EA-7262-4A64-AD59-0F53ABA832FA}">
      <dgm:prSet phldrT="[Текст]" custT="1"/>
      <dgm:spPr>
        <a:solidFill>
          <a:srgbClr val="FFFF00">
            <a:alpha val="80000"/>
          </a:srgbClr>
        </a:solidFill>
      </dgm:spPr>
      <dgm:t>
        <a:bodyPr/>
        <a:lstStyle/>
        <a:p>
          <a:r>
            <a:rPr lang="en-US" sz="40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Tekislikda</a:t>
          </a:r>
          <a:r>
            <a:rPr lang="en-US" sz="4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bo’g’inlarning</a:t>
          </a:r>
          <a:r>
            <a:rPr lang="en-US" sz="4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40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harakat</a:t>
          </a:r>
          <a:r>
            <a:rPr lang="en-US" sz="4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turlari</a:t>
          </a:r>
          <a:r>
            <a:rPr lang="en-US" sz="4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endParaRPr lang="ru-RU" sz="4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8C1C25-EF4A-47CE-8F8E-7E506947ADF0}" type="parTrans" cxnId="{7C24CFA3-7F60-4A10-B0AF-3A5922C1BD94}">
      <dgm:prSet/>
      <dgm:spPr/>
      <dgm:t>
        <a:bodyPr/>
        <a:lstStyle/>
        <a:p>
          <a:endParaRPr lang="ru-RU"/>
        </a:p>
      </dgm:t>
    </dgm:pt>
    <dgm:pt modelId="{C857734A-978D-4E89-9E46-07DF2CABFC98}" type="sibTrans" cxnId="{7C24CFA3-7F60-4A10-B0AF-3A5922C1BD94}">
      <dgm:prSet/>
      <dgm:spPr/>
      <dgm:t>
        <a:bodyPr/>
        <a:lstStyle/>
        <a:p>
          <a:endParaRPr lang="ru-RU"/>
        </a:p>
      </dgm:t>
    </dgm:pt>
    <dgm:pt modelId="{8C91AA0D-3124-4A23-834F-4A5F21386BD1}">
      <dgm:prSet phldrT="[Текст]" custT="1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</dgm:spPr>
      <dgm:t>
        <a:bodyPr/>
        <a:lstStyle/>
        <a:p>
          <a:r>
            <a:rPr lang="en-US" sz="40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Tekis</a:t>
          </a:r>
          <a:r>
            <a:rPr lang="en-US" sz="4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parallel-</a:t>
          </a:r>
          <a:r>
            <a:rPr lang="en-US" sz="40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murakkab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CFA9D72-5C74-4FC4-8BFB-5718AFE329A0}" type="parTrans" cxnId="{7A2D7485-2BBE-4B75-B880-94EDBF3BCB66}">
      <dgm:prSet/>
      <dgm:spPr/>
      <dgm:t>
        <a:bodyPr/>
        <a:lstStyle/>
        <a:p>
          <a:endParaRPr lang="ru-RU"/>
        </a:p>
      </dgm:t>
    </dgm:pt>
    <dgm:pt modelId="{72B7D689-6F43-4991-BF1F-84F870024DE1}" type="sibTrans" cxnId="{7A2D7485-2BBE-4B75-B880-94EDBF3BCB66}">
      <dgm:prSet/>
      <dgm:spPr/>
      <dgm:t>
        <a:bodyPr/>
        <a:lstStyle/>
        <a:p>
          <a:endParaRPr lang="ru-RU"/>
        </a:p>
      </dgm:t>
    </dgm:pt>
    <dgm:pt modelId="{0D4939A7-6575-4630-AA05-75C44AB00FE6}">
      <dgm:prSet phldrT="[Текст]" custT="1"/>
      <dgm:spPr>
        <a:blipFill rotWithShape="0">
          <a:blip xmlns:r="http://schemas.openxmlformats.org/officeDocument/2006/relationships" r:embed="rId2"/>
          <a:tile tx="0" ty="0" sx="100000" sy="100000" flip="none" algn="tl"/>
        </a:blipFill>
      </dgm:spPr>
      <dgm:t>
        <a:bodyPr/>
        <a:lstStyle/>
        <a:p>
          <a:r>
            <a:rPr lang="en-US" sz="40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aylanma</a:t>
          </a:r>
          <a:endParaRPr lang="en-US" sz="40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814D11-ED51-4DD0-801D-E60FB4B3E1A9}" type="parTrans" cxnId="{7ACC5B59-33D8-41C2-B045-9919D016836B}">
      <dgm:prSet/>
      <dgm:spPr/>
      <dgm:t>
        <a:bodyPr/>
        <a:lstStyle/>
        <a:p>
          <a:endParaRPr lang="ru-RU"/>
        </a:p>
      </dgm:t>
    </dgm:pt>
    <dgm:pt modelId="{E83640D9-9E9A-4C43-BF80-59AB29665E5D}" type="sibTrans" cxnId="{7ACC5B59-33D8-41C2-B045-9919D016836B}">
      <dgm:prSet/>
      <dgm:spPr/>
      <dgm:t>
        <a:bodyPr/>
        <a:lstStyle/>
        <a:p>
          <a:endParaRPr lang="ru-RU"/>
        </a:p>
      </dgm:t>
    </dgm:pt>
    <dgm:pt modelId="{073558E1-5D65-4CA2-B63F-D565C4F37F89}">
      <dgm:prSet custT="1"/>
      <dgm:spPr>
        <a:solidFill>
          <a:srgbClr val="92D050">
            <a:alpha val="70000"/>
          </a:srgbClr>
        </a:solidFill>
      </dgm:spPr>
      <dgm:t>
        <a:bodyPr/>
        <a:lstStyle/>
        <a:p>
          <a:r>
            <a:rPr lang="en-US" sz="40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ilgarilanma</a:t>
          </a:r>
          <a:endParaRPr lang="ru-RU" sz="4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C6B420-0ABF-40A5-AB35-F4555FB61D1A}" type="parTrans" cxnId="{F2CB1267-3379-44A1-94B4-4CDBC2B778B8}">
      <dgm:prSet/>
      <dgm:spPr/>
      <dgm:t>
        <a:bodyPr/>
        <a:lstStyle/>
        <a:p>
          <a:endParaRPr lang="ru-RU"/>
        </a:p>
      </dgm:t>
    </dgm:pt>
    <dgm:pt modelId="{01C5B055-A3F7-4C6C-A1EC-DD2831ACA059}" type="sibTrans" cxnId="{F2CB1267-3379-44A1-94B4-4CDBC2B778B8}">
      <dgm:prSet/>
      <dgm:spPr/>
      <dgm:t>
        <a:bodyPr/>
        <a:lstStyle/>
        <a:p>
          <a:endParaRPr lang="ru-RU"/>
        </a:p>
      </dgm:t>
    </dgm:pt>
    <dgm:pt modelId="{99022773-6120-4937-8E99-926813883AC5}">
      <dgm:prSet custT="1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</dgm:spPr>
      <dgm:t>
        <a:bodyPr/>
        <a:lstStyle/>
        <a:p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Shatun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tosh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F8D170D-E2D7-47F0-9BB6-5AD4EB969391}" type="parTrans" cxnId="{3636B966-916F-45FA-90AD-39F7001DE667}">
      <dgm:prSet/>
      <dgm:spPr/>
      <dgm:t>
        <a:bodyPr/>
        <a:lstStyle/>
        <a:p>
          <a:endParaRPr lang="ru-RU"/>
        </a:p>
      </dgm:t>
    </dgm:pt>
    <dgm:pt modelId="{2E3B9F98-DB1C-4977-8A11-9DA93F74A766}" type="sibTrans" cxnId="{3636B966-916F-45FA-90AD-39F7001DE667}">
      <dgm:prSet/>
      <dgm:spPr/>
      <dgm:t>
        <a:bodyPr/>
        <a:lstStyle/>
        <a:p>
          <a:endParaRPr lang="ru-RU"/>
        </a:p>
      </dgm:t>
    </dgm:pt>
    <dgm:pt modelId="{6ED72BAB-3A1E-4322-A87A-93F6F5CF1ACF}">
      <dgm:prSet custT="1"/>
      <dgm:spPr>
        <a:blipFill rotWithShape="0">
          <a:blip xmlns:r="http://schemas.openxmlformats.org/officeDocument/2006/relationships" r:embed="rId2"/>
          <a:tile tx="0" ty="0" sx="100000" sy="100000" flip="none" algn="tl"/>
        </a:blipFill>
      </dgm:spPr>
      <dgm:t>
        <a:bodyPr/>
        <a:lstStyle/>
        <a:p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Krivoship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koromislo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EC61D2F-CC31-4146-9294-B1B6FF462A61}" type="parTrans" cxnId="{D9836DCD-D8D6-49E2-8584-C2ADF0EC8C38}">
      <dgm:prSet/>
      <dgm:spPr/>
      <dgm:t>
        <a:bodyPr/>
        <a:lstStyle/>
        <a:p>
          <a:endParaRPr lang="ru-RU"/>
        </a:p>
      </dgm:t>
    </dgm:pt>
    <dgm:pt modelId="{2822EF22-D6F3-4C16-B306-E3ED2ED926F1}" type="sibTrans" cxnId="{D9836DCD-D8D6-49E2-8584-C2ADF0EC8C38}">
      <dgm:prSet/>
      <dgm:spPr/>
      <dgm:t>
        <a:bodyPr/>
        <a:lstStyle/>
        <a:p>
          <a:endParaRPr lang="ru-RU"/>
        </a:p>
      </dgm:t>
    </dgm:pt>
    <dgm:pt modelId="{607B4F6E-9DE4-4C91-8A21-FD8D24D8BA7B}">
      <dgm:prSet custT="1"/>
      <dgm:spPr>
        <a:solidFill>
          <a:srgbClr val="92D050">
            <a:alpha val="50000"/>
          </a:srgbClr>
        </a:solidFill>
      </dgm:spPr>
      <dgm:t>
        <a:bodyPr/>
        <a:lstStyle/>
        <a:p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Sirpanuvchi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polzun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),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turtkich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930AD2-D8F6-477B-B36D-6F876D83E5AA}" type="sibTrans" cxnId="{2935F8FC-6983-44AF-A06D-586DDC9A8604}">
      <dgm:prSet/>
      <dgm:spPr/>
      <dgm:t>
        <a:bodyPr/>
        <a:lstStyle/>
        <a:p>
          <a:endParaRPr lang="ru-RU"/>
        </a:p>
      </dgm:t>
    </dgm:pt>
    <dgm:pt modelId="{26FCDCC8-DFA5-4BD0-A112-EC4F40A16E57}" type="parTrans" cxnId="{2935F8FC-6983-44AF-A06D-586DDC9A8604}">
      <dgm:prSet/>
      <dgm:spPr/>
      <dgm:t>
        <a:bodyPr/>
        <a:lstStyle/>
        <a:p>
          <a:endParaRPr lang="ru-RU"/>
        </a:p>
      </dgm:t>
    </dgm:pt>
    <dgm:pt modelId="{E0ED25EE-F295-4E53-BAF3-B6157B1BAF2F}" type="pres">
      <dgm:prSet presAssocID="{8BA15E3D-1FD0-441B-BBC5-D42397531BF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56A9AA8-FD94-4FE7-824B-A3EB016580D6}" type="pres">
      <dgm:prSet presAssocID="{B926D3EA-7262-4A64-AD59-0F53ABA832FA}" presName="hierRoot1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2A330FC4-5794-460B-8B44-D2FC7433E2AC}" type="pres">
      <dgm:prSet presAssocID="{B926D3EA-7262-4A64-AD59-0F53ABA832FA}" presName="rootComposite1" presStyleCnt="0"/>
      <dgm:spPr/>
      <dgm:t>
        <a:bodyPr/>
        <a:lstStyle/>
        <a:p>
          <a:endParaRPr lang="ru-RU"/>
        </a:p>
      </dgm:t>
    </dgm:pt>
    <dgm:pt modelId="{C519EF94-B8F8-4208-9C69-58D2A8156ED3}" type="pres">
      <dgm:prSet presAssocID="{B926D3EA-7262-4A64-AD59-0F53ABA832FA}" presName="rootText1" presStyleLbl="node0" presStyleIdx="0" presStyleCnt="1" custScaleX="374210" custScaleY="16128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06BBC8C-705B-4B1A-845E-1BD514199DF1}" type="pres">
      <dgm:prSet presAssocID="{B926D3EA-7262-4A64-AD59-0F53ABA832FA}" presName="rootConnector1" presStyleLbl="node1" presStyleIdx="0" presStyleCnt="0"/>
      <dgm:spPr/>
      <dgm:t>
        <a:bodyPr/>
        <a:lstStyle/>
        <a:p>
          <a:endParaRPr lang="ru-RU"/>
        </a:p>
      </dgm:t>
    </dgm:pt>
    <dgm:pt modelId="{82A5C39A-FB53-4751-8029-BE35476AA408}" type="pres">
      <dgm:prSet presAssocID="{B926D3EA-7262-4A64-AD59-0F53ABA832FA}" presName="hierChild2" presStyleCnt="0"/>
      <dgm:spPr/>
      <dgm:t>
        <a:bodyPr/>
        <a:lstStyle/>
        <a:p>
          <a:endParaRPr lang="ru-RU"/>
        </a:p>
      </dgm:t>
    </dgm:pt>
    <dgm:pt modelId="{883BA0E6-EB9C-4B80-8E48-A10186B6374E}" type="pres">
      <dgm:prSet presAssocID="{69C6B420-0ABF-40A5-AB35-F4555FB61D1A}" presName="Name37" presStyleLbl="parChTrans1D2" presStyleIdx="0" presStyleCnt="3"/>
      <dgm:spPr/>
      <dgm:t>
        <a:bodyPr/>
        <a:lstStyle/>
        <a:p>
          <a:endParaRPr lang="ru-RU"/>
        </a:p>
      </dgm:t>
    </dgm:pt>
    <dgm:pt modelId="{0481EA5D-281B-4C10-B92C-7F5A81EF616F}" type="pres">
      <dgm:prSet presAssocID="{073558E1-5D65-4CA2-B63F-D565C4F37F89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96754F4B-7085-429B-9D5F-B10B4EFC3460}" type="pres">
      <dgm:prSet presAssocID="{073558E1-5D65-4CA2-B63F-D565C4F37F89}" presName="rootComposite" presStyleCnt="0"/>
      <dgm:spPr/>
      <dgm:t>
        <a:bodyPr/>
        <a:lstStyle/>
        <a:p>
          <a:endParaRPr lang="ru-RU"/>
        </a:p>
      </dgm:t>
    </dgm:pt>
    <dgm:pt modelId="{B8AB0461-B0A7-4A10-8B18-73A84C74758D}" type="pres">
      <dgm:prSet presAssocID="{073558E1-5D65-4CA2-B63F-D565C4F37F89}" presName="rootText" presStyleLbl="node2" presStyleIdx="0" presStyleCnt="3" custScaleX="167024" custScaleY="13531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77C84B3-DB0D-4F2A-AE27-C74CE7A96D4C}" type="pres">
      <dgm:prSet presAssocID="{073558E1-5D65-4CA2-B63F-D565C4F37F89}" presName="rootConnector" presStyleLbl="node2" presStyleIdx="0" presStyleCnt="3"/>
      <dgm:spPr/>
      <dgm:t>
        <a:bodyPr/>
        <a:lstStyle/>
        <a:p>
          <a:endParaRPr lang="ru-RU"/>
        </a:p>
      </dgm:t>
    </dgm:pt>
    <dgm:pt modelId="{2887F461-B402-47A2-B293-12C8DC5DDE52}" type="pres">
      <dgm:prSet presAssocID="{073558E1-5D65-4CA2-B63F-D565C4F37F89}" presName="hierChild4" presStyleCnt="0"/>
      <dgm:spPr/>
      <dgm:t>
        <a:bodyPr/>
        <a:lstStyle/>
        <a:p>
          <a:endParaRPr lang="ru-RU"/>
        </a:p>
      </dgm:t>
    </dgm:pt>
    <dgm:pt modelId="{ECC75FFD-007D-4191-9A27-235D6F4066FB}" type="pres">
      <dgm:prSet presAssocID="{26FCDCC8-DFA5-4BD0-A112-EC4F40A16E57}" presName="Name37" presStyleLbl="parChTrans1D3" presStyleIdx="0" presStyleCnt="3"/>
      <dgm:spPr/>
      <dgm:t>
        <a:bodyPr/>
        <a:lstStyle/>
        <a:p>
          <a:endParaRPr lang="ru-RU"/>
        </a:p>
      </dgm:t>
    </dgm:pt>
    <dgm:pt modelId="{1C2D20E9-8A19-45D9-87CB-8A48F1D75600}" type="pres">
      <dgm:prSet presAssocID="{607B4F6E-9DE4-4C91-8A21-FD8D24D8BA7B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2B74386A-10A4-4AA0-B16B-E8BA8B6FC2DF}" type="pres">
      <dgm:prSet presAssocID="{607B4F6E-9DE4-4C91-8A21-FD8D24D8BA7B}" presName="rootComposite" presStyleCnt="0"/>
      <dgm:spPr/>
      <dgm:t>
        <a:bodyPr/>
        <a:lstStyle/>
        <a:p>
          <a:endParaRPr lang="ru-RU"/>
        </a:p>
      </dgm:t>
    </dgm:pt>
    <dgm:pt modelId="{7E75106C-D11B-4A9B-A9C5-851668E25FDD}" type="pres">
      <dgm:prSet presAssocID="{607B4F6E-9DE4-4C91-8A21-FD8D24D8BA7B}" presName="rootText" presStyleLbl="node3" presStyleIdx="0" presStyleCnt="3" custScaleX="154397" custScaleY="14369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3DF2387-D6FA-426B-88F8-521DFDEAF86D}" type="pres">
      <dgm:prSet presAssocID="{607B4F6E-9DE4-4C91-8A21-FD8D24D8BA7B}" presName="rootConnector" presStyleLbl="node3" presStyleIdx="0" presStyleCnt="3"/>
      <dgm:spPr/>
      <dgm:t>
        <a:bodyPr/>
        <a:lstStyle/>
        <a:p>
          <a:endParaRPr lang="ru-RU"/>
        </a:p>
      </dgm:t>
    </dgm:pt>
    <dgm:pt modelId="{298B2E61-BB13-499C-B635-12465A454C07}" type="pres">
      <dgm:prSet presAssocID="{607B4F6E-9DE4-4C91-8A21-FD8D24D8BA7B}" presName="hierChild4" presStyleCnt="0"/>
      <dgm:spPr/>
      <dgm:t>
        <a:bodyPr/>
        <a:lstStyle/>
        <a:p>
          <a:endParaRPr lang="ru-RU"/>
        </a:p>
      </dgm:t>
    </dgm:pt>
    <dgm:pt modelId="{E76D366D-605E-447D-8C87-3FEB092488CC}" type="pres">
      <dgm:prSet presAssocID="{607B4F6E-9DE4-4C91-8A21-FD8D24D8BA7B}" presName="hierChild5" presStyleCnt="0"/>
      <dgm:spPr/>
      <dgm:t>
        <a:bodyPr/>
        <a:lstStyle/>
        <a:p>
          <a:endParaRPr lang="ru-RU"/>
        </a:p>
      </dgm:t>
    </dgm:pt>
    <dgm:pt modelId="{A4562F4C-C167-42DA-B931-2C56FF2E75B4}" type="pres">
      <dgm:prSet presAssocID="{073558E1-5D65-4CA2-B63F-D565C4F37F89}" presName="hierChild5" presStyleCnt="0"/>
      <dgm:spPr/>
      <dgm:t>
        <a:bodyPr/>
        <a:lstStyle/>
        <a:p>
          <a:endParaRPr lang="ru-RU"/>
        </a:p>
      </dgm:t>
    </dgm:pt>
    <dgm:pt modelId="{2A37BFDB-7A2E-4545-99D2-7507906C06D4}" type="pres">
      <dgm:prSet presAssocID="{9A814D11-ED51-4DD0-801D-E60FB4B3E1A9}" presName="Name37" presStyleLbl="parChTrans1D2" presStyleIdx="1" presStyleCnt="3"/>
      <dgm:spPr/>
      <dgm:t>
        <a:bodyPr/>
        <a:lstStyle/>
        <a:p>
          <a:endParaRPr lang="ru-RU"/>
        </a:p>
      </dgm:t>
    </dgm:pt>
    <dgm:pt modelId="{9AFDF1F8-99DA-4BEF-AC77-B35689FA5B77}" type="pres">
      <dgm:prSet presAssocID="{0D4939A7-6575-4630-AA05-75C44AB00FE6}" presName="hierRoot2" presStyleCnt="0">
        <dgm:presLayoutVars>
          <dgm:hierBranch/>
        </dgm:presLayoutVars>
      </dgm:prSet>
      <dgm:spPr/>
      <dgm:t>
        <a:bodyPr/>
        <a:lstStyle/>
        <a:p>
          <a:endParaRPr lang="ru-RU"/>
        </a:p>
      </dgm:t>
    </dgm:pt>
    <dgm:pt modelId="{A44AA782-23E1-4001-8C85-68DD4348B68E}" type="pres">
      <dgm:prSet presAssocID="{0D4939A7-6575-4630-AA05-75C44AB00FE6}" presName="rootComposite" presStyleCnt="0"/>
      <dgm:spPr/>
      <dgm:t>
        <a:bodyPr/>
        <a:lstStyle/>
        <a:p>
          <a:endParaRPr lang="ru-RU"/>
        </a:p>
      </dgm:t>
    </dgm:pt>
    <dgm:pt modelId="{AA297A4E-FA6B-4DEF-9B40-0D84076E417B}" type="pres">
      <dgm:prSet presAssocID="{0D4939A7-6575-4630-AA05-75C44AB00FE6}" presName="rootText" presStyleLbl="node2" presStyleIdx="1" presStyleCnt="3" custScaleX="137426" custScaleY="126619">
        <dgm:presLayoutVars>
          <dgm:chPref val="3"/>
        </dgm:presLayoutVars>
      </dgm:prSet>
      <dgm:spPr>
        <a:prstGeom prst="ellipse">
          <a:avLst/>
        </a:prstGeom>
      </dgm:spPr>
      <dgm:t>
        <a:bodyPr/>
        <a:lstStyle/>
        <a:p>
          <a:endParaRPr lang="ru-RU"/>
        </a:p>
      </dgm:t>
    </dgm:pt>
    <dgm:pt modelId="{7209582A-D77E-4818-8338-0F05FCA12D44}" type="pres">
      <dgm:prSet presAssocID="{0D4939A7-6575-4630-AA05-75C44AB00FE6}" presName="rootConnector" presStyleLbl="node2" presStyleIdx="1" presStyleCnt="3"/>
      <dgm:spPr/>
      <dgm:t>
        <a:bodyPr/>
        <a:lstStyle/>
        <a:p>
          <a:endParaRPr lang="ru-RU"/>
        </a:p>
      </dgm:t>
    </dgm:pt>
    <dgm:pt modelId="{E71D55C9-0C58-49AA-9D6F-DB9E152D7A4F}" type="pres">
      <dgm:prSet presAssocID="{0D4939A7-6575-4630-AA05-75C44AB00FE6}" presName="hierChild4" presStyleCnt="0"/>
      <dgm:spPr/>
      <dgm:t>
        <a:bodyPr/>
        <a:lstStyle/>
        <a:p>
          <a:endParaRPr lang="ru-RU"/>
        </a:p>
      </dgm:t>
    </dgm:pt>
    <dgm:pt modelId="{79AF0B19-6AB6-4AC6-BD86-8D4868D66F7B}" type="pres">
      <dgm:prSet presAssocID="{BEC61D2F-CC31-4146-9294-B1B6FF462A61}" presName="Name35" presStyleLbl="parChTrans1D3" presStyleIdx="1" presStyleCnt="3"/>
      <dgm:spPr/>
      <dgm:t>
        <a:bodyPr/>
        <a:lstStyle/>
        <a:p>
          <a:endParaRPr lang="ru-RU"/>
        </a:p>
      </dgm:t>
    </dgm:pt>
    <dgm:pt modelId="{D01BE848-8421-4CF6-8144-301771B9377B}" type="pres">
      <dgm:prSet presAssocID="{6ED72BAB-3A1E-4322-A87A-93F6F5CF1ACF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1921833C-F73E-411F-8D01-5A746FAF29B4}" type="pres">
      <dgm:prSet presAssocID="{6ED72BAB-3A1E-4322-A87A-93F6F5CF1ACF}" presName="rootComposite" presStyleCnt="0"/>
      <dgm:spPr/>
      <dgm:t>
        <a:bodyPr/>
        <a:lstStyle/>
        <a:p>
          <a:endParaRPr lang="ru-RU"/>
        </a:p>
      </dgm:t>
    </dgm:pt>
    <dgm:pt modelId="{DFABFAA1-1E05-44B4-88FB-2EEF5C3E52F8}" type="pres">
      <dgm:prSet presAssocID="{6ED72BAB-3A1E-4322-A87A-93F6F5CF1ACF}" presName="rootText" presStyleLbl="node3" presStyleIdx="1" presStyleCnt="3" custScaleX="136631" custScaleY="15484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E1EE1BC-7E1B-49AB-AF00-0916624C8985}" type="pres">
      <dgm:prSet presAssocID="{6ED72BAB-3A1E-4322-A87A-93F6F5CF1ACF}" presName="rootConnector" presStyleLbl="node3" presStyleIdx="1" presStyleCnt="3"/>
      <dgm:spPr/>
      <dgm:t>
        <a:bodyPr/>
        <a:lstStyle/>
        <a:p>
          <a:endParaRPr lang="ru-RU"/>
        </a:p>
      </dgm:t>
    </dgm:pt>
    <dgm:pt modelId="{C6E3758D-FF79-4161-9F87-7236112C3F38}" type="pres">
      <dgm:prSet presAssocID="{6ED72BAB-3A1E-4322-A87A-93F6F5CF1ACF}" presName="hierChild4" presStyleCnt="0"/>
      <dgm:spPr/>
      <dgm:t>
        <a:bodyPr/>
        <a:lstStyle/>
        <a:p>
          <a:endParaRPr lang="ru-RU"/>
        </a:p>
      </dgm:t>
    </dgm:pt>
    <dgm:pt modelId="{512E8D17-EF56-4BF3-87DD-B80ADB5C7BE6}" type="pres">
      <dgm:prSet presAssocID="{6ED72BAB-3A1E-4322-A87A-93F6F5CF1ACF}" presName="hierChild5" presStyleCnt="0"/>
      <dgm:spPr/>
      <dgm:t>
        <a:bodyPr/>
        <a:lstStyle/>
        <a:p>
          <a:endParaRPr lang="ru-RU"/>
        </a:p>
      </dgm:t>
    </dgm:pt>
    <dgm:pt modelId="{31BD767C-51D7-4CBF-866C-A61969B90007}" type="pres">
      <dgm:prSet presAssocID="{0D4939A7-6575-4630-AA05-75C44AB00FE6}" presName="hierChild5" presStyleCnt="0"/>
      <dgm:spPr/>
      <dgm:t>
        <a:bodyPr/>
        <a:lstStyle/>
        <a:p>
          <a:endParaRPr lang="ru-RU"/>
        </a:p>
      </dgm:t>
    </dgm:pt>
    <dgm:pt modelId="{E1B888D1-6F5F-406E-B54D-67131C63E692}" type="pres">
      <dgm:prSet presAssocID="{FCFA9D72-5C74-4FC4-8BFB-5718AFE329A0}" presName="Name37" presStyleLbl="parChTrans1D2" presStyleIdx="2" presStyleCnt="3"/>
      <dgm:spPr/>
      <dgm:t>
        <a:bodyPr/>
        <a:lstStyle/>
        <a:p>
          <a:endParaRPr lang="ru-RU"/>
        </a:p>
      </dgm:t>
    </dgm:pt>
    <dgm:pt modelId="{7B91E57B-4C21-4A09-8F8C-D9A1D471C391}" type="pres">
      <dgm:prSet presAssocID="{8C91AA0D-3124-4A23-834F-4A5F21386BD1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6401E446-7647-4A64-875A-1F095884E9A7}" type="pres">
      <dgm:prSet presAssocID="{8C91AA0D-3124-4A23-834F-4A5F21386BD1}" presName="rootComposite" presStyleCnt="0"/>
      <dgm:spPr/>
      <dgm:t>
        <a:bodyPr/>
        <a:lstStyle/>
        <a:p>
          <a:endParaRPr lang="ru-RU"/>
        </a:p>
      </dgm:t>
    </dgm:pt>
    <dgm:pt modelId="{42E3F8D1-4D9D-4DCC-AA59-1AE03C319C1F}" type="pres">
      <dgm:prSet presAssocID="{8C91AA0D-3124-4A23-834F-4A5F21386BD1}" presName="rootText" presStyleLbl="node2" presStyleIdx="2" presStyleCnt="3" custScaleX="143068" custScaleY="167698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B4B241AA-11C5-43FA-9B06-08F8889AF3BC}" type="pres">
      <dgm:prSet presAssocID="{8C91AA0D-3124-4A23-834F-4A5F21386BD1}" presName="rootConnector" presStyleLbl="node2" presStyleIdx="2" presStyleCnt="3"/>
      <dgm:spPr/>
      <dgm:t>
        <a:bodyPr/>
        <a:lstStyle/>
        <a:p>
          <a:endParaRPr lang="ru-RU"/>
        </a:p>
      </dgm:t>
    </dgm:pt>
    <dgm:pt modelId="{D26E8B24-21B5-4A64-A8EE-33C2CD95A667}" type="pres">
      <dgm:prSet presAssocID="{8C91AA0D-3124-4A23-834F-4A5F21386BD1}" presName="hierChild4" presStyleCnt="0"/>
      <dgm:spPr/>
      <dgm:t>
        <a:bodyPr/>
        <a:lstStyle/>
        <a:p>
          <a:endParaRPr lang="ru-RU"/>
        </a:p>
      </dgm:t>
    </dgm:pt>
    <dgm:pt modelId="{DA2004C5-D723-45FF-93A2-89549AEAC90D}" type="pres">
      <dgm:prSet presAssocID="{6F8D170D-E2D7-47F0-9BB6-5AD4EB969391}" presName="Name37" presStyleLbl="parChTrans1D3" presStyleIdx="2" presStyleCnt="3"/>
      <dgm:spPr/>
      <dgm:t>
        <a:bodyPr/>
        <a:lstStyle/>
        <a:p>
          <a:endParaRPr lang="ru-RU"/>
        </a:p>
      </dgm:t>
    </dgm:pt>
    <dgm:pt modelId="{C9361C40-03B0-4093-859F-D3E134386C9E}" type="pres">
      <dgm:prSet presAssocID="{99022773-6120-4937-8E99-926813883AC5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6E84C60E-9A15-463F-83B2-3E15D6602CC5}" type="pres">
      <dgm:prSet presAssocID="{99022773-6120-4937-8E99-926813883AC5}" presName="rootComposite" presStyleCnt="0"/>
      <dgm:spPr/>
      <dgm:t>
        <a:bodyPr/>
        <a:lstStyle/>
        <a:p>
          <a:endParaRPr lang="ru-RU"/>
        </a:p>
      </dgm:t>
    </dgm:pt>
    <dgm:pt modelId="{2AE1DF56-FABA-46CE-AC65-CF09AA055382}" type="pres">
      <dgm:prSet presAssocID="{99022773-6120-4937-8E99-926813883AC5}" presName="rootText" presStyleLbl="node3" presStyleIdx="2" presStyleCnt="3" custScaleX="127987" custScaleY="14568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28A6765-1836-4A90-A4CE-DB08901C6149}" type="pres">
      <dgm:prSet presAssocID="{99022773-6120-4937-8E99-926813883AC5}" presName="rootConnector" presStyleLbl="node3" presStyleIdx="2" presStyleCnt="3"/>
      <dgm:spPr/>
      <dgm:t>
        <a:bodyPr/>
        <a:lstStyle/>
        <a:p>
          <a:endParaRPr lang="ru-RU"/>
        </a:p>
      </dgm:t>
    </dgm:pt>
    <dgm:pt modelId="{71A34724-3139-41DF-A91A-03E0630EA325}" type="pres">
      <dgm:prSet presAssocID="{99022773-6120-4937-8E99-926813883AC5}" presName="hierChild4" presStyleCnt="0"/>
      <dgm:spPr/>
      <dgm:t>
        <a:bodyPr/>
        <a:lstStyle/>
        <a:p>
          <a:endParaRPr lang="ru-RU"/>
        </a:p>
      </dgm:t>
    </dgm:pt>
    <dgm:pt modelId="{043F752E-E085-4A8A-A833-D2648DE881FE}" type="pres">
      <dgm:prSet presAssocID="{99022773-6120-4937-8E99-926813883AC5}" presName="hierChild5" presStyleCnt="0"/>
      <dgm:spPr/>
      <dgm:t>
        <a:bodyPr/>
        <a:lstStyle/>
        <a:p>
          <a:endParaRPr lang="ru-RU"/>
        </a:p>
      </dgm:t>
    </dgm:pt>
    <dgm:pt modelId="{AD2B13B9-BC86-489C-B3F9-F13910EC3941}" type="pres">
      <dgm:prSet presAssocID="{8C91AA0D-3124-4A23-834F-4A5F21386BD1}" presName="hierChild5" presStyleCnt="0"/>
      <dgm:spPr/>
      <dgm:t>
        <a:bodyPr/>
        <a:lstStyle/>
        <a:p>
          <a:endParaRPr lang="ru-RU"/>
        </a:p>
      </dgm:t>
    </dgm:pt>
    <dgm:pt modelId="{04ABECF1-7512-457E-9001-8FEA8D218071}" type="pres">
      <dgm:prSet presAssocID="{B926D3EA-7262-4A64-AD59-0F53ABA832FA}" presName="hierChild3" presStyleCnt="0"/>
      <dgm:spPr/>
      <dgm:t>
        <a:bodyPr/>
        <a:lstStyle/>
        <a:p>
          <a:endParaRPr lang="ru-RU"/>
        </a:p>
      </dgm:t>
    </dgm:pt>
  </dgm:ptLst>
  <dgm:cxnLst>
    <dgm:cxn modelId="{3636B966-916F-45FA-90AD-39F7001DE667}" srcId="{8C91AA0D-3124-4A23-834F-4A5F21386BD1}" destId="{99022773-6120-4937-8E99-926813883AC5}" srcOrd="0" destOrd="0" parTransId="{6F8D170D-E2D7-47F0-9BB6-5AD4EB969391}" sibTransId="{2E3B9F98-DB1C-4977-8A11-9DA93F74A766}"/>
    <dgm:cxn modelId="{F68E4770-38A0-4640-A04F-17E5D2228EB6}" type="presOf" srcId="{99022773-6120-4937-8E99-926813883AC5}" destId="{528A6765-1836-4A90-A4CE-DB08901C6149}" srcOrd="1" destOrd="0" presId="urn:microsoft.com/office/officeart/2005/8/layout/orgChart1"/>
    <dgm:cxn modelId="{9E6284B7-9E95-49FC-A9C1-B37D1D135F8C}" type="presOf" srcId="{073558E1-5D65-4CA2-B63F-D565C4F37F89}" destId="{077C84B3-DB0D-4F2A-AE27-C74CE7A96D4C}" srcOrd="1" destOrd="0" presId="urn:microsoft.com/office/officeart/2005/8/layout/orgChart1"/>
    <dgm:cxn modelId="{4DFDE8A0-858A-4551-B562-AA0675646E23}" type="presOf" srcId="{9A814D11-ED51-4DD0-801D-E60FB4B3E1A9}" destId="{2A37BFDB-7A2E-4545-99D2-7507906C06D4}" srcOrd="0" destOrd="0" presId="urn:microsoft.com/office/officeart/2005/8/layout/orgChart1"/>
    <dgm:cxn modelId="{F2CB1267-3379-44A1-94B4-4CDBC2B778B8}" srcId="{B926D3EA-7262-4A64-AD59-0F53ABA832FA}" destId="{073558E1-5D65-4CA2-B63F-D565C4F37F89}" srcOrd="0" destOrd="0" parTransId="{69C6B420-0ABF-40A5-AB35-F4555FB61D1A}" sibTransId="{01C5B055-A3F7-4C6C-A1EC-DD2831ACA059}"/>
    <dgm:cxn modelId="{E8B26908-F286-4412-9AD0-46924D1FF6C3}" type="presOf" srcId="{0D4939A7-6575-4630-AA05-75C44AB00FE6}" destId="{AA297A4E-FA6B-4DEF-9B40-0D84076E417B}" srcOrd="0" destOrd="0" presId="urn:microsoft.com/office/officeart/2005/8/layout/orgChart1"/>
    <dgm:cxn modelId="{7C24CFA3-7F60-4A10-B0AF-3A5922C1BD94}" srcId="{8BA15E3D-1FD0-441B-BBC5-D42397531BFB}" destId="{B926D3EA-7262-4A64-AD59-0F53ABA832FA}" srcOrd="0" destOrd="0" parTransId="{998C1C25-EF4A-47CE-8F8E-7E506947ADF0}" sibTransId="{C857734A-978D-4E89-9E46-07DF2CABFC98}"/>
    <dgm:cxn modelId="{F5D21154-FB50-472C-A609-4127EC066D03}" type="presOf" srcId="{8C91AA0D-3124-4A23-834F-4A5F21386BD1}" destId="{42E3F8D1-4D9D-4DCC-AA59-1AE03C319C1F}" srcOrd="0" destOrd="0" presId="urn:microsoft.com/office/officeart/2005/8/layout/orgChart1"/>
    <dgm:cxn modelId="{DD119974-CB49-411D-A8CB-8329056B2BC0}" type="presOf" srcId="{073558E1-5D65-4CA2-B63F-D565C4F37F89}" destId="{B8AB0461-B0A7-4A10-8B18-73A84C74758D}" srcOrd="0" destOrd="0" presId="urn:microsoft.com/office/officeart/2005/8/layout/orgChart1"/>
    <dgm:cxn modelId="{2935F8FC-6983-44AF-A06D-586DDC9A8604}" srcId="{073558E1-5D65-4CA2-B63F-D565C4F37F89}" destId="{607B4F6E-9DE4-4C91-8A21-FD8D24D8BA7B}" srcOrd="0" destOrd="0" parTransId="{26FCDCC8-DFA5-4BD0-A112-EC4F40A16E57}" sibTransId="{B9930AD2-D8F6-477B-B36D-6F876D83E5AA}"/>
    <dgm:cxn modelId="{CB88A7EE-3112-48F3-99CC-303F40AC2FAB}" type="presOf" srcId="{69C6B420-0ABF-40A5-AB35-F4555FB61D1A}" destId="{883BA0E6-EB9C-4B80-8E48-A10186B6374E}" srcOrd="0" destOrd="0" presId="urn:microsoft.com/office/officeart/2005/8/layout/orgChart1"/>
    <dgm:cxn modelId="{8AE83E3A-D380-417F-9656-F650BE28F06B}" type="presOf" srcId="{FCFA9D72-5C74-4FC4-8BFB-5718AFE329A0}" destId="{E1B888D1-6F5F-406E-B54D-67131C63E692}" srcOrd="0" destOrd="0" presId="urn:microsoft.com/office/officeart/2005/8/layout/orgChart1"/>
    <dgm:cxn modelId="{83525EC1-6D37-4B44-AF06-CE6C92610B04}" type="presOf" srcId="{8BA15E3D-1FD0-441B-BBC5-D42397531BFB}" destId="{E0ED25EE-F295-4E53-BAF3-B6157B1BAF2F}" srcOrd="0" destOrd="0" presId="urn:microsoft.com/office/officeart/2005/8/layout/orgChart1"/>
    <dgm:cxn modelId="{47221BE1-2BE8-44AB-836C-6E6BCF8913B7}" type="presOf" srcId="{8C91AA0D-3124-4A23-834F-4A5F21386BD1}" destId="{B4B241AA-11C5-43FA-9B06-08F8889AF3BC}" srcOrd="1" destOrd="0" presId="urn:microsoft.com/office/officeart/2005/8/layout/orgChart1"/>
    <dgm:cxn modelId="{ED9FD49E-28DE-4575-A641-C816951E880E}" type="presOf" srcId="{B926D3EA-7262-4A64-AD59-0F53ABA832FA}" destId="{C519EF94-B8F8-4208-9C69-58D2A8156ED3}" srcOrd="0" destOrd="0" presId="urn:microsoft.com/office/officeart/2005/8/layout/orgChart1"/>
    <dgm:cxn modelId="{23A095C5-A817-4CD7-9C74-56FEF9020055}" type="presOf" srcId="{0D4939A7-6575-4630-AA05-75C44AB00FE6}" destId="{7209582A-D77E-4818-8338-0F05FCA12D44}" srcOrd="1" destOrd="0" presId="urn:microsoft.com/office/officeart/2005/8/layout/orgChart1"/>
    <dgm:cxn modelId="{2C26B3B6-7BD1-42C0-A7F8-412CB4584D86}" type="presOf" srcId="{607B4F6E-9DE4-4C91-8A21-FD8D24D8BA7B}" destId="{7E75106C-D11B-4A9B-A9C5-851668E25FDD}" srcOrd="0" destOrd="0" presId="urn:microsoft.com/office/officeart/2005/8/layout/orgChart1"/>
    <dgm:cxn modelId="{4E3159B9-B4AD-44D1-890D-48D3357A056A}" type="presOf" srcId="{BEC61D2F-CC31-4146-9294-B1B6FF462A61}" destId="{79AF0B19-6AB6-4AC6-BD86-8D4868D66F7B}" srcOrd="0" destOrd="0" presId="urn:microsoft.com/office/officeart/2005/8/layout/orgChart1"/>
    <dgm:cxn modelId="{3992610C-E5BE-48B0-AD87-A5320A87000C}" type="presOf" srcId="{6ED72BAB-3A1E-4322-A87A-93F6F5CF1ACF}" destId="{0E1EE1BC-7E1B-49AB-AF00-0916624C8985}" srcOrd="1" destOrd="0" presId="urn:microsoft.com/office/officeart/2005/8/layout/orgChart1"/>
    <dgm:cxn modelId="{D9836DCD-D8D6-49E2-8584-C2ADF0EC8C38}" srcId="{0D4939A7-6575-4630-AA05-75C44AB00FE6}" destId="{6ED72BAB-3A1E-4322-A87A-93F6F5CF1ACF}" srcOrd="0" destOrd="0" parTransId="{BEC61D2F-CC31-4146-9294-B1B6FF462A61}" sibTransId="{2822EF22-D6F3-4C16-B306-E3ED2ED926F1}"/>
    <dgm:cxn modelId="{F9FCF6F4-5C15-4BFB-A525-0A3088D2AF54}" type="presOf" srcId="{6F8D170D-E2D7-47F0-9BB6-5AD4EB969391}" destId="{DA2004C5-D723-45FF-93A2-89549AEAC90D}" srcOrd="0" destOrd="0" presId="urn:microsoft.com/office/officeart/2005/8/layout/orgChart1"/>
    <dgm:cxn modelId="{C1983ABE-3EC3-49A5-807A-B25A14BA54A4}" type="presOf" srcId="{6ED72BAB-3A1E-4322-A87A-93F6F5CF1ACF}" destId="{DFABFAA1-1E05-44B4-88FB-2EEF5C3E52F8}" srcOrd="0" destOrd="0" presId="urn:microsoft.com/office/officeart/2005/8/layout/orgChart1"/>
    <dgm:cxn modelId="{7A2D7485-2BBE-4B75-B880-94EDBF3BCB66}" srcId="{B926D3EA-7262-4A64-AD59-0F53ABA832FA}" destId="{8C91AA0D-3124-4A23-834F-4A5F21386BD1}" srcOrd="2" destOrd="0" parTransId="{FCFA9D72-5C74-4FC4-8BFB-5718AFE329A0}" sibTransId="{72B7D689-6F43-4991-BF1F-84F870024DE1}"/>
    <dgm:cxn modelId="{62657461-EDE8-4F55-BBE9-D88F841C47E2}" type="presOf" srcId="{B926D3EA-7262-4A64-AD59-0F53ABA832FA}" destId="{D06BBC8C-705B-4B1A-845E-1BD514199DF1}" srcOrd="1" destOrd="0" presId="urn:microsoft.com/office/officeart/2005/8/layout/orgChart1"/>
    <dgm:cxn modelId="{B64A39B1-512F-4D68-9236-280B17823DAF}" type="presOf" srcId="{607B4F6E-9DE4-4C91-8A21-FD8D24D8BA7B}" destId="{63DF2387-D6FA-426B-88F8-521DFDEAF86D}" srcOrd="1" destOrd="0" presId="urn:microsoft.com/office/officeart/2005/8/layout/orgChart1"/>
    <dgm:cxn modelId="{7ACC5B59-33D8-41C2-B045-9919D016836B}" srcId="{B926D3EA-7262-4A64-AD59-0F53ABA832FA}" destId="{0D4939A7-6575-4630-AA05-75C44AB00FE6}" srcOrd="1" destOrd="0" parTransId="{9A814D11-ED51-4DD0-801D-E60FB4B3E1A9}" sibTransId="{E83640D9-9E9A-4C43-BF80-59AB29665E5D}"/>
    <dgm:cxn modelId="{D2A0DD06-3BD2-4015-A711-629591BBC6B5}" type="presOf" srcId="{26FCDCC8-DFA5-4BD0-A112-EC4F40A16E57}" destId="{ECC75FFD-007D-4191-9A27-235D6F4066FB}" srcOrd="0" destOrd="0" presId="urn:microsoft.com/office/officeart/2005/8/layout/orgChart1"/>
    <dgm:cxn modelId="{BDE17851-CFA8-44C1-BB3A-D6AA9C537F2B}" type="presOf" srcId="{99022773-6120-4937-8E99-926813883AC5}" destId="{2AE1DF56-FABA-46CE-AC65-CF09AA055382}" srcOrd="0" destOrd="0" presId="urn:microsoft.com/office/officeart/2005/8/layout/orgChart1"/>
    <dgm:cxn modelId="{63011514-0F05-417E-91D5-D0473553A1AE}" type="presParOf" srcId="{E0ED25EE-F295-4E53-BAF3-B6157B1BAF2F}" destId="{056A9AA8-FD94-4FE7-824B-A3EB016580D6}" srcOrd="0" destOrd="0" presId="urn:microsoft.com/office/officeart/2005/8/layout/orgChart1"/>
    <dgm:cxn modelId="{6E27CD2D-2B80-440C-B73B-075649EA4ED0}" type="presParOf" srcId="{056A9AA8-FD94-4FE7-824B-A3EB016580D6}" destId="{2A330FC4-5794-460B-8B44-D2FC7433E2AC}" srcOrd="0" destOrd="0" presId="urn:microsoft.com/office/officeart/2005/8/layout/orgChart1"/>
    <dgm:cxn modelId="{E1F5ABDF-6733-40F4-B293-1E27A8FC5079}" type="presParOf" srcId="{2A330FC4-5794-460B-8B44-D2FC7433E2AC}" destId="{C519EF94-B8F8-4208-9C69-58D2A8156ED3}" srcOrd="0" destOrd="0" presId="urn:microsoft.com/office/officeart/2005/8/layout/orgChart1"/>
    <dgm:cxn modelId="{D02DCC23-8A45-47B5-806B-80CA6CA2E169}" type="presParOf" srcId="{2A330FC4-5794-460B-8B44-D2FC7433E2AC}" destId="{D06BBC8C-705B-4B1A-845E-1BD514199DF1}" srcOrd="1" destOrd="0" presId="urn:microsoft.com/office/officeart/2005/8/layout/orgChart1"/>
    <dgm:cxn modelId="{D2BA1C49-956A-4EC8-BA0F-B4E6BB106A9A}" type="presParOf" srcId="{056A9AA8-FD94-4FE7-824B-A3EB016580D6}" destId="{82A5C39A-FB53-4751-8029-BE35476AA408}" srcOrd="1" destOrd="0" presId="urn:microsoft.com/office/officeart/2005/8/layout/orgChart1"/>
    <dgm:cxn modelId="{0F898D47-8E4E-42F2-A554-42F433FCFCE0}" type="presParOf" srcId="{82A5C39A-FB53-4751-8029-BE35476AA408}" destId="{883BA0E6-EB9C-4B80-8E48-A10186B6374E}" srcOrd="0" destOrd="0" presId="urn:microsoft.com/office/officeart/2005/8/layout/orgChart1"/>
    <dgm:cxn modelId="{DCD19852-ECAF-4087-A845-0A555E0B075C}" type="presParOf" srcId="{82A5C39A-FB53-4751-8029-BE35476AA408}" destId="{0481EA5D-281B-4C10-B92C-7F5A81EF616F}" srcOrd="1" destOrd="0" presId="urn:microsoft.com/office/officeart/2005/8/layout/orgChart1"/>
    <dgm:cxn modelId="{69042111-9AD8-4ADA-B522-847672CB61B7}" type="presParOf" srcId="{0481EA5D-281B-4C10-B92C-7F5A81EF616F}" destId="{96754F4B-7085-429B-9D5F-B10B4EFC3460}" srcOrd="0" destOrd="0" presId="urn:microsoft.com/office/officeart/2005/8/layout/orgChart1"/>
    <dgm:cxn modelId="{2C02741D-4F7A-46AF-9937-14D40B27FDCB}" type="presParOf" srcId="{96754F4B-7085-429B-9D5F-B10B4EFC3460}" destId="{B8AB0461-B0A7-4A10-8B18-73A84C74758D}" srcOrd="0" destOrd="0" presId="urn:microsoft.com/office/officeart/2005/8/layout/orgChart1"/>
    <dgm:cxn modelId="{32CDAB37-81F4-4F75-A8B8-58D869E83275}" type="presParOf" srcId="{96754F4B-7085-429B-9D5F-B10B4EFC3460}" destId="{077C84B3-DB0D-4F2A-AE27-C74CE7A96D4C}" srcOrd="1" destOrd="0" presId="urn:microsoft.com/office/officeart/2005/8/layout/orgChart1"/>
    <dgm:cxn modelId="{63706EC0-1D14-4A65-87FD-D4AC195B6030}" type="presParOf" srcId="{0481EA5D-281B-4C10-B92C-7F5A81EF616F}" destId="{2887F461-B402-47A2-B293-12C8DC5DDE52}" srcOrd="1" destOrd="0" presId="urn:microsoft.com/office/officeart/2005/8/layout/orgChart1"/>
    <dgm:cxn modelId="{FD9DD9BF-D237-4B1B-8652-010AFFE358A5}" type="presParOf" srcId="{2887F461-B402-47A2-B293-12C8DC5DDE52}" destId="{ECC75FFD-007D-4191-9A27-235D6F4066FB}" srcOrd="0" destOrd="0" presId="urn:microsoft.com/office/officeart/2005/8/layout/orgChart1"/>
    <dgm:cxn modelId="{A7DDF1BE-2979-4A59-B262-0C781A3DC8F2}" type="presParOf" srcId="{2887F461-B402-47A2-B293-12C8DC5DDE52}" destId="{1C2D20E9-8A19-45D9-87CB-8A48F1D75600}" srcOrd="1" destOrd="0" presId="urn:microsoft.com/office/officeart/2005/8/layout/orgChart1"/>
    <dgm:cxn modelId="{415CBAE8-1404-477F-BDE8-26BE9B7F92C5}" type="presParOf" srcId="{1C2D20E9-8A19-45D9-87CB-8A48F1D75600}" destId="{2B74386A-10A4-4AA0-B16B-E8BA8B6FC2DF}" srcOrd="0" destOrd="0" presId="urn:microsoft.com/office/officeart/2005/8/layout/orgChart1"/>
    <dgm:cxn modelId="{9CE5A8AA-D2E9-4229-9A5E-6A0C22735A5E}" type="presParOf" srcId="{2B74386A-10A4-4AA0-B16B-E8BA8B6FC2DF}" destId="{7E75106C-D11B-4A9B-A9C5-851668E25FDD}" srcOrd="0" destOrd="0" presId="urn:microsoft.com/office/officeart/2005/8/layout/orgChart1"/>
    <dgm:cxn modelId="{507FF6AC-E7D3-4F04-AC11-C584A4E6D5B3}" type="presParOf" srcId="{2B74386A-10A4-4AA0-B16B-E8BA8B6FC2DF}" destId="{63DF2387-D6FA-426B-88F8-521DFDEAF86D}" srcOrd="1" destOrd="0" presId="urn:microsoft.com/office/officeart/2005/8/layout/orgChart1"/>
    <dgm:cxn modelId="{DA328F9D-9EA7-4066-A424-C0A567433986}" type="presParOf" srcId="{1C2D20E9-8A19-45D9-87CB-8A48F1D75600}" destId="{298B2E61-BB13-499C-B635-12465A454C07}" srcOrd="1" destOrd="0" presId="urn:microsoft.com/office/officeart/2005/8/layout/orgChart1"/>
    <dgm:cxn modelId="{BD973368-1B3D-4BA2-9DF1-3844FDCCC5B4}" type="presParOf" srcId="{1C2D20E9-8A19-45D9-87CB-8A48F1D75600}" destId="{E76D366D-605E-447D-8C87-3FEB092488CC}" srcOrd="2" destOrd="0" presId="urn:microsoft.com/office/officeart/2005/8/layout/orgChart1"/>
    <dgm:cxn modelId="{AD4D3AD3-8220-4374-B0AB-9A94FD85DB7E}" type="presParOf" srcId="{0481EA5D-281B-4C10-B92C-7F5A81EF616F}" destId="{A4562F4C-C167-42DA-B931-2C56FF2E75B4}" srcOrd="2" destOrd="0" presId="urn:microsoft.com/office/officeart/2005/8/layout/orgChart1"/>
    <dgm:cxn modelId="{02B31BB0-1D31-43BB-AD51-BF486D2C534E}" type="presParOf" srcId="{82A5C39A-FB53-4751-8029-BE35476AA408}" destId="{2A37BFDB-7A2E-4545-99D2-7507906C06D4}" srcOrd="2" destOrd="0" presId="urn:microsoft.com/office/officeart/2005/8/layout/orgChart1"/>
    <dgm:cxn modelId="{6C453187-943E-4FB4-A90B-093CD10436BE}" type="presParOf" srcId="{82A5C39A-FB53-4751-8029-BE35476AA408}" destId="{9AFDF1F8-99DA-4BEF-AC77-B35689FA5B77}" srcOrd="3" destOrd="0" presId="urn:microsoft.com/office/officeart/2005/8/layout/orgChart1"/>
    <dgm:cxn modelId="{6B9E5340-5D75-4DDD-9834-22688BA0D41B}" type="presParOf" srcId="{9AFDF1F8-99DA-4BEF-AC77-B35689FA5B77}" destId="{A44AA782-23E1-4001-8C85-68DD4348B68E}" srcOrd="0" destOrd="0" presId="urn:microsoft.com/office/officeart/2005/8/layout/orgChart1"/>
    <dgm:cxn modelId="{029825F5-407A-4F9B-8150-6AD00EF8ACC9}" type="presParOf" srcId="{A44AA782-23E1-4001-8C85-68DD4348B68E}" destId="{AA297A4E-FA6B-4DEF-9B40-0D84076E417B}" srcOrd="0" destOrd="0" presId="urn:microsoft.com/office/officeart/2005/8/layout/orgChart1"/>
    <dgm:cxn modelId="{023A7FC3-9F0E-43A7-AB44-B064D186233D}" type="presParOf" srcId="{A44AA782-23E1-4001-8C85-68DD4348B68E}" destId="{7209582A-D77E-4818-8338-0F05FCA12D44}" srcOrd="1" destOrd="0" presId="urn:microsoft.com/office/officeart/2005/8/layout/orgChart1"/>
    <dgm:cxn modelId="{E8BD01E8-E777-4BF4-B49C-611F88E0D092}" type="presParOf" srcId="{9AFDF1F8-99DA-4BEF-AC77-B35689FA5B77}" destId="{E71D55C9-0C58-49AA-9D6F-DB9E152D7A4F}" srcOrd="1" destOrd="0" presId="urn:microsoft.com/office/officeart/2005/8/layout/orgChart1"/>
    <dgm:cxn modelId="{F73394D4-503F-43ED-B6EF-A1333A55B9B3}" type="presParOf" srcId="{E71D55C9-0C58-49AA-9D6F-DB9E152D7A4F}" destId="{79AF0B19-6AB6-4AC6-BD86-8D4868D66F7B}" srcOrd="0" destOrd="0" presId="urn:microsoft.com/office/officeart/2005/8/layout/orgChart1"/>
    <dgm:cxn modelId="{A7AFB853-52CB-493A-9B89-BB8ED4C14804}" type="presParOf" srcId="{E71D55C9-0C58-49AA-9D6F-DB9E152D7A4F}" destId="{D01BE848-8421-4CF6-8144-301771B9377B}" srcOrd="1" destOrd="0" presId="urn:microsoft.com/office/officeart/2005/8/layout/orgChart1"/>
    <dgm:cxn modelId="{07DDE32F-1DBF-4677-A717-750B7AC1E96B}" type="presParOf" srcId="{D01BE848-8421-4CF6-8144-301771B9377B}" destId="{1921833C-F73E-411F-8D01-5A746FAF29B4}" srcOrd="0" destOrd="0" presId="urn:microsoft.com/office/officeart/2005/8/layout/orgChart1"/>
    <dgm:cxn modelId="{AD6460B0-7674-4EF1-9E15-DFCBAE46C968}" type="presParOf" srcId="{1921833C-F73E-411F-8D01-5A746FAF29B4}" destId="{DFABFAA1-1E05-44B4-88FB-2EEF5C3E52F8}" srcOrd="0" destOrd="0" presId="urn:microsoft.com/office/officeart/2005/8/layout/orgChart1"/>
    <dgm:cxn modelId="{F0F46877-ECE0-4B47-A94E-B9A333EC6D14}" type="presParOf" srcId="{1921833C-F73E-411F-8D01-5A746FAF29B4}" destId="{0E1EE1BC-7E1B-49AB-AF00-0916624C8985}" srcOrd="1" destOrd="0" presId="urn:microsoft.com/office/officeart/2005/8/layout/orgChart1"/>
    <dgm:cxn modelId="{35FA6C53-81A3-4B14-9C57-E15B59C54047}" type="presParOf" srcId="{D01BE848-8421-4CF6-8144-301771B9377B}" destId="{C6E3758D-FF79-4161-9F87-7236112C3F38}" srcOrd="1" destOrd="0" presId="urn:microsoft.com/office/officeart/2005/8/layout/orgChart1"/>
    <dgm:cxn modelId="{BC2DAFFA-39F2-46C8-A3B1-32BD47BE38B3}" type="presParOf" srcId="{D01BE848-8421-4CF6-8144-301771B9377B}" destId="{512E8D17-EF56-4BF3-87DD-B80ADB5C7BE6}" srcOrd="2" destOrd="0" presId="urn:microsoft.com/office/officeart/2005/8/layout/orgChart1"/>
    <dgm:cxn modelId="{AE9BD54D-16E8-4819-8D08-C0871A835DB5}" type="presParOf" srcId="{9AFDF1F8-99DA-4BEF-AC77-B35689FA5B77}" destId="{31BD767C-51D7-4CBF-866C-A61969B90007}" srcOrd="2" destOrd="0" presId="urn:microsoft.com/office/officeart/2005/8/layout/orgChart1"/>
    <dgm:cxn modelId="{D161FB42-098F-492E-962B-A104260D3F27}" type="presParOf" srcId="{82A5C39A-FB53-4751-8029-BE35476AA408}" destId="{E1B888D1-6F5F-406E-B54D-67131C63E692}" srcOrd="4" destOrd="0" presId="urn:microsoft.com/office/officeart/2005/8/layout/orgChart1"/>
    <dgm:cxn modelId="{557C0DA8-9A08-40B8-8F29-D845C05D5F37}" type="presParOf" srcId="{82A5C39A-FB53-4751-8029-BE35476AA408}" destId="{7B91E57B-4C21-4A09-8F8C-D9A1D471C391}" srcOrd="5" destOrd="0" presId="urn:microsoft.com/office/officeart/2005/8/layout/orgChart1"/>
    <dgm:cxn modelId="{C11BF30D-934A-4F3D-86CE-61420E662486}" type="presParOf" srcId="{7B91E57B-4C21-4A09-8F8C-D9A1D471C391}" destId="{6401E446-7647-4A64-875A-1F095884E9A7}" srcOrd="0" destOrd="0" presId="urn:microsoft.com/office/officeart/2005/8/layout/orgChart1"/>
    <dgm:cxn modelId="{13305F6B-631B-43B9-A660-2EDD1264909E}" type="presParOf" srcId="{6401E446-7647-4A64-875A-1F095884E9A7}" destId="{42E3F8D1-4D9D-4DCC-AA59-1AE03C319C1F}" srcOrd="0" destOrd="0" presId="urn:microsoft.com/office/officeart/2005/8/layout/orgChart1"/>
    <dgm:cxn modelId="{BC6A8791-8772-4954-9E6D-0B5DBF8E2069}" type="presParOf" srcId="{6401E446-7647-4A64-875A-1F095884E9A7}" destId="{B4B241AA-11C5-43FA-9B06-08F8889AF3BC}" srcOrd="1" destOrd="0" presId="urn:microsoft.com/office/officeart/2005/8/layout/orgChart1"/>
    <dgm:cxn modelId="{446D01CE-5BAB-49A8-8944-E2E6E3893B85}" type="presParOf" srcId="{7B91E57B-4C21-4A09-8F8C-D9A1D471C391}" destId="{D26E8B24-21B5-4A64-A8EE-33C2CD95A667}" srcOrd="1" destOrd="0" presId="urn:microsoft.com/office/officeart/2005/8/layout/orgChart1"/>
    <dgm:cxn modelId="{CA21F980-1EF4-4652-8112-016421FF85E8}" type="presParOf" srcId="{D26E8B24-21B5-4A64-A8EE-33C2CD95A667}" destId="{DA2004C5-D723-45FF-93A2-89549AEAC90D}" srcOrd="0" destOrd="0" presId="urn:microsoft.com/office/officeart/2005/8/layout/orgChart1"/>
    <dgm:cxn modelId="{266FB25D-3DFE-4701-84A1-A0E0C011B972}" type="presParOf" srcId="{D26E8B24-21B5-4A64-A8EE-33C2CD95A667}" destId="{C9361C40-03B0-4093-859F-D3E134386C9E}" srcOrd="1" destOrd="0" presId="urn:microsoft.com/office/officeart/2005/8/layout/orgChart1"/>
    <dgm:cxn modelId="{33500226-264B-4D6F-85BA-F100CF467B1B}" type="presParOf" srcId="{C9361C40-03B0-4093-859F-D3E134386C9E}" destId="{6E84C60E-9A15-463F-83B2-3E15D6602CC5}" srcOrd="0" destOrd="0" presId="urn:microsoft.com/office/officeart/2005/8/layout/orgChart1"/>
    <dgm:cxn modelId="{3691E0FC-65B3-4FE6-BE4B-6F226CC9D99B}" type="presParOf" srcId="{6E84C60E-9A15-463F-83B2-3E15D6602CC5}" destId="{2AE1DF56-FABA-46CE-AC65-CF09AA055382}" srcOrd="0" destOrd="0" presId="urn:microsoft.com/office/officeart/2005/8/layout/orgChart1"/>
    <dgm:cxn modelId="{2C9F8B46-DE75-48C8-AA66-30B22F7766B5}" type="presParOf" srcId="{6E84C60E-9A15-463F-83B2-3E15D6602CC5}" destId="{528A6765-1836-4A90-A4CE-DB08901C6149}" srcOrd="1" destOrd="0" presId="urn:microsoft.com/office/officeart/2005/8/layout/orgChart1"/>
    <dgm:cxn modelId="{11F2A45B-372B-4B9E-8931-58CE6FC7E728}" type="presParOf" srcId="{C9361C40-03B0-4093-859F-D3E134386C9E}" destId="{71A34724-3139-41DF-A91A-03E0630EA325}" srcOrd="1" destOrd="0" presId="urn:microsoft.com/office/officeart/2005/8/layout/orgChart1"/>
    <dgm:cxn modelId="{118C2A03-5C3E-4BD6-AF8E-C2B0587EF2A3}" type="presParOf" srcId="{C9361C40-03B0-4093-859F-D3E134386C9E}" destId="{043F752E-E085-4A8A-A833-D2648DE881FE}" srcOrd="2" destOrd="0" presId="urn:microsoft.com/office/officeart/2005/8/layout/orgChart1"/>
    <dgm:cxn modelId="{57F1D8DA-4912-4ACE-98EB-EB2E6DA668D6}" type="presParOf" srcId="{7B91E57B-4C21-4A09-8F8C-D9A1D471C391}" destId="{AD2B13B9-BC86-489C-B3F9-F13910EC3941}" srcOrd="2" destOrd="0" presId="urn:microsoft.com/office/officeart/2005/8/layout/orgChart1"/>
    <dgm:cxn modelId="{CD95E694-032B-42AE-8898-2BFA10695CA1}" type="presParOf" srcId="{056A9AA8-FD94-4FE7-824B-A3EB016580D6}" destId="{04ABECF1-7512-457E-9001-8FEA8D218071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BFD7AF0-2F19-473A-9FB1-8A4477A8AAAD}" type="doc">
      <dgm:prSet loTypeId="urn:microsoft.com/office/officeart/2005/8/layout/hList3" loCatId="list" qsTypeId="urn:microsoft.com/office/officeart/2005/8/quickstyle/3d7" qsCatId="3D" csTypeId="urn:microsoft.com/office/officeart/2005/8/colors/accent5_1" csCatId="accent5" phldr="1"/>
      <dgm:spPr/>
      <dgm:t>
        <a:bodyPr/>
        <a:lstStyle/>
        <a:p>
          <a:endParaRPr lang="ru-RU"/>
        </a:p>
      </dgm:t>
    </dgm:pt>
    <dgm:pt modelId="{D67294A7-275C-4538-ADD4-5746BE9820A7}">
      <dgm:prSet phldrT="[Текст]">
        <dgm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dgm:style>
      </dgm:prSet>
      <dgm:spPr>
        <a:solidFill>
          <a:srgbClr val="7030A0"/>
        </a:solidFill>
      </dgm:spPr>
      <dgm:t>
        <a:bodyPr/>
        <a:lstStyle/>
        <a:p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Kinematik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taxlilning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asosiy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vazifalari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quydagilardir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8740765F-249B-40A9-9639-B7D1C2B2C530}" type="parTrans" cxnId="{A16A417E-73FE-44B7-994A-C38BA311CAC0}">
      <dgm:prSet/>
      <dgm:spPr/>
      <dgm:t>
        <a:bodyPr/>
        <a:lstStyle/>
        <a:p>
          <a:endParaRPr lang="ru-RU"/>
        </a:p>
      </dgm:t>
    </dgm:pt>
    <dgm:pt modelId="{5B00C97A-B4CB-4466-82A4-595FEEE18913}" type="sibTrans" cxnId="{A16A417E-73FE-44B7-994A-C38BA311CAC0}">
      <dgm:prSet/>
      <dgm:spPr/>
      <dgm:t>
        <a:bodyPr/>
        <a:lstStyle/>
        <a:p>
          <a:endParaRPr lang="ru-RU"/>
        </a:p>
      </dgm:t>
    </dgm:pt>
    <dgm:pt modelId="{881A06C2-5AC1-425B-9F1A-39AA3A7E2365}">
      <dgm:prSet phldrT="[Текст]"/>
      <dgm:spPr>
        <a:solidFill>
          <a:schemeClr val="tx1">
            <a:lumMod val="50000"/>
            <a:lumOff val="50000"/>
          </a:schemeClr>
        </a:solidFill>
      </dgm:spPr>
      <dgm:t>
        <a:bodyPr/>
        <a:lstStyle/>
        <a:p>
          <a:r>
            <a:rPr lang="en-US" dirty="0" err="1" smtClean="0">
              <a:latin typeface="Times New Roman" pitchFamily="18" charset="0"/>
              <a:cs typeface="Times New Roman" pitchFamily="18" charset="0"/>
            </a:rPr>
            <a:t>Bo’g’inlarning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holati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ularga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tegishli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nuqtalarning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trayektiriyalarini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aniqlash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EA90116C-4920-4693-8E0B-B1BE4148A9C2}" type="parTrans" cxnId="{B59D93E8-D644-418A-854B-A62BF3841B3C}">
      <dgm:prSet/>
      <dgm:spPr/>
      <dgm:t>
        <a:bodyPr/>
        <a:lstStyle/>
        <a:p>
          <a:endParaRPr lang="ru-RU"/>
        </a:p>
      </dgm:t>
    </dgm:pt>
    <dgm:pt modelId="{56427849-4858-4583-AA2C-6022B57D82AD}" type="sibTrans" cxnId="{B59D93E8-D644-418A-854B-A62BF3841B3C}">
      <dgm:prSet/>
      <dgm:spPr/>
      <dgm:t>
        <a:bodyPr/>
        <a:lstStyle/>
        <a:p>
          <a:endParaRPr lang="ru-RU"/>
        </a:p>
      </dgm:t>
    </dgm:pt>
    <dgm:pt modelId="{A59D1CF4-F9E6-4AEF-B2AF-83455846AB56}">
      <dgm:prSet phldrT="[Текст]"/>
      <dgm:spPr>
        <a:ln>
          <a:solidFill>
            <a:schemeClr val="accent3">
              <a:lumMod val="20000"/>
              <a:lumOff val="80000"/>
            </a:schemeClr>
          </a:solidFill>
        </a:ln>
        <a:sp3d extrusionH="50600" prstMaterial="metal">
          <a:bevelT w="101600" h="80600" prst="angle"/>
          <a:bevelB w="80600" h="80600" prst="relaxedInset"/>
        </a:sp3d>
      </dgm:spPr>
      <dgm:t>
        <a:bodyPr/>
        <a:lstStyle/>
        <a:p>
          <a:r>
            <a:rPr lang="en-US" dirty="0" err="1" smtClean="0">
              <a:latin typeface="Times New Roman" pitchFamily="18" charset="0"/>
              <a:cs typeface="Times New Roman" pitchFamily="18" charset="0"/>
            </a:rPr>
            <a:t>Ayrim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nuqtalarning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chiziqli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burchak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tezliklarini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aniqlash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46EA17C2-A1AE-48DD-B835-68F4048B34D2}" type="parTrans" cxnId="{05F2BCD7-B133-404E-8958-2E1ECF7C92F4}">
      <dgm:prSet/>
      <dgm:spPr/>
      <dgm:t>
        <a:bodyPr/>
        <a:lstStyle/>
        <a:p>
          <a:endParaRPr lang="ru-RU"/>
        </a:p>
      </dgm:t>
    </dgm:pt>
    <dgm:pt modelId="{5F801571-F408-4EFC-9758-32F0A2735029}" type="sibTrans" cxnId="{05F2BCD7-B133-404E-8958-2E1ECF7C92F4}">
      <dgm:prSet/>
      <dgm:spPr/>
      <dgm:t>
        <a:bodyPr/>
        <a:lstStyle/>
        <a:p>
          <a:endParaRPr lang="ru-RU"/>
        </a:p>
      </dgm:t>
    </dgm:pt>
    <dgm:pt modelId="{04841CB3-0C51-4A2A-B065-F6EA53CD7A63}">
      <dgm:prSet phldrT="[Текст]"/>
      <dgm:spPr>
        <a:solidFill>
          <a:schemeClr val="bg2">
            <a:lumMod val="75000"/>
          </a:schemeClr>
        </a:solidFill>
        <a:sp3d extrusionH="50600" prstMaterial="metal">
          <a:bevelT w="101600" h="80600"/>
          <a:bevelB w="80600" h="80600" prst="relaxedInset"/>
        </a:sp3d>
      </dgm:spPr>
      <dgm:t>
        <a:bodyPr/>
        <a:lstStyle/>
        <a:p>
          <a:r>
            <a:rPr lang="en-US" dirty="0" err="1" smtClean="0">
              <a:latin typeface="Times New Roman" pitchFamily="18" charset="0"/>
              <a:cs typeface="Times New Roman" pitchFamily="18" charset="0"/>
            </a:rPr>
            <a:t>Ayrim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nuqtalarning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chiziqli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burchak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tezlanishlarini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dirty="0" err="1" smtClean="0">
              <a:latin typeface="Times New Roman" pitchFamily="18" charset="0"/>
              <a:cs typeface="Times New Roman" pitchFamily="18" charset="0"/>
            </a:rPr>
            <a:t>aniqlash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5589A69A-376B-491F-A053-BC3882498657}" type="parTrans" cxnId="{15C7D8E6-99BC-4C4A-A521-D9E5710A8E90}">
      <dgm:prSet/>
      <dgm:spPr/>
      <dgm:t>
        <a:bodyPr/>
        <a:lstStyle/>
        <a:p>
          <a:endParaRPr lang="ru-RU"/>
        </a:p>
      </dgm:t>
    </dgm:pt>
    <dgm:pt modelId="{F1A79847-5705-4EDF-939D-F8610D31C4C3}" type="sibTrans" cxnId="{15C7D8E6-99BC-4C4A-A521-D9E5710A8E90}">
      <dgm:prSet/>
      <dgm:spPr/>
      <dgm:t>
        <a:bodyPr/>
        <a:lstStyle/>
        <a:p>
          <a:endParaRPr lang="ru-RU"/>
        </a:p>
      </dgm:t>
    </dgm:pt>
    <dgm:pt modelId="{6A0A4422-895D-4A27-A5AB-23583DACB0CE}" type="pres">
      <dgm:prSet presAssocID="{CBFD7AF0-2F19-473A-9FB1-8A4477A8AAAD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B6CE07E-40F1-4E83-B2F8-80D47D895F9E}" type="pres">
      <dgm:prSet presAssocID="{D67294A7-275C-4538-ADD4-5746BE9820A7}" presName="roof" presStyleLbl="dkBgShp" presStyleIdx="0" presStyleCnt="2"/>
      <dgm:spPr/>
      <dgm:t>
        <a:bodyPr/>
        <a:lstStyle/>
        <a:p>
          <a:endParaRPr lang="ru-RU"/>
        </a:p>
      </dgm:t>
    </dgm:pt>
    <dgm:pt modelId="{895E2BF1-66FE-4125-A524-29BC80B83B0B}" type="pres">
      <dgm:prSet presAssocID="{D67294A7-275C-4538-ADD4-5746BE9820A7}" presName="pillars" presStyleCnt="0"/>
      <dgm:spPr/>
    </dgm:pt>
    <dgm:pt modelId="{C6AC671C-F4FC-491F-B7D1-E56495EA0E9F}" type="pres">
      <dgm:prSet presAssocID="{D67294A7-275C-4538-ADD4-5746BE9820A7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7ABFC9-ACA5-4554-93CF-9DADEA59A80E}" type="pres">
      <dgm:prSet presAssocID="{A59D1CF4-F9E6-4AEF-B2AF-83455846AB56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70490B-7221-4F8D-93E8-D53F077382D7}" type="pres">
      <dgm:prSet presAssocID="{04841CB3-0C51-4A2A-B065-F6EA53CD7A63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EA1BBA-D2F5-4426-9FD9-A20DB037EB10}" type="pres">
      <dgm:prSet presAssocID="{D67294A7-275C-4538-ADD4-5746BE9820A7}" presName="base" presStyleLbl="dkBgShp" presStyleIdx="1" presStyleCnt="2"/>
      <dgm:spPr/>
    </dgm:pt>
  </dgm:ptLst>
  <dgm:cxnLst>
    <dgm:cxn modelId="{AFC1BE15-4C65-4F8C-B197-F8B47D21624B}" type="presOf" srcId="{CBFD7AF0-2F19-473A-9FB1-8A4477A8AAAD}" destId="{6A0A4422-895D-4A27-A5AB-23583DACB0CE}" srcOrd="0" destOrd="0" presId="urn:microsoft.com/office/officeart/2005/8/layout/hList3"/>
    <dgm:cxn modelId="{05F2BCD7-B133-404E-8958-2E1ECF7C92F4}" srcId="{D67294A7-275C-4538-ADD4-5746BE9820A7}" destId="{A59D1CF4-F9E6-4AEF-B2AF-83455846AB56}" srcOrd="1" destOrd="0" parTransId="{46EA17C2-A1AE-48DD-B835-68F4048B34D2}" sibTransId="{5F801571-F408-4EFC-9758-32F0A2735029}"/>
    <dgm:cxn modelId="{AFF92C7F-E906-4FC9-8E02-84E2237CBF83}" type="presOf" srcId="{A59D1CF4-F9E6-4AEF-B2AF-83455846AB56}" destId="{267ABFC9-ACA5-4554-93CF-9DADEA59A80E}" srcOrd="0" destOrd="0" presId="urn:microsoft.com/office/officeart/2005/8/layout/hList3"/>
    <dgm:cxn modelId="{A16A417E-73FE-44B7-994A-C38BA311CAC0}" srcId="{CBFD7AF0-2F19-473A-9FB1-8A4477A8AAAD}" destId="{D67294A7-275C-4538-ADD4-5746BE9820A7}" srcOrd="0" destOrd="0" parTransId="{8740765F-249B-40A9-9639-B7D1C2B2C530}" sibTransId="{5B00C97A-B4CB-4466-82A4-595FEEE18913}"/>
    <dgm:cxn modelId="{E65EBDD9-80A6-4A3B-8E0F-98FFD1462185}" type="presOf" srcId="{D67294A7-275C-4538-ADD4-5746BE9820A7}" destId="{BB6CE07E-40F1-4E83-B2F8-80D47D895F9E}" srcOrd="0" destOrd="0" presId="urn:microsoft.com/office/officeart/2005/8/layout/hList3"/>
    <dgm:cxn modelId="{15C7D8E6-99BC-4C4A-A521-D9E5710A8E90}" srcId="{D67294A7-275C-4538-ADD4-5746BE9820A7}" destId="{04841CB3-0C51-4A2A-B065-F6EA53CD7A63}" srcOrd="2" destOrd="0" parTransId="{5589A69A-376B-491F-A053-BC3882498657}" sibTransId="{F1A79847-5705-4EDF-939D-F8610D31C4C3}"/>
    <dgm:cxn modelId="{FAB2394E-D03C-4278-A80F-C5DAB675672E}" type="presOf" srcId="{04841CB3-0C51-4A2A-B065-F6EA53CD7A63}" destId="{9E70490B-7221-4F8D-93E8-D53F077382D7}" srcOrd="0" destOrd="0" presId="urn:microsoft.com/office/officeart/2005/8/layout/hList3"/>
    <dgm:cxn modelId="{B59D93E8-D644-418A-854B-A62BF3841B3C}" srcId="{D67294A7-275C-4538-ADD4-5746BE9820A7}" destId="{881A06C2-5AC1-425B-9F1A-39AA3A7E2365}" srcOrd="0" destOrd="0" parTransId="{EA90116C-4920-4693-8E0B-B1BE4148A9C2}" sibTransId="{56427849-4858-4583-AA2C-6022B57D82AD}"/>
    <dgm:cxn modelId="{016A96C1-9C98-45D3-9665-CF6BBE49962E}" type="presOf" srcId="{881A06C2-5AC1-425B-9F1A-39AA3A7E2365}" destId="{C6AC671C-F4FC-491F-B7D1-E56495EA0E9F}" srcOrd="0" destOrd="0" presId="urn:microsoft.com/office/officeart/2005/8/layout/hList3"/>
    <dgm:cxn modelId="{9CA72C49-5D64-4DA5-961F-EF7DACF0D6E1}" type="presParOf" srcId="{6A0A4422-895D-4A27-A5AB-23583DACB0CE}" destId="{BB6CE07E-40F1-4E83-B2F8-80D47D895F9E}" srcOrd="0" destOrd="0" presId="urn:microsoft.com/office/officeart/2005/8/layout/hList3"/>
    <dgm:cxn modelId="{08216D76-B7CC-44F0-A09E-3A5FEF219A45}" type="presParOf" srcId="{6A0A4422-895D-4A27-A5AB-23583DACB0CE}" destId="{895E2BF1-66FE-4125-A524-29BC80B83B0B}" srcOrd="1" destOrd="0" presId="urn:microsoft.com/office/officeart/2005/8/layout/hList3"/>
    <dgm:cxn modelId="{009F0467-C3C4-4C6B-8011-C4376132ABDB}" type="presParOf" srcId="{895E2BF1-66FE-4125-A524-29BC80B83B0B}" destId="{C6AC671C-F4FC-491F-B7D1-E56495EA0E9F}" srcOrd="0" destOrd="0" presId="urn:microsoft.com/office/officeart/2005/8/layout/hList3"/>
    <dgm:cxn modelId="{10EF29D5-AE47-4B7E-8931-E5D094623CAB}" type="presParOf" srcId="{895E2BF1-66FE-4125-A524-29BC80B83B0B}" destId="{267ABFC9-ACA5-4554-93CF-9DADEA59A80E}" srcOrd="1" destOrd="0" presId="urn:microsoft.com/office/officeart/2005/8/layout/hList3"/>
    <dgm:cxn modelId="{DCB69172-3F8B-4FA9-9474-87BC2A15019E}" type="presParOf" srcId="{895E2BF1-66FE-4125-A524-29BC80B83B0B}" destId="{9E70490B-7221-4F8D-93E8-D53F077382D7}" srcOrd="2" destOrd="0" presId="urn:microsoft.com/office/officeart/2005/8/layout/hList3"/>
    <dgm:cxn modelId="{25F10B59-5017-4F45-8CBC-C5E2FF2FA2D1}" type="presParOf" srcId="{6A0A4422-895D-4A27-A5AB-23583DACB0CE}" destId="{5DEA1BBA-D2F5-4426-9FD9-A20DB037EB10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11E33BF-E7AF-478E-A400-7B12CEC70FAD}" type="doc">
      <dgm:prSet loTypeId="urn:microsoft.com/office/officeart/2005/8/layout/hList7" loCatId="list" qsTypeId="urn:microsoft.com/office/officeart/2005/8/quickstyle/3d7" qsCatId="3D" csTypeId="urn:microsoft.com/office/officeart/2005/8/colors/colorful5" csCatId="colorful" phldr="1"/>
      <dgm:spPr/>
    </dgm:pt>
    <dgm:pt modelId="{1198AE62-8E77-40D1-BBA6-12150F57C36B}">
      <dgm:prSet phldrT="[Текст]" custT="1"/>
      <dgm:spPr/>
      <dgm:t>
        <a:bodyPr/>
        <a:lstStyle/>
        <a:p>
          <a:pPr algn="ctr"/>
          <a:r>
            <a:rPr lang="uz-Cyrl-UZ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Mexanizmlarning kinematik sxemasini chizish uchun  uzunlik massh</a:t>
          </a:r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</a:t>
          </a:r>
          <a:r>
            <a:rPr lang="uz-Cyrl-UZ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abi tanlab olinadi va u asosida chiziladi. </a:t>
          </a:r>
          <a:endParaRPr lang="en-US" sz="36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/>
          <a:r>
            <a:rPr lang="en-US" sz="36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Xaqiqiy</a:t>
          </a:r>
          <a:r>
            <a:rPr lang="en-US" sz="36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uzunlikni</a:t>
          </a:r>
          <a:r>
            <a:rPr lang="en-US" sz="36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chizmadagi</a:t>
          </a:r>
          <a:r>
            <a:rPr lang="en-US" sz="36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uzunlikka</a:t>
          </a:r>
          <a:r>
            <a:rPr lang="en-US" sz="36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nisbati</a:t>
          </a:r>
          <a:r>
            <a:rPr lang="en-US" sz="36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uzunlik</a:t>
          </a:r>
          <a:r>
            <a:rPr lang="en-US" sz="36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masshtabi</a:t>
          </a:r>
          <a:r>
            <a:rPr lang="en-US" sz="36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deyiladi</a:t>
          </a:r>
          <a:r>
            <a:rPr lang="en-US" sz="36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600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18B3E5-E89C-4C48-95D6-7D74709FDB7C}" type="parTrans" cxnId="{60B3D041-ACC1-4AF6-8A9C-DA81E1AF2250}">
      <dgm:prSet/>
      <dgm:spPr/>
      <dgm:t>
        <a:bodyPr/>
        <a:lstStyle/>
        <a:p>
          <a:endParaRPr lang="ru-RU"/>
        </a:p>
      </dgm:t>
    </dgm:pt>
    <dgm:pt modelId="{B38FE484-EF20-494C-AA7D-873C4CC14326}" type="sibTrans" cxnId="{60B3D041-ACC1-4AF6-8A9C-DA81E1AF2250}">
      <dgm:prSet/>
      <dgm:spPr/>
      <dgm:t>
        <a:bodyPr/>
        <a:lstStyle/>
        <a:p>
          <a:endParaRPr lang="ru-RU"/>
        </a:p>
      </dgm:t>
    </dgm:pt>
    <dgm:pt modelId="{7FA41FE7-63E8-4494-B474-7A7ABE2917AE}" type="pres">
      <dgm:prSet presAssocID="{211E33BF-E7AF-478E-A400-7B12CEC70FAD}" presName="Name0" presStyleCnt="0">
        <dgm:presLayoutVars>
          <dgm:dir/>
          <dgm:resizeHandles val="exact"/>
        </dgm:presLayoutVars>
      </dgm:prSet>
      <dgm:spPr/>
    </dgm:pt>
    <dgm:pt modelId="{2F6471E0-DEAE-4249-BEFB-1A350DFBA74C}" type="pres">
      <dgm:prSet presAssocID="{211E33BF-E7AF-478E-A400-7B12CEC70FAD}" presName="fgShape" presStyleLbl="fgShp" presStyleIdx="0" presStyleCnt="1"/>
      <dgm:spPr/>
    </dgm:pt>
    <dgm:pt modelId="{B33D5565-F463-402F-A517-EB88515F79ED}" type="pres">
      <dgm:prSet presAssocID="{211E33BF-E7AF-478E-A400-7B12CEC70FAD}" presName="linComp" presStyleCnt="0"/>
      <dgm:spPr/>
    </dgm:pt>
    <dgm:pt modelId="{5AFD89B9-774B-4CD8-B883-6B5C7DC405CF}" type="pres">
      <dgm:prSet presAssocID="{1198AE62-8E77-40D1-BBA6-12150F57C36B}" presName="compNode" presStyleCnt="0"/>
      <dgm:spPr/>
    </dgm:pt>
    <dgm:pt modelId="{2BD55E24-F297-46E1-9364-920C99C14884}" type="pres">
      <dgm:prSet presAssocID="{1198AE62-8E77-40D1-BBA6-12150F57C36B}" presName="bkgdShape" presStyleLbl="node1" presStyleIdx="0" presStyleCnt="1" custLinFactNeighborY="227"/>
      <dgm:spPr/>
      <dgm:t>
        <a:bodyPr/>
        <a:lstStyle/>
        <a:p>
          <a:endParaRPr lang="ru-RU"/>
        </a:p>
      </dgm:t>
    </dgm:pt>
    <dgm:pt modelId="{FCAE4F2E-1E06-433D-B58B-4612549D5360}" type="pres">
      <dgm:prSet presAssocID="{1198AE62-8E77-40D1-BBA6-12150F57C36B}" presName="nodeTx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72A639-D2AF-4B2E-838F-A3297CFA94BF}" type="pres">
      <dgm:prSet presAssocID="{1198AE62-8E77-40D1-BBA6-12150F57C36B}" presName="invisiNode" presStyleLbl="node1" presStyleIdx="0" presStyleCnt="1"/>
      <dgm:spPr/>
    </dgm:pt>
    <dgm:pt modelId="{945039AA-38B0-4DDE-8347-A66BC542DB1C}" type="pres">
      <dgm:prSet presAssocID="{1198AE62-8E77-40D1-BBA6-12150F57C36B}" presName="imagNode" presStyleLbl="fgImgPlace1" presStyleIdx="0" presStyleCnt="1" custScaleX="284259" custScaleY="138325" custLinFactNeighborX="-16918" custLinFactNeighborY="2143"/>
      <dgm:spPr/>
    </dgm:pt>
  </dgm:ptLst>
  <dgm:cxnLst>
    <dgm:cxn modelId="{2B60C92C-8B13-475B-BB9C-3ACBC98B9BF1}" type="presOf" srcId="{211E33BF-E7AF-478E-A400-7B12CEC70FAD}" destId="{7FA41FE7-63E8-4494-B474-7A7ABE2917AE}" srcOrd="0" destOrd="0" presId="urn:microsoft.com/office/officeart/2005/8/layout/hList7"/>
    <dgm:cxn modelId="{8093F144-7139-47CD-920E-A5F14288B74B}" type="presOf" srcId="{1198AE62-8E77-40D1-BBA6-12150F57C36B}" destId="{2BD55E24-F297-46E1-9364-920C99C14884}" srcOrd="0" destOrd="0" presId="urn:microsoft.com/office/officeart/2005/8/layout/hList7"/>
    <dgm:cxn modelId="{928A048F-BDEE-48DD-9D97-834E5E882429}" type="presOf" srcId="{1198AE62-8E77-40D1-BBA6-12150F57C36B}" destId="{FCAE4F2E-1E06-433D-B58B-4612549D5360}" srcOrd="1" destOrd="0" presId="urn:microsoft.com/office/officeart/2005/8/layout/hList7"/>
    <dgm:cxn modelId="{60B3D041-ACC1-4AF6-8A9C-DA81E1AF2250}" srcId="{211E33BF-E7AF-478E-A400-7B12CEC70FAD}" destId="{1198AE62-8E77-40D1-BBA6-12150F57C36B}" srcOrd="0" destOrd="0" parTransId="{1D18B3E5-E89C-4C48-95D6-7D74709FDB7C}" sibTransId="{B38FE484-EF20-494C-AA7D-873C4CC14326}"/>
    <dgm:cxn modelId="{2276500E-6CE8-4516-9F45-43AF58F071E1}" type="presParOf" srcId="{7FA41FE7-63E8-4494-B474-7A7ABE2917AE}" destId="{2F6471E0-DEAE-4249-BEFB-1A350DFBA74C}" srcOrd="0" destOrd="0" presId="urn:microsoft.com/office/officeart/2005/8/layout/hList7"/>
    <dgm:cxn modelId="{32157B85-69D9-4CE3-93B4-77BDB81140CF}" type="presParOf" srcId="{7FA41FE7-63E8-4494-B474-7A7ABE2917AE}" destId="{B33D5565-F463-402F-A517-EB88515F79ED}" srcOrd="1" destOrd="0" presId="urn:microsoft.com/office/officeart/2005/8/layout/hList7"/>
    <dgm:cxn modelId="{A412A196-1DE3-48D2-9DF2-79699636AE1F}" type="presParOf" srcId="{B33D5565-F463-402F-A517-EB88515F79ED}" destId="{5AFD89B9-774B-4CD8-B883-6B5C7DC405CF}" srcOrd="0" destOrd="0" presId="urn:microsoft.com/office/officeart/2005/8/layout/hList7"/>
    <dgm:cxn modelId="{2F153AB8-F67C-4FBD-8B6C-9BF7C21EF737}" type="presParOf" srcId="{5AFD89B9-774B-4CD8-B883-6B5C7DC405CF}" destId="{2BD55E24-F297-46E1-9364-920C99C14884}" srcOrd="0" destOrd="0" presId="urn:microsoft.com/office/officeart/2005/8/layout/hList7"/>
    <dgm:cxn modelId="{601DC00C-99B8-4943-B717-B3B7C4B7326C}" type="presParOf" srcId="{5AFD89B9-774B-4CD8-B883-6B5C7DC405CF}" destId="{FCAE4F2E-1E06-433D-B58B-4612549D5360}" srcOrd="1" destOrd="0" presId="urn:microsoft.com/office/officeart/2005/8/layout/hList7"/>
    <dgm:cxn modelId="{5E2899C5-60CD-4BEF-8711-C71BAAEEC705}" type="presParOf" srcId="{5AFD89B9-774B-4CD8-B883-6B5C7DC405CF}" destId="{4F72A639-D2AF-4B2E-838F-A3297CFA94BF}" srcOrd="2" destOrd="0" presId="urn:microsoft.com/office/officeart/2005/8/layout/hList7"/>
    <dgm:cxn modelId="{F9B9FC97-4B9E-4511-8BCB-44ED63C0EAD8}" type="presParOf" srcId="{5AFD89B9-774B-4CD8-B883-6B5C7DC405CF}" destId="{945039AA-38B0-4DDE-8347-A66BC542DB1C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E1DD926-C5B8-42F1-A3FA-0221201612E3}" type="doc">
      <dgm:prSet loTypeId="urn:microsoft.com/office/officeart/2005/8/layout/target3" loCatId="list" qsTypeId="urn:microsoft.com/office/officeart/2005/8/quickstyle/3d9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356B4A8-AE55-44C6-9916-5C928B9E2E11}">
      <dgm:prSet phldrT="[Текст]" custT="1"/>
      <dgm:spPr/>
      <dgm:t>
        <a:bodyPr/>
        <a:lstStyle/>
        <a:p>
          <a:r>
            <a:rPr lang="uz-Cyrl-UZ" sz="6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Tekislikda aylanuvchi mexanizm bo’g’in nuqtalarining tezlik va tezlanishlarini topish.</a:t>
          </a:r>
          <a:endParaRPr lang="ru-RU" sz="6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25F24C-6EA9-4B6E-A2B9-4E54F6D41F19}" type="parTrans" cxnId="{C835B3E0-B151-44A3-8DEA-4197487DD040}">
      <dgm:prSet/>
      <dgm:spPr/>
      <dgm:t>
        <a:bodyPr/>
        <a:lstStyle/>
        <a:p>
          <a:endParaRPr lang="ru-RU"/>
        </a:p>
      </dgm:t>
    </dgm:pt>
    <dgm:pt modelId="{A2CAB962-00D3-4B3A-B21D-48199E040C5D}" type="sibTrans" cxnId="{C835B3E0-B151-44A3-8DEA-4197487DD040}">
      <dgm:prSet/>
      <dgm:spPr/>
      <dgm:t>
        <a:bodyPr/>
        <a:lstStyle/>
        <a:p>
          <a:endParaRPr lang="ru-RU"/>
        </a:p>
      </dgm:t>
    </dgm:pt>
    <dgm:pt modelId="{3C3CDBE0-A3F8-4C13-B8A8-BECF6B046A78}" type="pres">
      <dgm:prSet presAssocID="{7E1DD926-C5B8-42F1-A3FA-0221201612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7911FE7-BD08-4794-90D9-7AD77C87A567}" type="pres">
      <dgm:prSet presAssocID="{2356B4A8-AE55-44C6-9916-5C928B9E2E11}" presName="circle1" presStyleLbl="node1" presStyleIdx="0" presStyleCnt="1"/>
      <dgm:spPr/>
    </dgm:pt>
    <dgm:pt modelId="{834C1A3E-6C6B-4764-A299-2A68278090D0}" type="pres">
      <dgm:prSet presAssocID="{2356B4A8-AE55-44C6-9916-5C928B9E2E11}" presName="space" presStyleCnt="0"/>
      <dgm:spPr/>
    </dgm:pt>
    <dgm:pt modelId="{77507ADB-50DB-4826-9327-55D452ADEDB6}" type="pres">
      <dgm:prSet presAssocID="{2356B4A8-AE55-44C6-9916-5C928B9E2E11}" presName="rect1" presStyleLbl="alignAcc1" presStyleIdx="0" presStyleCnt="1"/>
      <dgm:spPr/>
      <dgm:t>
        <a:bodyPr/>
        <a:lstStyle/>
        <a:p>
          <a:endParaRPr lang="ru-RU"/>
        </a:p>
      </dgm:t>
    </dgm:pt>
    <dgm:pt modelId="{59558AA9-66D2-4D77-9646-E08316823614}" type="pres">
      <dgm:prSet presAssocID="{2356B4A8-AE55-44C6-9916-5C928B9E2E11}" presName="rect1ParTxNoCh" presStyleLbl="alignAcc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807773D-C0FF-4F32-881B-D42815F5642E}" type="presOf" srcId="{7E1DD926-C5B8-42F1-A3FA-0221201612E3}" destId="{3C3CDBE0-A3F8-4C13-B8A8-BECF6B046A78}" srcOrd="0" destOrd="0" presId="urn:microsoft.com/office/officeart/2005/8/layout/target3"/>
    <dgm:cxn modelId="{C835B3E0-B151-44A3-8DEA-4197487DD040}" srcId="{7E1DD926-C5B8-42F1-A3FA-0221201612E3}" destId="{2356B4A8-AE55-44C6-9916-5C928B9E2E11}" srcOrd="0" destOrd="0" parTransId="{DC25F24C-6EA9-4B6E-A2B9-4E54F6D41F19}" sibTransId="{A2CAB962-00D3-4B3A-B21D-48199E040C5D}"/>
    <dgm:cxn modelId="{E726D814-003B-4951-BBA7-EE521B621BF4}" type="presOf" srcId="{2356B4A8-AE55-44C6-9916-5C928B9E2E11}" destId="{77507ADB-50DB-4826-9327-55D452ADEDB6}" srcOrd="0" destOrd="0" presId="urn:microsoft.com/office/officeart/2005/8/layout/target3"/>
    <dgm:cxn modelId="{4B04949D-C6D6-4E97-BDED-72957E10CB61}" type="presOf" srcId="{2356B4A8-AE55-44C6-9916-5C928B9E2E11}" destId="{59558AA9-66D2-4D77-9646-E08316823614}" srcOrd="1" destOrd="0" presId="urn:microsoft.com/office/officeart/2005/8/layout/target3"/>
    <dgm:cxn modelId="{FD252645-F275-4791-8485-ACBED238B288}" type="presParOf" srcId="{3C3CDBE0-A3F8-4C13-B8A8-BECF6B046A78}" destId="{97911FE7-BD08-4794-90D9-7AD77C87A567}" srcOrd="0" destOrd="0" presId="urn:microsoft.com/office/officeart/2005/8/layout/target3"/>
    <dgm:cxn modelId="{187FB6FD-01D4-4CA0-B6EF-90B2B4150E67}" type="presParOf" srcId="{3C3CDBE0-A3F8-4C13-B8A8-BECF6B046A78}" destId="{834C1A3E-6C6B-4764-A299-2A68278090D0}" srcOrd="1" destOrd="0" presId="urn:microsoft.com/office/officeart/2005/8/layout/target3"/>
    <dgm:cxn modelId="{6B4E1862-0448-458B-AC99-E0B8FE7E1F73}" type="presParOf" srcId="{3C3CDBE0-A3F8-4C13-B8A8-BECF6B046A78}" destId="{77507ADB-50DB-4826-9327-55D452ADEDB6}" srcOrd="2" destOrd="0" presId="urn:microsoft.com/office/officeart/2005/8/layout/target3"/>
    <dgm:cxn modelId="{8421F9EF-85B8-418A-B248-2DEB4735FFE4}" type="presParOf" srcId="{3C3CDBE0-A3F8-4C13-B8A8-BECF6B046A78}" destId="{59558AA9-66D2-4D77-9646-E08316823614}" srcOrd="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8993D4-9863-4D00-920D-D5A1F3F25628}">
      <dsp:nvSpPr>
        <dsp:cNvPr id="0" name=""/>
        <dsp:cNvSpPr/>
      </dsp:nvSpPr>
      <dsp:spPr>
        <a:xfrm>
          <a:off x="-6047630" y="-925347"/>
          <a:ext cx="7199225" cy="7199225"/>
        </a:xfrm>
        <a:prstGeom prst="blockArc">
          <a:avLst>
            <a:gd name="adj1" fmla="val 18900000"/>
            <a:gd name="adj2" fmla="val 2700000"/>
            <a:gd name="adj3" fmla="val 300"/>
          </a:avLst>
        </a:prstGeom>
        <a:noFill/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198F153-12F0-48C0-991A-A45CC53356FB}">
      <dsp:nvSpPr>
        <dsp:cNvPr id="0" name=""/>
        <dsp:cNvSpPr/>
      </dsp:nvSpPr>
      <dsp:spPr>
        <a:xfrm>
          <a:off x="537996" y="456935"/>
          <a:ext cx="10592966" cy="82281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4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4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4445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flat">
          <a:bevelT w="25400" h="3175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53112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Kinematikani o`rganish usullari.</a:t>
          </a:r>
          <a:endParaRPr lang="ru-RU" sz="2400" kern="1200" dirty="0"/>
        </a:p>
      </dsp:txBody>
      <dsp:txXfrm>
        <a:off x="537996" y="456935"/>
        <a:ext cx="10592966" cy="822818"/>
      </dsp:txXfrm>
    </dsp:sp>
    <dsp:sp modelId="{3418819D-296C-44CB-8671-31B6B63D3A2A}">
      <dsp:nvSpPr>
        <dsp:cNvPr id="0" name=""/>
        <dsp:cNvSpPr/>
      </dsp:nvSpPr>
      <dsp:spPr>
        <a:xfrm>
          <a:off x="88458" y="308342"/>
          <a:ext cx="1028522" cy="102852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0486B1D5-A295-495F-8D89-062D72B7327F}">
      <dsp:nvSpPr>
        <dsp:cNvPr id="0" name=""/>
        <dsp:cNvSpPr/>
      </dsp:nvSpPr>
      <dsp:spPr>
        <a:xfrm>
          <a:off x="1074459" y="1645636"/>
          <a:ext cx="10121225" cy="822818"/>
        </a:xfrm>
        <a:prstGeom prst="rect">
          <a:avLst/>
        </a:prstGeom>
        <a:gradFill rotWithShape="0">
          <a:gsLst>
            <a:gs pos="0">
              <a:schemeClr val="accent4">
                <a:hueOff val="314440"/>
                <a:satOff val="2336"/>
                <a:lumOff val="5229"/>
                <a:alphaOff val="0"/>
                <a:shade val="85000"/>
                <a:satMod val="130000"/>
              </a:schemeClr>
            </a:gs>
            <a:gs pos="34000">
              <a:schemeClr val="accent4">
                <a:hueOff val="314440"/>
                <a:satOff val="2336"/>
                <a:lumOff val="5229"/>
                <a:alphaOff val="0"/>
                <a:shade val="87000"/>
                <a:satMod val="125000"/>
              </a:schemeClr>
            </a:gs>
            <a:gs pos="70000">
              <a:schemeClr val="accent4">
                <a:hueOff val="314440"/>
                <a:satOff val="2336"/>
                <a:lumOff val="5229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4">
                <a:hueOff val="314440"/>
                <a:satOff val="2336"/>
                <a:lumOff val="5229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4445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flat">
          <a:bevelT w="25400" h="3175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53112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Mexanizmlarni turli xolatlardagi planlarini chizish</a:t>
          </a:r>
          <a:endParaRPr lang="ru-RU" sz="2400" kern="1200" dirty="0"/>
        </a:p>
      </dsp:txBody>
      <dsp:txXfrm>
        <a:off x="1074459" y="1645636"/>
        <a:ext cx="10121225" cy="822818"/>
      </dsp:txXfrm>
    </dsp:sp>
    <dsp:sp modelId="{267BBF74-224A-4B75-8705-A964C8718773}">
      <dsp:nvSpPr>
        <dsp:cNvPr id="0" name=""/>
        <dsp:cNvSpPr/>
      </dsp:nvSpPr>
      <dsp:spPr>
        <a:xfrm>
          <a:off x="560198" y="1542783"/>
          <a:ext cx="1028522" cy="102852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314440"/>
              <a:satOff val="2336"/>
              <a:lumOff val="5229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80E63336-28E3-4FD3-B2CF-1E095DF7CE61}">
      <dsp:nvSpPr>
        <dsp:cNvPr id="0" name=""/>
        <dsp:cNvSpPr/>
      </dsp:nvSpPr>
      <dsp:spPr>
        <a:xfrm>
          <a:off x="1074459" y="2880076"/>
          <a:ext cx="10121225" cy="822818"/>
        </a:xfrm>
        <a:prstGeom prst="rect">
          <a:avLst/>
        </a:prstGeom>
        <a:gradFill rotWithShape="0">
          <a:gsLst>
            <a:gs pos="0">
              <a:schemeClr val="accent4">
                <a:hueOff val="628881"/>
                <a:satOff val="4671"/>
                <a:lumOff val="10457"/>
                <a:alphaOff val="0"/>
                <a:shade val="85000"/>
                <a:satMod val="130000"/>
              </a:schemeClr>
            </a:gs>
            <a:gs pos="34000">
              <a:schemeClr val="accent4">
                <a:hueOff val="628881"/>
                <a:satOff val="4671"/>
                <a:lumOff val="10457"/>
                <a:alphaOff val="0"/>
                <a:shade val="87000"/>
                <a:satMod val="125000"/>
              </a:schemeClr>
            </a:gs>
            <a:gs pos="70000">
              <a:schemeClr val="accent4">
                <a:hueOff val="628881"/>
                <a:satOff val="4671"/>
                <a:lumOff val="10457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4">
                <a:hueOff val="628881"/>
                <a:satOff val="4671"/>
                <a:lumOff val="10457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4445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flat">
          <a:bevelT w="25400" h="3175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53112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Tekis  mexanizm bo’g’in nuqtalarining tezlik va tezlanishlarini topish</a:t>
          </a:r>
          <a:endParaRPr lang="en-US" sz="2400" kern="1200" dirty="0" smtClean="0"/>
        </a:p>
      </dsp:txBody>
      <dsp:txXfrm>
        <a:off x="1074459" y="2880076"/>
        <a:ext cx="10121225" cy="822818"/>
      </dsp:txXfrm>
    </dsp:sp>
    <dsp:sp modelId="{2F71FBDB-2645-47C8-9CA1-56AFDF439936}">
      <dsp:nvSpPr>
        <dsp:cNvPr id="0" name=""/>
        <dsp:cNvSpPr/>
      </dsp:nvSpPr>
      <dsp:spPr>
        <a:xfrm>
          <a:off x="560198" y="2777224"/>
          <a:ext cx="1028522" cy="102852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628881"/>
              <a:satOff val="4671"/>
              <a:lumOff val="10457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48864B1-4580-4B1C-944D-713AD0C4A454}">
      <dsp:nvSpPr>
        <dsp:cNvPr id="0" name=""/>
        <dsp:cNvSpPr/>
      </dsp:nvSpPr>
      <dsp:spPr>
        <a:xfrm>
          <a:off x="602719" y="4114517"/>
          <a:ext cx="10592966" cy="822818"/>
        </a:xfrm>
        <a:prstGeom prst="rect">
          <a:avLst/>
        </a:prstGeom>
        <a:gradFill rotWithShape="0">
          <a:gsLst>
            <a:gs pos="0">
              <a:schemeClr val="accent4">
                <a:hueOff val="943321"/>
                <a:satOff val="7007"/>
                <a:lumOff val="15686"/>
                <a:alphaOff val="0"/>
                <a:shade val="85000"/>
                <a:satMod val="130000"/>
              </a:schemeClr>
            </a:gs>
            <a:gs pos="34000">
              <a:schemeClr val="accent4">
                <a:hueOff val="943321"/>
                <a:satOff val="7007"/>
                <a:lumOff val="15686"/>
                <a:alphaOff val="0"/>
                <a:shade val="87000"/>
                <a:satMod val="125000"/>
              </a:schemeClr>
            </a:gs>
            <a:gs pos="70000">
              <a:schemeClr val="accent4">
                <a:hueOff val="943321"/>
                <a:satOff val="7007"/>
                <a:lumOff val="15686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4">
                <a:hueOff val="943321"/>
                <a:satOff val="7007"/>
                <a:lumOff val="15686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4445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flat">
          <a:bevelT w="25400" h="3175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53112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400" kern="12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Kinematik </a:t>
          </a:r>
          <a:r>
            <a:rPr lang="de-DE" sz="2400" kern="1200" dirty="0" err="1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diagrammalar</a:t>
          </a:r>
          <a:r>
            <a:rPr lang="de-DE" sz="2400" kern="12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kern="1200" dirty="0" err="1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yordamida</a:t>
          </a:r>
          <a:r>
            <a:rPr lang="de-DE" sz="2400" kern="12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kern="1200" dirty="0" err="1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mexanizmlar</a:t>
          </a:r>
          <a:r>
            <a:rPr lang="de-DE" sz="2400" kern="12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kern="1200" dirty="0" err="1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harakatini</a:t>
          </a:r>
          <a:r>
            <a:rPr lang="de-DE" sz="2400" kern="12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kern="1200" dirty="0" err="1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o`rganish</a:t>
          </a:r>
          <a:r>
            <a:rPr lang="de-DE" sz="2400" kern="12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400" kern="1200" dirty="0"/>
        </a:p>
      </dsp:txBody>
      <dsp:txXfrm>
        <a:off x="602719" y="4114517"/>
        <a:ext cx="10592966" cy="822818"/>
      </dsp:txXfrm>
    </dsp:sp>
    <dsp:sp modelId="{4900BF2D-19A7-4D83-B424-31C9145EC41C}">
      <dsp:nvSpPr>
        <dsp:cNvPr id="0" name=""/>
        <dsp:cNvSpPr/>
      </dsp:nvSpPr>
      <dsp:spPr>
        <a:xfrm>
          <a:off x="88458" y="4011665"/>
          <a:ext cx="1028522" cy="102852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943321"/>
              <a:satOff val="7007"/>
              <a:lumOff val="15686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868545-BA47-45C7-ADD5-36D07BD47697}">
      <dsp:nvSpPr>
        <dsp:cNvPr id="0" name=""/>
        <dsp:cNvSpPr/>
      </dsp:nvSpPr>
      <dsp:spPr>
        <a:xfrm>
          <a:off x="4099336" y="3542550"/>
          <a:ext cx="3911318" cy="2973708"/>
        </a:xfrm>
        <a:prstGeom prst="ellipse">
          <a:avLst/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err="1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Elementar</a:t>
          </a:r>
          <a:r>
            <a:rPr lang="en-US" sz="4000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4000" kern="1200" dirty="0" err="1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richagli</a:t>
          </a:r>
          <a:r>
            <a:rPr lang="en-US" sz="4000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4000" kern="1200" dirty="0" err="1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mexanizmlar</a:t>
          </a:r>
          <a:endParaRPr lang="ru-RU" sz="4000" kern="1200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672135" y="3978039"/>
        <a:ext cx="2765720" cy="2102730"/>
      </dsp:txXfrm>
    </dsp:sp>
    <dsp:sp modelId="{681C313E-AD2D-465B-9956-AF58E9C1E831}">
      <dsp:nvSpPr>
        <dsp:cNvPr id="0" name=""/>
        <dsp:cNvSpPr/>
      </dsp:nvSpPr>
      <dsp:spPr>
        <a:xfrm rot="12961776">
          <a:off x="2046656" y="2682226"/>
          <a:ext cx="2727694" cy="847506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shade val="90000"/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3">
                <a:shade val="90000"/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3">
                <a:shade val="90000"/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3">
                <a:shade val="90000"/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-1905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A40672F-C7EB-4F2E-9C61-2F55A91A45CD}">
      <dsp:nvSpPr>
        <dsp:cNvPr id="0" name=""/>
        <dsp:cNvSpPr/>
      </dsp:nvSpPr>
      <dsp:spPr>
        <a:xfrm>
          <a:off x="744810" y="1173751"/>
          <a:ext cx="3125464" cy="226001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shade val="80000"/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3">
                <a:shade val="80000"/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3">
                <a:shade val="80000"/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3">
                <a:shade val="80000"/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err="1" smtClean="0">
              <a:latin typeface="Times New Roman" pitchFamily="18" charset="0"/>
              <a:cs typeface="Times New Roman" pitchFamily="18" charset="0"/>
            </a:rPr>
            <a:t>To’rt</a:t>
          </a:r>
          <a:r>
            <a:rPr lang="en-US" sz="4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000" kern="1200" dirty="0" err="1" smtClean="0">
              <a:latin typeface="Times New Roman" pitchFamily="18" charset="0"/>
              <a:cs typeface="Times New Roman" pitchFamily="18" charset="0"/>
            </a:rPr>
            <a:t>sharnirli</a:t>
          </a:r>
          <a:r>
            <a:rPr lang="en-US" sz="4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000" kern="1200" dirty="0" err="1" smtClean="0">
              <a:latin typeface="Times New Roman" pitchFamily="18" charset="0"/>
              <a:cs typeface="Times New Roman" pitchFamily="18" charset="0"/>
            </a:rPr>
            <a:t>mexanizmlar</a:t>
          </a:r>
          <a:endParaRPr lang="ru-RU" sz="4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811004" y="1239945"/>
        <a:ext cx="2993076" cy="2127630"/>
      </dsp:txXfrm>
    </dsp:sp>
    <dsp:sp modelId="{4E31FBB9-4D60-45F0-8059-6F4522959BDF}">
      <dsp:nvSpPr>
        <dsp:cNvPr id="0" name=""/>
        <dsp:cNvSpPr/>
      </dsp:nvSpPr>
      <dsp:spPr>
        <a:xfrm rot="16245396">
          <a:off x="4951376" y="1846216"/>
          <a:ext cx="2280120" cy="847506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shade val="90000"/>
                <a:hueOff val="-132379"/>
                <a:satOff val="-10466"/>
                <a:lumOff val="14733"/>
                <a:alphaOff val="0"/>
                <a:shade val="85000"/>
                <a:satMod val="130000"/>
              </a:schemeClr>
            </a:gs>
            <a:gs pos="34000">
              <a:schemeClr val="accent3">
                <a:shade val="90000"/>
                <a:hueOff val="-132379"/>
                <a:satOff val="-10466"/>
                <a:lumOff val="14733"/>
                <a:alphaOff val="0"/>
                <a:shade val="87000"/>
                <a:satMod val="125000"/>
              </a:schemeClr>
            </a:gs>
            <a:gs pos="70000">
              <a:schemeClr val="accent3">
                <a:shade val="90000"/>
                <a:hueOff val="-132379"/>
                <a:satOff val="-10466"/>
                <a:lumOff val="14733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3">
                <a:shade val="90000"/>
                <a:hueOff val="-132379"/>
                <a:satOff val="-10466"/>
                <a:lumOff val="14733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-1905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B77E6AF-4A82-4BDF-953B-82EB896CBE4A}">
      <dsp:nvSpPr>
        <dsp:cNvPr id="0" name=""/>
        <dsp:cNvSpPr/>
      </dsp:nvSpPr>
      <dsp:spPr>
        <a:xfrm>
          <a:off x="4417452" y="0"/>
          <a:ext cx="3378077" cy="2260018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tile tx="0" ty="0" sx="100000" sy="100000" flip="none" algn="tl"/>
        </a:blip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err="1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Kulisali</a:t>
          </a:r>
          <a:r>
            <a:rPr lang="en-US" sz="4800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4800" kern="1200" dirty="0" err="1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mexanizm</a:t>
          </a:r>
          <a:r>
            <a:rPr lang="en-US" sz="48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4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483646" y="66194"/>
        <a:ext cx="3245689" cy="2127630"/>
      </dsp:txXfrm>
    </dsp:sp>
    <dsp:sp modelId="{16BEA429-C6AB-49E9-92CB-BC2E014C3022}">
      <dsp:nvSpPr>
        <dsp:cNvPr id="0" name=""/>
        <dsp:cNvSpPr/>
      </dsp:nvSpPr>
      <dsp:spPr>
        <a:xfrm rot="19524480">
          <a:off x="7371542" y="2573587"/>
          <a:ext cx="3259954" cy="847506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shade val="90000"/>
                <a:hueOff val="-264759"/>
                <a:satOff val="-20932"/>
                <a:lumOff val="29467"/>
                <a:alphaOff val="0"/>
                <a:shade val="85000"/>
                <a:satMod val="130000"/>
              </a:schemeClr>
            </a:gs>
            <a:gs pos="34000">
              <a:schemeClr val="accent3">
                <a:shade val="90000"/>
                <a:hueOff val="-264759"/>
                <a:satOff val="-20932"/>
                <a:lumOff val="29467"/>
                <a:alphaOff val="0"/>
                <a:shade val="87000"/>
                <a:satMod val="125000"/>
              </a:schemeClr>
            </a:gs>
            <a:gs pos="70000">
              <a:schemeClr val="accent3">
                <a:shade val="90000"/>
                <a:hueOff val="-264759"/>
                <a:satOff val="-20932"/>
                <a:lumOff val="29467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3">
                <a:shade val="90000"/>
                <a:hueOff val="-264759"/>
                <a:satOff val="-20932"/>
                <a:lumOff val="29467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-1905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70A3393-9B44-42CE-85C0-02204125756D}">
      <dsp:nvSpPr>
        <dsp:cNvPr id="0" name=""/>
        <dsp:cNvSpPr/>
      </dsp:nvSpPr>
      <dsp:spPr>
        <a:xfrm>
          <a:off x="8930830" y="941947"/>
          <a:ext cx="2825022" cy="226001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shade val="80000"/>
                <a:hueOff val="-264732"/>
                <a:satOff val="-21197"/>
                <a:lumOff val="31498"/>
                <a:alphaOff val="0"/>
                <a:shade val="85000"/>
                <a:satMod val="130000"/>
              </a:schemeClr>
            </a:gs>
            <a:gs pos="34000">
              <a:schemeClr val="accent3">
                <a:shade val="80000"/>
                <a:hueOff val="-264732"/>
                <a:satOff val="-21197"/>
                <a:lumOff val="31498"/>
                <a:alphaOff val="0"/>
                <a:shade val="87000"/>
                <a:satMod val="125000"/>
              </a:schemeClr>
            </a:gs>
            <a:gs pos="70000">
              <a:schemeClr val="accent3">
                <a:shade val="80000"/>
                <a:hueOff val="-264732"/>
                <a:satOff val="-21197"/>
                <a:lumOff val="31498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3">
                <a:shade val="80000"/>
                <a:hueOff val="-264732"/>
                <a:satOff val="-21197"/>
                <a:lumOff val="31498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err="1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Aylangich</a:t>
          </a:r>
          <a:r>
            <a:rPr lang="en-US" sz="4000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4000" kern="1200" dirty="0" err="1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sudiralgichli</a:t>
          </a:r>
          <a:r>
            <a:rPr lang="en-US" sz="4000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4000" kern="1200" dirty="0" err="1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mexanizm</a:t>
          </a:r>
          <a:endParaRPr lang="ru-RU" sz="4000" kern="1200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8997024" y="1008141"/>
        <a:ext cx="2692634" cy="212763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2004C5-D723-45FF-93A2-89549AEAC90D}">
      <dsp:nvSpPr>
        <dsp:cNvPr id="0" name=""/>
        <dsp:cNvSpPr/>
      </dsp:nvSpPr>
      <dsp:spPr>
        <a:xfrm>
          <a:off x="8705288" y="4332042"/>
          <a:ext cx="479640" cy="12833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83367"/>
              </a:lnTo>
              <a:lnTo>
                <a:pt x="479640" y="1283367"/>
              </a:lnTo>
            </a:path>
          </a:pathLst>
        </a:custGeom>
        <a:noFill/>
        <a:ln w="15875" cap="flat" cmpd="sng" algn="ctr">
          <a:solidFill>
            <a:schemeClr val="accent3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1B888D1-6F5F-406E-B54D-67131C63E692}">
      <dsp:nvSpPr>
        <dsp:cNvPr id="0" name=""/>
        <dsp:cNvSpPr/>
      </dsp:nvSpPr>
      <dsp:spPr>
        <a:xfrm>
          <a:off x="5791632" y="1988642"/>
          <a:ext cx="4192697" cy="4693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4677"/>
              </a:lnTo>
              <a:lnTo>
                <a:pt x="4192697" y="234677"/>
              </a:lnTo>
              <a:lnTo>
                <a:pt x="4192697" y="469354"/>
              </a:lnTo>
            </a:path>
          </a:pathLst>
        </a:custGeom>
        <a:noFill/>
        <a:ln w="15875" cap="flat" cmpd="sng" algn="ctr">
          <a:solidFill>
            <a:schemeClr val="accent3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AF0B19-6AB6-4AC6-BD86-8D4868D66F7B}">
      <dsp:nvSpPr>
        <dsp:cNvPr id="0" name=""/>
        <dsp:cNvSpPr/>
      </dsp:nvSpPr>
      <dsp:spPr>
        <a:xfrm>
          <a:off x="6334701" y="3872979"/>
          <a:ext cx="91440" cy="46935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69354"/>
              </a:lnTo>
            </a:path>
          </a:pathLst>
        </a:custGeom>
        <a:noFill/>
        <a:ln w="15875" cap="flat" cmpd="sng" algn="ctr">
          <a:solidFill>
            <a:schemeClr val="accent3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37BFDB-7A2E-4545-99D2-7507906C06D4}">
      <dsp:nvSpPr>
        <dsp:cNvPr id="0" name=""/>
        <dsp:cNvSpPr/>
      </dsp:nvSpPr>
      <dsp:spPr>
        <a:xfrm>
          <a:off x="5791632" y="1988642"/>
          <a:ext cx="588789" cy="4693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4677"/>
              </a:lnTo>
              <a:lnTo>
                <a:pt x="588789" y="234677"/>
              </a:lnTo>
              <a:lnTo>
                <a:pt x="588789" y="469354"/>
              </a:lnTo>
            </a:path>
          </a:pathLst>
        </a:custGeom>
        <a:noFill/>
        <a:ln w="15875" cap="flat" cmpd="sng" algn="ctr">
          <a:solidFill>
            <a:schemeClr val="accent3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CC75FFD-007D-4191-9A27-235D6F4066FB}">
      <dsp:nvSpPr>
        <dsp:cNvPr id="0" name=""/>
        <dsp:cNvSpPr/>
      </dsp:nvSpPr>
      <dsp:spPr>
        <a:xfrm>
          <a:off x="373435" y="3970169"/>
          <a:ext cx="559953" cy="127225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72253"/>
              </a:lnTo>
              <a:lnTo>
                <a:pt x="559953" y="1272253"/>
              </a:lnTo>
            </a:path>
          </a:pathLst>
        </a:custGeom>
        <a:noFill/>
        <a:ln w="15875" cap="flat" cmpd="sng" algn="ctr">
          <a:solidFill>
            <a:schemeClr val="accent3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3BA0E6-EB9C-4B80-8E48-A10186B6374E}">
      <dsp:nvSpPr>
        <dsp:cNvPr id="0" name=""/>
        <dsp:cNvSpPr/>
      </dsp:nvSpPr>
      <dsp:spPr>
        <a:xfrm>
          <a:off x="1866645" y="1988642"/>
          <a:ext cx="3924986" cy="469354"/>
        </a:xfrm>
        <a:custGeom>
          <a:avLst/>
          <a:gdLst/>
          <a:ahLst/>
          <a:cxnLst/>
          <a:rect l="0" t="0" r="0" b="0"/>
          <a:pathLst>
            <a:path>
              <a:moveTo>
                <a:pt x="3924986" y="0"/>
              </a:moveTo>
              <a:lnTo>
                <a:pt x="3924986" y="234677"/>
              </a:lnTo>
              <a:lnTo>
                <a:pt x="0" y="234677"/>
              </a:lnTo>
              <a:lnTo>
                <a:pt x="0" y="469354"/>
              </a:lnTo>
            </a:path>
          </a:pathLst>
        </a:custGeom>
        <a:noFill/>
        <a:ln w="15875" cap="flat" cmpd="sng" algn="ctr">
          <a:solidFill>
            <a:schemeClr val="accent3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19EF94-B8F8-4208-9C69-58D2A8156ED3}">
      <dsp:nvSpPr>
        <dsp:cNvPr id="0" name=""/>
        <dsp:cNvSpPr/>
      </dsp:nvSpPr>
      <dsp:spPr>
        <a:xfrm>
          <a:off x="1609791" y="186274"/>
          <a:ext cx="8363681" cy="1802367"/>
        </a:xfrm>
        <a:prstGeom prst="rect">
          <a:avLst/>
        </a:prstGeom>
        <a:solidFill>
          <a:srgbClr val="FFFF00">
            <a:alpha val="80000"/>
          </a:srgb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Tekislikda</a:t>
          </a:r>
          <a:r>
            <a:rPr lang="en-US" sz="4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bo’g’inlarning</a:t>
          </a:r>
          <a:r>
            <a:rPr lang="en-US" sz="4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4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harakat</a:t>
          </a:r>
          <a:r>
            <a:rPr lang="en-US" sz="4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turlari</a:t>
          </a:r>
          <a:r>
            <a:rPr lang="en-US" sz="4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endParaRPr lang="ru-RU" sz="4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609791" y="186274"/>
        <a:ext cx="8363681" cy="1802367"/>
      </dsp:txXfrm>
    </dsp:sp>
    <dsp:sp modelId="{B8AB0461-B0A7-4A10-8B18-73A84C74758D}">
      <dsp:nvSpPr>
        <dsp:cNvPr id="0" name=""/>
        <dsp:cNvSpPr/>
      </dsp:nvSpPr>
      <dsp:spPr>
        <a:xfrm>
          <a:off x="132" y="2457997"/>
          <a:ext cx="3733025" cy="1512172"/>
        </a:xfrm>
        <a:prstGeom prst="rect">
          <a:avLst/>
        </a:prstGeom>
        <a:solidFill>
          <a:srgbClr val="92D050">
            <a:alpha val="70000"/>
          </a:srgb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ilgarilanma</a:t>
          </a:r>
          <a:endParaRPr lang="ru-RU" sz="4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2" y="2457997"/>
        <a:ext cx="3733025" cy="1512172"/>
      </dsp:txXfrm>
    </dsp:sp>
    <dsp:sp modelId="{7E75106C-D11B-4A9B-A9C5-851668E25FDD}">
      <dsp:nvSpPr>
        <dsp:cNvPr id="0" name=""/>
        <dsp:cNvSpPr/>
      </dsp:nvSpPr>
      <dsp:spPr>
        <a:xfrm>
          <a:off x="933389" y="4439524"/>
          <a:ext cx="3450809" cy="1605797"/>
        </a:xfrm>
        <a:prstGeom prst="rect">
          <a:avLst/>
        </a:prstGeom>
        <a:solidFill>
          <a:srgbClr val="92D050">
            <a:alpha val="50000"/>
          </a:srgbClr>
        </a:solid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Sirpanuvchi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polzun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),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turtkich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33389" y="4439524"/>
        <a:ext cx="3450809" cy="1605797"/>
      </dsp:txXfrm>
    </dsp:sp>
    <dsp:sp modelId="{AA297A4E-FA6B-4DEF-9B40-0D84076E417B}">
      <dsp:nvSpPr>
        <dsp:cNvPr id="0" name=""/>
        <dsp:cNvSpPr/>
      </dsp:nvSpPr>
      <dsp:spPr>
        <a:xfrm>
          <a:off x="4844669" y="2457997"/>
          <a:ext cx="3071503" cy="1414982"/>
        </a:xfrm>
        <a:prstGeom prst="ellipse">
          <a:avLst/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aylanma</a:t>
          </a:r>
          <a:endParaRPr lang="en-US" sz="4000" b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294480" y="2665216"/>
        <a:ext cx="2171881" cy="1000544"/>
      </dsp:txXfrm>
    </dsp:sp>
    <dsp:sp modelId="{DFABFAA1-1E05-44B4-88FB-2EEF5C3E52F8}">
      <dsp:nvSpPr>
        <dsp:cNvPr id="0" name=""/>
        <dsp:cNvSpPr/>
      </dsp:nvSpPr>
      <dsp:spPr>
        <a:xfrm>
          <a:off x="4853553" y="4342334"/>
          <a:ext cx="3053735" cy="1730411"/>
        </a:xfrm>
        <a:prstGeom prst="rect">
          <a:avLst/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Krivoship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koromislo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853553" y="4342334"/>
        <a:ext cx="3053735" cy="1730411"/>
      </dsp:txXfrm>
    </dsp:sp>
    <dsp:sp modelId="{42E3F8D1-4D9D-4DCC-AA59-1AE03C319C1F}">
      <dsp:nvSpPr>
        <dsp:cNvPr id="0" name=""/>
        <dsp:cNvSpPr/>
      </dsp:nvSpPr>
      <dsp:spPr>
        <a:xfrm>
          <a:off x="8385527" y="2457997"/>
          <a:ext cx="3197603" cy="1874044"/>
        </a:xfrm>
        <a:prstGeom prst="roundRect">
          <a:avLst/>
        </a:prstGeom>
        <a:blipFill rotWithShape="0">
          <a:blip xmlns:r="http://schemas.openxmlformats.org/officeDocument/2006/relationships" r:embed="rId2"/>
          <a:tile tx="0" ty="0" sx="100000" sy="100000" flip="none" algn="tl"/>
        </a:blip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Tekis</a:t>
          </a:r>
          <a:r>
            <a:rPr lang="en-US" sz="4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parallel-</a:t>
          </a:r>
          <a:r>
            <a:rPr lang="en-US" sz="40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murakkab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477010" y="2549480"/>
        <a:ext cx="3014637" cy="1691078"/>
      </dsp:txXfrm>
    </dsp:sp>
    <dsp:sp modelId="{2AE1DF56-FABA-46CE-AC65-CF09AA055382}">
      <dsp:nvSpPr>
        <dsp:cNvPr id="0" name=""/>
        <dsp:cNvSpPr/>
      </dsp:nvSpPr>
      <dsp:spPr>
        <a:xfrm>
          <a:off x="9184928" y="4801397"/>
          <a:ext cx="2860539" cy="1628024"/>
        </a:xfrm>
        <a:prstGeom prst="rect">
          <a:avLst/>
        </a:prstGeom>
        <a:blipFill rotWithShape="0">
          <a:blip xmlns:r="http://schemas.openxmlformats.org/officeDocument/2006/relationships" r:embed="rId2"/>
          <a:tile tx="0" ty="0" sx="100000" sy="100000" flip="none" algn="tl"/>
        </a:blipFill>
        <a:ln>
          <a:noFill/>
        </a:ln>
        <a:effectLst/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Shatun</a:t>
          </a:r>
          <a:r>
            <a:rPr lang="en-US" sz="4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tosh</a:t>
          </a:r>
          <a:endParaRPr lang="ru-RU" sz="4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184928" y="4801397"/>
        <a:ext cx="2860539" cy="162802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6CE07E-40F1-4E83-B2F8-80D47D895F9E}">
      <dsp:nvSpPr>
        <dsp:cNvPr id="0" name=""/>
        <dsp:cNvSpPr/>
      </dsp:nvSpPr>
      <dsp:spPr>
        <a:xfrm>
          <a:off x="0" y="0"/>
          <a:ext cx="13004800" cy="1976845"/>
        </a:xfrm>
        <a:prstGeom prst="rect">
          <a:avLst/>
        </a:prstGeom>
        <a:solidFill>
          <a:srgbClr val="7030A0"/>
        </a:solidFill>
        <a:ln>
          <a:noFill/>
        </a:ln>
        <a:effectLst>
          <a:outerShdw blurRad="4445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extrusionH="50600" prstMaterial="flat">
          <a:bevelT w="25400" h="31750"/>
        </a:sp3d>
      </dsp:spPr>
      <dsp:style>
        <a:lnRef idx="0">
          <a:schemeClr val="dk1"/>
        </a:lnRef>
        <a:fillRef idx="3">
          <a:schemeClr val="dk1"/>
        </a:fillRef>
        <a:effectRef idx="3">
          <a:schemeClr val="dk1"/>
        </a:effectRef>
        <a:fontRef idx="minor">
          <a:schemeClr val="lt1"/>
        </a:fontRef>
      </dsp:style>
      <dsp:txBody>
        <a:bodyPr spcFirstLastPara="0" vert="horz" wrap="square" lIns="220980" tIns="220980" rIns="220980" bIns="220980" numCol="1" spcCol="1270" anchor="ctr" anchorCtr="0">
          <a:noAutofit/>
        </a:bodyPr>
        <a:lstStyle/>
        <a:p>
          <a:pPr lvl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800" b="1" kern="1200" dirty="0" err="1" smtClean="0">
              <a:latin typeface="Times New Roman" pitchFamily="18" charset="0"/>
              <a:cs typeface="Times New Roman" pitchFamily="18" charset="0"/>
            </a:rPr>
            <a:t>Kinematik</a:t>
          </a:r>
          <a:r>
            <a:rPr lang="en-US" sz="5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5800" b="1" kern="1200" dirty="0" err="1" smtClean="0">
              <a:latin typeface="Times New Roman" pitchFamily="18" charset="0"/>
              <a:cs typeface="Times New Roman" pitchFamily="18" charset="0"/>
            </a:rPr>
            <a:t>taxlilning</a:t>
          </a:r>
          <a:r>
            <a:rPr lang="en-US" sz="5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5800" b="1" kern="1200" dirty="0" err="1" smtClean="0">
              <a:latin typeface="Times New Roman" pitchFamily="18" charset="0"/>
              <a:cs typeface="Times New Roman" pitchFamily="18" charset="0"/>
            </a:rPr>
            <a:t>asosiy</a:t>
          </a:r>
          <a:r>
            <a:rPr lang="en-US" sz="5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5800" b="1" kern="1200" dirty="0" err="1" smtClean="0">
              <a:latin typeface="Times New Roman" pitchFamily="18" charset="0"/>
              <a:cs typeface="Times New Roman" pitchFamily="18" charset="0"/>
            </a:rPr>
            <a:t>vazifalari</a:t>
          </a:r>
          <a:r>
            <a:rPr lang="en-US" sz="5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5800" b="1" kern="1200" dirty="0" err="1" smtClean="0">
              <a:latin typeface="Times New Roman" pitchFamily="18" charset="0"/>
              <a:cs typeface="Times New Roman" pitchFamily="18" charset="0"/>
            </a:rPr>
            <a:t>quydagilardir</a:t>
          </a:r>
          <a:endParaRPr lang="ru-RU" sz="5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0"/>
        <a:ext cx="13004800" cy="1976845"/>
      </dsp:txXfrm>
    </dsp:sp>
    <dsp:sp modelId="{C6AC671C-F4FC-491F-B7D1-E56495EA0E9F}">
      <dsp:nvSpPr>
        <dsp:cNvPr id="0" name=""/>
        <dsp:cNvSpPr/>
      </dsp:nvSpPr>
      <dsp:spPr>
        <a:xfrm>
          <a:off x="6349" y="1976845"/>
          <a:ext cx="4330700" cy="4151376"/>
        </a:xfrm>
        <a:prstGeom prst="rect">
          <a:avLst/>
        </a:prstGeom>
        <a:solidFill>
          <a:schemeClr val="tx1">
            <a:lumMod val="50000"/>
            <a:lumOff val="5000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600" kern="1200" dirty="0" err="1" smtClean="0">
              <a:latin typeface="Times New Roman" pitchFamily="18" charset="0"/>
              <a:cs typeface="Times New Roman" pitchFamily="18" charset="0"/>
            </a:rPr>
            <a:t>Bo’g’inlarning</a:t>
          </a:r>
          <a:r>
            <a:rPr lang="en-US" sz="4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600" kern="1200" dirty="0" err="1" smtClean="0">
              <a:latin typeface="Times New Roman" pitchFamily="18" charset="0"/>
              <a:cs typeface="Times New Roman" pitchFamily="18" charset="0"/>
            </a:rPr>
            <a:t>holati</a:t>
          </a:r>
          <a:r>
            <a:rPr lang="en-US" sz="4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600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4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600" kern="1200" dirty="0" err="1" smtClean="0">
              <a:latin typeface="Times New Roman" pitchFamily="18" charset="0"/>
              <a:cs typeface="Times New Roman" pitchFamily="18" charset="0"/>
            </a:rPr>
            <a:t>ularga</a:t>
          </a:r>
          <a:r>
            <a:rPr lang="en-US" sz="4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600" kern="1200" dirty="0" err="1" smtClean="0">
              <a:latin typeface="Times New Roman" pitchFamily="18" charset="0"/>
              <a:cs typeface="Times New Roman" pitchFamily="18" charset="0"/>
            </a:rPr>
            <a:t>tegishli</a:t>
          </a:r>
          <a:r>
            <a:rPr lang="en-US" sz="4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600" kern="1200" dirty="0" err="1" smtClean="0">
              <a:latin typeface="Times New Roman" pitchFamily="18" charset="0"/>
              <a:cs typeface="Times New Roman" pitchFamily="18" charset="0"/>
            </a:rPr>
            <a:t>nuqtalarning</a:t>
          </a:r>
          <a:r>
            <a:rPr lang="en-US" sz="4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600" kern="1200" dirty="0" err="1" smtClean="0">
              <a:latin typeface="Times New Roman" pitchFamily="18" charset="0"/>
              <a:cs typeface="Times New Roman" pitchFamily="18" charset="0"/>
            </a:rPr>
            <a:t>trayektiriyalarini</a:t>
          </a:r>
          <a:r>
            <a:rPr lang="en-US" sz="4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600" kern="1200" dirty="0" err="1" smtClean="0">
              <a:latin typeface="Times New Roman" pitchFamily="18" charset="0"/>
              <a:cs typeface="Times New Roman" pitchFamily="18" charset="0"/>
            </a:rPr>
            <a:t>aniqlash</a:t>
          </a:r>
          <a:r>
            <a:rPr lang="en-US" sz="46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4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349" y="1976845"/>
        <a:ext cx="4330700" cy="4151376"/>
      </dsp:txXfrm>
    </dsp:sp>
    <dsp:sp modelId="{267ABFC9-ACA5-4554-93CF-9DADEA59A80E}">
      <dsp:nvSpPr>
        <dsp:cNvPr id="0" name=""/>
        <dsp:cNvSpPr/>
      </dsp:nvSpPr>
      <dsp:spPr>
        <a:xfrm>
          <a:off x="4337049" y="1976845"/>
          <a:ext cx="4330700" cy="415137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solidFill>
            <a:schemeClr val="accent3">
              <a:lumMod val="20000"/>
              <a:lumOff val="80000"/>
            </a:schemeClr>
          </a:solidFill>
        </a:ln>
        <a:effectLst/>
        <a:sp3d extrusionH="50600" prstMaterial="metal">
          <a:bevelT w="101600" h="80600" prst="angle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600" kern="1200" dirty="0" err="1" smtClean="0">
              <a:latin typeface="Times New Roman" pitchFamily="18" charset="0"/>
              <a:cs typeface="Times New Roman" pitchFamily="18" charset="0"/>
            </a:rPr>
            <a:t>Ayrim</a:t>
          </a:r>
          <a:r>
            <a:rPr lang="en-US" sz="4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600" kern="1200" dirty="0" err="1" smtClean="0">
              <a:latin typeface="Times New Roman" pitchFamily="18" charset="0"/>
              <a:cs typeface="Times New Roman" pitchFamily="18" charset="0"/>
            </a:rPr>
            <a:t>nuqtalarning</a:t>
          </a:r>
          <a:r>
            <a:rPr lang="en-US" sz="4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600" kern="1200" dirty="0" err="1" smtClean="0">
              <a:latin typeface="Times New Roman" pitchFamily="18" charset="0"/>
              <a:cs typeface="Times New Roman" pitchFamily="18" charset="0"/>
            </a:rPr>
            <a:t>chiziqli</a:t>
          </a:r>
          <a:r>
            <a:rPr lang="en-US" sz="4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600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4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600" kern="1200" dirty="0" err="1" smtClean="0">
              <a:latin typeface="Times New Roman" pitchFamily="18" charset="0"/>
              <a:cs typeface="Times New Roman" pitchFamily="18" charset="0"/>
            </a:rPr>
            <a:t>burchak</a:t>
          </a:r>
          <a:r>
            <a:rPr lang="en-US" sz="4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600" kern="1200" dirty="0" err="1" smtClean="0">
              <a:latin typeface="Times New Roman" pitchFamily="18" charset="0"/>
              <a:cs typeface="Times New Roman" pitchFamily="18" charset="0"/>
            </a:rPr>
            <a:t>tezliklarini</a:t>
          </a:r>
          <a:r>
            <a:rPr lang="en-US" sz="4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600" kern="1200" dirty="0" err="1" smtClean="0">
              <a:latin typeface="Times New Roman" pitchFamily="18" charset="0"/>
              <a:cs typeface="Times New Roman" pitchFamily="18" charset="0"/>
            </a:rPr>
            <a:t>aniqlash</a:t>
          </a:r>
          <a:r>
            <a:rPr lang="en-US" sz="46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4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337049" y="1976845"/>
        <a:ext cx="4330700" cy="4151376"/>
      </dsp:txXfrm>
    </dsp:sp>
    <dsp:sp modelId="{9E70490B-7221-4F8D-93E8-D53F077382D7}">
      <dsp:nvSpPr>
        <dsp:cNvPr id="0" name=""/>
        <dsp:cNvSpPr/>
      </dsp:nvSpPr>
      <dsp:spPr>
        <a:xfrm>
          <a:off x="8667750" y="1976845"/>
          <a:ext cx="4330700" cy="4151376"/>
        </a:xfrm>
        <a:prstGeom prst="rect">
          <a:avLst/>
        </a:prstGeom>
        <a:solidFill>
          <a:schemeClr val="bg2">
            <a:lumMod val="75000"/>
          </a:schemeClr>
        </a:solidFill>
        <a:ln>
          <a:noFill/>
        </a:ln>
        <a:effectLst/>
        <a:sp3d extrusionH="50600" prstMaterial="metal">
          <a:bevelT w="101600" h="80600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600" kern="1200" dirty="0" err="1" smtClean="0">
              <a:latin typeface="Times New Roman" pitchFamily="18" charset="0"/>
              <a:cs typeface="Times New Roman" pitchFamily="18" charset="0"/>
            </a:rPr>
            <a:t>Ayrim</a:t>
          </a:r>
          <a:r>
            <a:rPr lang="en-US" sz="4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600" kern="1200" dirty="0" err="1" smtClean="0">
              <a:latin typeface="Times New Roman" pitchFamily="18" charset="0"/>
              <a:cs typeface="Times New Roman" pitchFamily="18" charset="0"/>
            </a:rPr>
            <a:t>nuqtalarning</a:t>
          </a:r>
          <a:r>
            <a:rPr lang="en-US" sz="4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600" kern="1200" dirty="0" err="1" smtClean="0">
              <a:latin typeface="Times New Roman" pitchFamily="18" charset="0"/>
              <a:cs typeface="Times New Roman" pitchFamily="18" charset="0"/>
            </a:rPr>
            <a:t>chiziqli</a:t>
          </a:r>
          <a:r>
            <a:rPr lang="en-US" sz="4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600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4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600" kern="1200" dirty="0" err="1" smtClean="0">
              <a:latin typeface="Times New Roman" pitchFamily="18" charset="0"/>
              <a:cs typeface="Times New Roman" pitchFamily="18" charset="0"/>
            </a:rPr>
            <a:t>burchak</a:t>
          </a:r>
          <a:r>
            <a:rPr lang="en-US" sz="4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600" kern="1200" dirty="0" err="1" smtClean="0">
              <a:latin typeface="Times New Roman" pitchFamily="18" charset="0"/>
              <a:cs typeface="Times New Roman" pitchFamily="18" charset="0"/>
            </a:rPr>
            <a:t>tezlanishlarini</a:t>
          </a:r>
          <a:r>
            <a:rPr lang="en-US" sz="4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600" kern="1200" dirty="0" err="1" smtClean="0">
              <a:latin typeface="Times New Roman" pitchFamily="18" charset="0"/>
              <a:cs typeface="Times New Roman" pitchFamily="18" charset="0"/>
            </a:rPr>
            <a:t>aniqlash</a:t>
          </a:r>
          <a:r>
            <a:rPr lang="en-US" sz="46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4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8667750" y="1976845"/>
        <a:ext cx="4330700" cy="4151376"/>
      </dsp:txXfrm>
    </dsp:sp>
    <dsp:sp modelId="{5DEA1BBA-D2F5-4426-9FD9-A20DB037EB10}">
      <dsp:nvSpPr>
        <dsp:cNvPr id="0" name=""/>
        <dsp:cNvSpPr/>
      </dsp:nvSpPr>
      <dsp:spPr>
        <a:xfrm>
          <a:off x="0" y="6128221"/>
          <a:ext cx="13004800" cy="461264"/>
        </a:xfrm>
        <a:prstGeom prst="rect">
          <a:avLst/>
        </a:prstGeom>
        <a:solidFill>
          <a:schemeClr val="accent5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>
          <a:bevelT w="80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D55E24-F297-46E1-9364-920C99C14884}">
      <dsp:nvSpPr>
        <dsp:cNvPr id="0" name=""/>
        <dsp:cNvSpPr/>
      </dsp:nvSpPr>
      <dsp:spPr>
        <a:xfrm>
          <a:off x="11176" y="12171"/>
          <a:ext cx="11428118" cy="638715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Mexanizmlarning kinematik sxemasini chizish uchun  uzunlik massh</a:t>
          </a: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</a:t>
          </a:r>
          <a:r>
            <a:rPr lang="uz-Cyrl-U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abi tanlab olinadi va u asosida chiziladi. </a:t>
          </a:r>
          <a:endParaRPr lang="en-US" sz="360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Xaqiqiy</a:t>
          </a:r>
          <a:r>
            <a:rPr lang="en-US" sz="36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uzunlikni</a:t>
          </a:r>
          <a:r>
            <a:rPr lang="en-US" sz="36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chizmadagi</a:t>
          </a:r>
          <a:r>
            <a:rPr lang="en-US" sz="36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uzunlikka</a:t>
          </a:r>
          <a:r>
            <a:rPr lang="en-US" sz="36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nisbati</a:t>
          </a:r>
          <a:r>
            <a:rPr lang="en-US" sz="36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uzunlik</a:t>
          </a:r>
          <a:r>
            <a:rPr lang="en-US" sz="36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masshtabi</a:t>
          </a:r>
          <a:r>
            <a:rPr lang="en-US" sz="36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deyiladi</a:t>
          </a:r>
          <a:r>
            <a:rPr lang="en-US" sz="36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600" kern="1200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176" y="2567031"/>
        <a:ext cx="11428118" cy="2554860"/>
      </dsp:txXfrm>
    </dsp:sp>
    <dsp:sp modelId="{945039AA-38B0-4DDE-8347-A66BC542DB1C}">
      <dsp:nvSpPr>
        <dsp:cNvPr id="0" name=""/>
        <dsp:cNvSpPr/>
      </dsp:nvSpPr>
      <dsp:spPr>
        <a:xfrm>
          <a:off x="2342420" y="33408"/>
          <a:ext cx="6045966" cy="2942064"/>
        </a:xfrm>
        <a:prstGeom prst="ellipse">
          <a:avLst/>
        </a:prstGeom>
        <a:solidFill>
          <a:schemeClr val="accent5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57200" extrusionH="10600" prstMaterial="plastic">
          <a:bevelT w="101600" h="8600" prst="relaxedInset"/>
          <a:bevelB w="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2F6471E0-DEAE-4249-BEFB-1A350DFBA74C}">
      <dsp:nvSpPr>
        <dsp:cNvPr id="0" name=""/>
        <dsp:cNvSpPr/>
      </dsp:nvSpPr>
      <dsp:spPr>
        <a:xfrm>
          <a:off x="458018" y="5109721"/>
          <a:ext cx="10534434" cy="958072"/>
        </a:xfrm>
        <a:prstGeom prst="leftRight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57200" extrusionH="600" contourW="3000" prstMaterial="plastic">
          <a:bevelT w="80600" h="18600" prst="relaxedInset"/>
          <a:bevelB w="80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911FE7-BD08-4794-90D9-7AD77C87A567}">
      <dsp:nvSpPr>
        <dsp:cNvPr id="0" name=""/>
        <dsp:cNvSpPr/>
      </dsp:nvSpPr>
      <dsp:spPr>
        <a:xfrm>
          <a:off x="0" y="0"/>
          <a:ext cx="6139542" cy="613954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7507ADB-50DB-4826-9327-55D452ADEDB6}">
      <dsp:nvSpPr>
        <dsp:cNvPr id="0" name=""/>
        <dsp:cNvSpPr/>
      </dsp:nvSpPr>
      <dsp:spPr>
        <a:xfrm>
          <a:off x="3069771" y="0"/>
          <a:ext cx="8193314" cy="613954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6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Tekislikda aylanuvchi mexanizm bo’g’in nuqtalarining tezlik va tezlanishlarini topish.</a:t>
          </a:r>
          <a:endParaRPr lang="ru-RU" sz="6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69771" y="0"/>
        <a:ext cx="8193314" cy="613954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Relationship Id="rId5" Type="http://schemas.openxmlformats.org/officeDocument/2006/relationships/image" Target="../media/image24.wmf"/><Relationship Id="rId4" Type="http://schemas.openxmlformats.org/officeDocument/2006/relationships/image" Target="../media/image23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34.wmf"/><Relationship Id="rId3" Type="http://schemas.openxmlformats.org/officeDocument/2006/relationships/image" Target="../media/image29.wmf"/><Relationship Id="rId7" Type="http://schemas.openxmlformats.org/officeDocument/2006/relationships/image" Target="../media/image33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Relationship Id="rId6" Type="http://schemas.openxmlformats.org/officeDocument/2006/relationships/image" Target="../media/image32.wmf"/><Relationship Id="rId5" Type="http://schemas.openxmlformats.org/officeDocument/2006/relationships/image" Target="../media/image31.wmf"/><Relationship Id="rId4" Type="http://schemas.openxmlformats.org/officeDocument/2006/relationships/image" Target="../media/image30.wmf"/><Relationship Id="rId9" Type="http://schemas.openxmlformats.org/officeDocument/2006/relationships/image" Target="../media/image35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2" Type="http://schemas.openxmlformats.org/officeDocument/2006/relationships/image" Target="../media/image38.wmf"/><Relationship Id="rId1" Type="http://schemas.openxmlformats.org/officeDocument/2006/relationships/image" Target="../media/image37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2" Type="http://schemas.openxmlformats.org/officeDocument/2006/relationships/image" Target="../media/image42.wmf"/><Relationship Id="rId1" Type="http://schemas.openxmlformats.org/officeDocument/2006/relationships/image" Target="../media/image41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7.wmf"/><Relationship Id="rId2" Type="http://schemas.openxmlformats.org/officeDocument/2006/relationships/image" Target="../media/image46.wmf"/><Relationship Id="rId1" Type="http://schemas.openxmlformats.org/officeDocument/2006/relationships/image" Target="../media/image45.wmf"/><Relationship Id="rId6" Type="http://schemas.openxmlformats.org/officeDocument/2006/relationships/image" Target="../media/image50.wmf"/><Relationship Id="rId5" Type="http://schemas.openxmlformats.org/officeDocument/2006/relationships/image" Target="../media/image49.wmf"/><Relationship Id="rId4" Type="http://schemas.openxmlformats.org/officeDocument/2006/relationships/image" Target="../media/image48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53.wmf"/><Relationship Id="rId2" Type="http://schemas.openxmlformats.org/officeDocument/2006/relationships/image" Target="../media/image52.wmf"/><Relationship Id="rId1" Type="http://schemas.openxmlformats.org/officeDocument/2006/relationships/image" Target="../media/image51.wmf"/><Relationship Id="rId5" Type="http://schemas.openxmlformats.org/officeDocument/2006/relationships/image" Target="../media/image55.wmf"/><Relationship Id="rId4" Type="http://schemas.openxmlformats.org/officeDocument/2006/relationships/image" Target="../media/image54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6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59.wmf"/><Relationship Id="rId2" Type="http://schemas.openxmlformats.org/officeDocument/2006/relationships/image" Target="../media/image58.wmf"/><Relationship Id="rId1" Type="http://schemas.openxmlformats.org/officeDocument/2006/relationships/image" Target="../media/image57.wmf"/><Relationship Id="rId4" Type="http://schemas.openxmlformats.org/officeDocument/2006/relationships/image" Target="../media/image60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63.wmf"/><Relationship Id="rId2" Type="http://schemas.openxmlformats.org/officeDocument/2006/relationships/image" Target="../media/image62.wmf"/><Relationship Id="rId1" Type="http://schemas.openxmlformats.org/officeDocument/2006/relationships/image" Target="../media/image61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64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68.wmf"/><Relationship Id="rId7" Type="http://schemas.openxmlformats.org/officeDocument/2006/relationships/image" Target="../media/image72.wmf"/><Relationship Id="rId2" Type="http://schemas.openxmlformats.org/officeDocument/2006/relationships/image" Target="../media/image67.wmf"/><Relationship Id="rId1" Type="http://schemas.openxmlformats.org/officeDocument/2006/relationships/image" Target="../media/image66.wmf"/><Relationship Id="rId6" Type="http://schemas.openxmlformats.org/officeDocument/2006/relationships/image" Target="../media/image71.wmf"/><Relationship Id="rId5" Type="http://schemas.openxmlformats.org/officeDocument/2006/relationships/image" Target="../media/image70.wmf"/><Relationship Id="rId4" Type="http://schemas.openxmlformats.org/officeDocument/2006/relationships/image" Target="../media/image6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D14407-7A99-4612-AD8F-F8BCAB7ED15C}" type="datetimeFigureOut">
              <a:rPr lang="ru-RU" smtClean="0"/>
              <a:t>25.09.2018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2EA2E1-8CDA-4604-9291-5FA36CEDF6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6083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2EA2E1-8CDA-4604-9291-5FA36CEDF604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40571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2EA2E1-8CDA-4604-9291-5FA36CEDF604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52983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2EA2E1-8CDA-4604-9291-5FA36CEDF604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33002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2EA2E1-8CDA-4604-9291-5FA36CEDF604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16043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2EA2E1-8CDA-4604-9291-5FA36CEDF604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16499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2EA2E1-8CDA-4604-9291-5FA36CEDF604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71202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2EA2E1-8CDA-4604-9291-5FA36CEDF604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10366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2EA2E1-8CDA-4604-9291-5FA36CEDF604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53980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2EA2E1-8CDA-4604-9291-5FA36CEDF604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45737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2EA2E1-8CDA-4604-9291-5FA36CEDF604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04865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2EA2E1-8CDA-4604-9291-5FA36CEDF604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48554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2EA2E1-8CDA-4604-9291-5FA36CEDF604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256311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2EA2E1-8CDA-4604-9291-5FA36CEDF604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69348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2EA2E1-8CDA-4604-9291-5FA36CEDF604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06501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2EA2E1-8CDA-4604-9291-5FA36CEDF604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92046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2EA2E1-8CDA-4604-9291-5FA36CEDF604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70738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2EA2E1-8CDA-4604-9291-5FA36CEDF604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806735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2EA2E1-8CDA-4604-9291-5FA36CEDF604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7881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2EA2E1-8CDA-4604-9291-5FA36CEDF604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863365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2EA2E1-8CDA-4604-9291-5FA36CEDF604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72119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2EA2E1-8CDA-4604-9291-5FA36CEDF604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658177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2EA2E1-8CDA-4604-9291-5FA36CEDF604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750856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2EA2E1-8CDA-4604-9291-5FA36CEDF604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730957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2EA2E1-8CDA-4604-9291-5FA36CEDF604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418183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2EA2E1-8CDA-4604-9291-5FA36CEDF604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175496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2EA2E1-8CDA-4604-9291-5FA36CEDF604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288496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2EA2E1-8CDA-4604-9291-5FA36CEDF604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397262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2EA2E1-8CDA-4604-9291-5FA36CEDF604}" type="slidenum">
              <a:rPr lang="ru-RU" smtClean="0"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633776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2EA2E1-8CDA-4604-9291-5FA36CEDF604}" type="slidenum">
              <a:rPr lang="ru-RU" smtClean="0"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467188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2EA2E1-8CDA-4604-9291-5FA36CEDF604}" type="slidenum">
              <a:rPr lang="ru-RU" smtClean="0"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13076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2EA2E1-8CDA-4604-9291-5FA36CEDF604}" type="slidenum">
              <a:rPr lang="ru-RU" smtClean="0"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483724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2EA2E1-8CDA-4604-9291-5FA36CEDF604}" type="slidenum">
              <a:rPr lang="ru-RU" smtClean="0"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696149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2EA2E1-8CDA-4604-9291-5FA36CEDF604}" type="slidenum">
              <a:rPr lang="ru-RU" smtClean="0"/>
              <a:t>33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087926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2EA2E1-8CDA-4604-9291-5FA36CEDF604}" type="slidenum">
              <a:rPr lang="ru-RU" smtClean="0"/>
              <a:t>34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495374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2EA2E1-8CDA-4604-9291-5FA36CEDF604}" type="slidenum">
              <a:rPr lang="ru-RU" smtClean="0"/>
              <a:t>35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371565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2EA2E1-8CDA-4604-9291-5FA36CEDF604}" type="slidenum">
              <a:rPr lang="ru-RU" smtClean="0"/>
              <a:t>36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396573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2EA2E1-8CDA-4604-9291-5FA36CEDF604}" type="slidenum">
              <a:rPr lang="ru-RU" smtClean="0"/>
              <a:t>37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65760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25.09.2018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96149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25.09.2018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2006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25.09.2018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69261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25.09.2018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4879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25.09.2018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83242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25.09.2018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575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25.09.2018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95360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FD79D0AC-9F07-4C5A-976A-DB433970471A}" type="datetimeFigureOut">
              <a:rPr lang="ru-RU" smtClean="0"/>
              <a:t>25.09.2018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05310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25.09.2018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03778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25.09.2018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50146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25.09.2018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16823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25.09.2018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012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FD79D0AC-9F07-4C5A-976A-DB433970471A}" type="datetimeFigureOut">
              <a:rPr lang="ru-RU" smtClean="0"/>
              <a:t>25.09.2018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3558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  <p:sldLayoutId id="2147483746" r:id="rId12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6.wmf"/><Relationship Id="rId4" Type="http://schemas.openxmlformats.org/officeDocument/2006/relationships/oleObject" Target="../embeddings/oleObject1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9.wmf"/><Relationship Id="rId4" Type="http://schemas.openxmlformats.org/officeDocument/2006/relationships/oleObject" Target="../embeddings/oleObject2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13" Type="http://schemas.openxmlformats.org/officeDocument/2006/relationships/image" Target="../media/image24.wmf"/><Relationship Id="rId3" Type="http://schemas.openxmlformats.org/officeDocument/2006/relationships/notesSlide" Target="../notesSlides/notesSlide16.xml"/><Relationship Id="rId7" Type="http://schemas.openxmlformats.org/officeDocument/2006/relationships/image" Target="../media/image21.wmf"/><Relationship Id="rId12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4.bin"/><Relationship Id="rId11" Type="http://schemas.openxmlformats.org/officeDocument/2006/relationships/image" Target="../media/image23.wmf"/><Relationship Id="rId5" Type="http://schemas.openxmlformats.org/officeDocument/2006/relationships/image" Target="../media/image20.wmf"/><Relationship Id="rId10" Type="http://schemas.openxmlformats.org/officeDocument/2006/relationships/oleObject" Target="../embeddings/oleObject6.bin"/><Relationship Id="rId4" Type="http://schemas.openxmlformats.org/officeDocument/2006/relationships/oleObject" Target="../embeddings/oleObject3.bin"/><Relationship Id="rId9" Type="http://schemas.openxmlformats.org/officeDocument/2006/relationships/image" Target="../media/image22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25.wmf"/><Relationship Id="rId4" Type="http://schemas.openxmlformats.org/officeDocument/2006/relationships/oleObject" Target="../embeddings/oleObject8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26.wmf"/><Relationship Id="rId4" Type="http://schemas.openxmlformats.org/officeDocument/2006/relationships/oleObject" Target="../embeddings/oleObject9.bin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.bin"/><Relationship Id="rId13" Type="http://schemas.openxmlformats.org/officeDocument/2006/relationships/image" Target="../media/image31.wmf"/><Relationship Id="rId18" Type="http://schemas.openxmlformats.org/officeDocument/2006/relationships/oleObject" Target="../embeddings/oleObject17.bin"/><Relationship Id="rId3" Type="http://schemas.openxmlformats.org/officeDocument/2006/relationships/notesSlide" Target="../notesSlides/notesSlide19.xml"/><Relationship Id="rId21" Type="http://schemas.openxmlformats.org/officeDocument/2006/relationships/image" Target="../media/image35.wmf"/><Relationship Id="rId7" Type="http://schemas.openxmlformats.org/officeDocument/2006/relationships/image" Target="../media/image28.wmf"/><Relationship Id="rId12" Type="http://schemas.openxmlformats.org/officeDocument/2006/relationships/oleObject" Target="../embeddings/oleObject14.bin"/><Relationship Id="rId17" Type="http://schemas.openxmlformats.org/officeDocument/2006/relationships/image" Target="../media/image33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16.bin"/><Relationship Id="rId20" Type="http://schemas.openxmlformats.org/officeDocument/2006/relationships/oleObject" Target="../embeddings/oleObject18.bin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1.bin"/><Relationship Id="rId11" Type="http://schemas.openxmlformats.org/officeDocument/2006/relationships/image" Target="../media/image30.wmf"/><Relationship Id="rId5" Type="http://schemas.openxmlformats.org/officeDocument/2006/relationships/image" Target="../media/image27.wmf"/><Relationship Id="rId15" Type="http://schemas.openxmlformats.org/officeDocument/2006/relationships/image" Target="../media/image32.wmf"/><Relationship Id="rId10" Type="http://schemas.openxmlformats.org/officeDocument/2006/relationships/oleObject" Target="../embeddings/oleObject13.bin"/><Relationship Id="rId19" Type="http://schemas.openxmlformats.org/officeDocument/2006/relationships/image" Target="../media/image34.wmf"/><Relationship Id="rId4" Type="http://schemas.openxmlformats.org/officeDocument/2006/relationships/oleObject" Target="../embeddings/oleObject10.bin"/><Relationship Id="rId9" Type="http://schemas.openxmlformats.org/officeDocument/2006/relationships/image" Target="../media/image29.wmf"/><Relationship Id="rId14" Type="http://schemas.openxmlformats.org/officeDocument/2006/relationships/oleObject" Target="../embeddings/oleObject15.bin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36.wmf"/><Relationship Id="rId4" Type="http://schemas.openxmlformats.org/officeDocument/2006/relationships/oleObject" Target="../embeddings/oleObject19.bin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2.bin"/><Relationship Id="rId3" Type="http://schemas.openxmlformats.org/officeDocument/2006/relationships/notesSlide" Target="../notesSlides/notesSlide23.xml"/><Relationship Id="rId7" Type="http://schemas.openxmlformats.org/officeDocument/2006/relationships/image" Target="../media/image38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21.bin"/><Relationship Id="rId5" Type="http://schemas.openxmlformats.org/officeDocument/2006/relationships/image" Target="../media/image37.wmf"/><Relationship Id="rId4" Type="http://schemas.openxmlformats.org/officeDocument/2006/relationships/oleObject" Target="../embeddings/oleObject20.bin"/><Relationship Id="rId9" Type="http://schemas.openxmlformats.org/officeDocument/2006/relationships/image" Target="../media/image39.w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40.wmf"/><Relationship Id="rId4" Type="http://schemas.openxmlformats.org/officeDocument/2006/relationships/oleObject" Target="../embeddings/oleObject23.bin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6.bin"/><Relationship Id="rId3" Type="http://schemas.openxmlformats.org/officeDocument/2006/relationships/notesSlide" Target="../notesSlides/notesSlide25.xml"/><Relationship Id="rId7" Type="http://schemas.openxmlformats.org/officeDocument/2006/relationships/image" Target="../media/image42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25.bin"/><Relationship Id="rId5" Type="http://schemas.openxmlformats.org/officeDocument/2006/relationships/image" Target="../media/image41.wmf"/><Relationship Id="rId4" Type="http://schemas.openxmlformats.org/officeDocument/2006/relationships/oleObject" Target="../embeddings/oleObject24.bin"/><Relationship Id="rId9" Type="http://schemas.openxmlformats.org/officeDocument/2006/relationships/image" Target="../media/image43.w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5" Type="http://schemas.openxmlformats.org/officeDocument/2006/relationships/image" Target="../media/image44.wmf"/><Relationship Id="rId4" Type="http://schemas.openxmlformats.org/officeDocument/2006/relationships/oleObject" Target="../embeddings/oleObject27.bin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0.bin"/><Relationship Id="rId13" Type="http://schemas.openxmlformats.org/officeDocument/2006/relationships/image" Target="../media/image49.wmf"/><Relationship Id="rId3" Type="http://schemas.openxmlformats.org/officeDocument/2006/relationships/notesSlide" Target="../notesSlides/notesSlide27.xml"/><Relationship Id="rId7" Type="http://schemas.openxmlformats.org/officeDocument/2006/relationships/image" Target="../media/image46.wmf"/><Relationship Id="rId12" Type="http://schemas.openxmlformats.org/officeDocument/2006/relationships/oleObject" Target="../embeddings/oleObject3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29.bin"/><Relationship Id="rId11" Type="http://schemas.openxmlformats.org/officeDocument/2006/relationships/image" Target="../media/image48.wmf"/><Relationship Id="rId5" Type="http://schemas.openxmlformats.org/officeDocument/2006/relationships/image" Target="../media/image45.wmf"/><Relationship Id="rId15" Type="http://schemas.openxmlformats.org/officeDocument/2006/relationships/image" Target="../media/image50.wmf"/><Relationship Id="rId10" Type="http://schemas.openxmlformats.org/officeDocument/2006/relationships/oleObject" Target="../embeddings/oleObject31.bin"/><Relationship Id="rId4" Type="http://schemas.openxmlformats.org/officeDocument/2006/relationships/oleObject" Target="../embeddings/oleObject28.bin"/><Relationship Id="rId9" Type="http://schemas.openxmlformats.org/officeDocument/2006/relationships/image" Target="../media/image47.wmf"/><Relationship Id="rId14" Type="http://schemas.openxmlformats.org/officeDocument/2006/relationships/oleObject" Target="../embeddings/oleObject33.bin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6.bin"/><Relationship Id="rId13" Type="http://schemas.openxmlformats.org/officeDocument/2006/relationships/image" Target="../media/image55.wmf"/><Relationship Id="rId3" Type="http://schemas.openxmlformats.org/officeDocument/2006/relationships/notesSlide" Target="../notesSlides/notesSlide28.xml"/><Relationship Id="rId7" Type="http://schemas.openxmlformats.org/officeDocument/2006/relationships/image" Target="../media/image52.wmf"/><Relationship Id="rId12" Type="http://schemas.openxmlformats.org/officeDocument/2006/relationships/oleObject" Target="../embeddings/oleObject3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35.bin"/><Relationship Id="rId11" Type="http://schemas.openxmlformats.org/officeDocument/2006/relationships/image" Target="../media/image54.wmf"/><Relationship Id="rId5" Type="http://schemas.openxmlformats.org/officeDocument/2006/relationships/image" Target="../media/image51.wmf"/><Relationship Id="rId10" Type="http://schemas.openxmlformats.org/officeDocument/2006/relationships/oleObject" Target="../embeddings/oleObject37.bin"/><Relationship Id="rId4" Type="http://schemas.openxmlformats.org/officeDocument/2006/relationships/oleObject" Target="../embeddings/oleObject34.bin"/><Relationship Id="rId9" Type="http://schemas.openxmlformats.org/officeDocument/2006/relationships/image" Target="../media/image53.wmf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5" Type="http://schemas.openxmlformats.org/officeDocument/2006/relationships/image" Target="../media/image56.wmf"/><Relationship Id="rId4" Type="http://schemas.openxmlformats.org/officeDocument/2006/relationships/oleObject" Target="../embeddings/oleObject39.bin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2.bin"/><Relationship Id="rId3" Type="http://schemas.openxmlformats.org/officeDocument/2006/relationships/notesSlide" Target="../notesSlides/notesSlide32.xml"/><Relationship Id="rId7" Type="http://schemas.openxmlformats.org/officeDocument/2006/relationships/image" Target="../media/image58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41.bin"/><Relationship Id="rId11" Type="http://schemas.openxmlformats.org/officeDocument/2006/relationships/image" Target="../media/image60.wmf"/><Relationship Id="rId5" Type="http://schemas.openxmlformats.org/officeDocument/2006/relationships/image" Target="../media/image57.wmf"/><Relationship Id="rId10" Type="http://schemas.openxmlformats.org/officeDocument/2006/relationships/oleObject" Target="../embeddings/oleObject43.bin"/><Relationship Id="rId4" Type="http://schemas.openxmlformats.org/officeDocument/2006/relationships/oleObject" Target="../embeddings/oleObject40.bin"/><Relationship Id="rId9" Type="http://schemas.openxmlformats.org/officeDocument/2006/relationships/image" Target="../media/image59.wm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6.bin"/><Relationship Id="rId3" Type="http://schemas.openxmlformats.org/officeDocument/2006/relationships/notesSlide" Target="../notesSlides/notesSlide33.xml"/><Relationship Id="rId7" Type="http://schemas.openxmlformats.org/officeDocument/2006/relationships/image" Target="../media/image62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45.bin"/><Relationship Id="rId5" Type="http://schemas.openxmlformats.org/officeDocument/2006/relationships/image" Target="../media/image61.wmf"/><Relationship Id="rId4" Type="http://schemas.openxmlformats.org/officeDocument/2006/relationships/oleObject" Target="../embeddings/oleObject44.bin"/><Relationship Id="rId9" Type="http://schemas.openxmlformats.org/officeDocument/2006/relationships/image" Target="../media/image63.w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Relationship Id="rId5" Type="http://schemas.openxmlformats.org/officeDocument/2006/relationships/image" Target="../media/image64.wmf"/><Relationship Id="rId4" Type="http://schemas.openxmlformats.org/officeDocument/2006/relationships/oleObject" Target="../embeddings/oleObject47.bin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0.bin"/><Relationship Id="rId13" Type="http://schemas.openxmlformats.org/officeDocument/2006/relationships/image" Target="../media/image70.wmf"/><Relationship Id="rId3" Type="http://schemas.openxmlformats.org/officeDocument/2006/relationships/notesSlide" Target="../notesSlides/notesSlide36.xml"/><Relationship Id="rId7" Type="http://schemas.openxmlformats.org/officeDocument/2006/relationships/image" Target="../media/image67.wmf"/><Relationship Id="rId12" Type="http://schemas.openxmlformats.org/officeDocument/2006/relationships/oleObject" Target="../embeddings/oleObject52.bin"/><Relationship Id="rId17" Type="http://schemas.openxmlformats.org/officeDocument/2006/relationships/image" Target="../media/image72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54.bin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49.bin"/><Relationship Id="rId11" Type="http://schemas.openxmlformats.org/officeDocument/2006/relationships/image" Target="../media/image69.wmf"/><Relationship Id="rId5" Type="http://schemas.openxmlformats.org/officeDocument/2006/relationships/image" Target="../media/image66.wmf"/><Relationship Id="rId15" Type="http://schemas.openxmlformats.org/officeDocument/2006/relationships/image" Target="../media/image71.wmf"/><Relationship Id="rId10" Type="http://schemas.openxmlformats.org/officeDocument/2006/relationships/oleObject" Target="../embeddings/oleObject51.bin"/><Relationship Id="rId4" Type="http://schemas.openxmlformats.org/officeDocument/2006/relationships/oleObject" Target="../embeddings/oleObject48.bin"/><Relationship Id="rId9" Type="http://schemas.openxmlformats.org/officeDocument/2006/relationships/image" Target="../media/image68.wmf"/><Relationship Id="rId14" Type="http://schemas.openxmlformats.org/officeDocument/2006/relationships/oleObject" Target="../embeddings/oleObject53.bin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58643" y="93420"/>
            <a:ext cx="10058400" cy="1450757"/>
          </a:xfrm>
        </p:spPr>
        <p:txBody>
          <a:bodyPr/>
          <a:lstStyle/>
          <a:p>
            <a:pPr algn="ctr"/>
            <a:r>
              <a:rPr lang="uz-Cyrl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Richagli mexanizmlarning kinematik analizi</a:t>
            </a:r>
            <a:endParaRPr lang="ru-RU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503405168"/>
              </p:ext>
            </p:extLst>
          </p:nvPr>
        </p:nvGraphicFramePr>
        <p:xfrm>
          <a:off x="152401" y="1752600"/>
          <a:ext cx="11271160" cy="53485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078768" y="1544177"/>
            <a:ext cx="167385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Font typeface="Wingdings" panose="05000000000000000000" pitchFamily="2" charset="2"/>
              <a:buChar char="Ø"/>
              <a:defRPr/>
            </a:pP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40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09467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ертикальный свиток 3"/>
          <p:cNvSpPr/>
          <p:nvPr/>
        </p:nvSpPr>
        <p:spPr>
          <a:xfrm>
            <a:off x="14514" y="391886"/>
            <a:ext cx="12192000" cy="5834743"/>
          </a:xfrm>
          <a:prstGeom prst="vertic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Richagli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biri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V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sinf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juftlar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bog’langan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richaglardan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sterjnlardan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Richagli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qator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afzalliklarga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bo’lgani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texnikada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qo’llaniladi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Chunki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ishlatish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tayyorlash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oson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ishonchliligi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kuchlarni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uzatishi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Bundan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tashqari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FIK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sababi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ishqalanish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kichikligi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juft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elementlarining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chidamliligi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Albatta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kamchiliklardan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holi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kirish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bo’g’in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tekis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qilishiga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qaramay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chiqish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bo’g’inni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tekis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qilishiga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erishib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bo’lmaydi</a:t>
            </a:r>
            <a:r>
              <a:rPr lang="en-US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  </a:t>
            </a:r>
            <a:endParaRPr lang="ru-RU" sz="32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0126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10261062"/>
              </p:ext>
            </p:extLst>
          </p:nvPr>
        </p:nvGraphicFramePr>
        <p:xfrm>
          <a:off x="0" y="0"/>
          <a:ext cx="11959771" cy="65169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10353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97541" y="333829"/>
            <a:ext cx="11705771" cy="6524171"/>
          </a:xfrm>
          <a:prstGeom prst="round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719" y="3799252"/>
            <a:ext cx="6083409" cy="2773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887" y="1164771"/>
            <a:ext cx="5214062" cy="2634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Diagram group"/>
          <p:cNvGrpSpPr/>
          <p:nvPr/>
        </p:nvGrpSpPr>
        <p:grpSpPr>
          <a:xfrm>
            <a:off x="473414" y="1264004"/>
            <a:ext cx="5092770" cy="1608563"/>
            <a:chOff x="5757646" y="304683"/>
            <a:chExt cx="5295970" cy="1608563"/>
          </a:xfrm>
          <a:scene3d>
            <a:camera prst="perspectiveLeft" zoom="91000"/>
            <a:lightRig rig="threePt" dir="t">
              <a:rot lat="0" lon="0" rev="20640000"/>
            </a:lightRig>
          </a:scene3d>
        </p:grpSpPr>
        <p:grpSp>
          <p:nvGrpSpPr>
            <p:cNvPr id="10" name="Группа 9"/>
            <p:cNvGrpSpPr/>
            <p:nvPr/>
          </p:nvGrpSpPr>
          <p:grpSpPr>
            <a:xfrm>
              <a:off x="5757646" y="304683"/>
              <a:ext cx="5295970" cy="1608563"/>
              <a:chOff x="5757646" y="304683"/>
              <a:chExt cx="5295970" cy="1608563"/>
            </a:xfrm>
          </p:grpSpPr>
          <p:sp>
            <p:nvSpPr>
              <p:cNvPr id="11" name="Скругленный прямоугольник 10"/>
              <p:cNvSpPr/>
              <p:nvPr/>
            </p:nvSpPr>
            <p:spPr>
              <a:xfrm>
                <a:off x="5757646" y="304683"/>
                <a:ext cx="5295970" cy="1608563"/>
              </a:xfrm>
              <a:prstGeom prst="roundRect">
                <a:avLst>
                  <a:gd name="adj" fmla="val 10000"/>
                </a:avLst>
              </a:prstGeom>
              <a:solidFill>
                <a:schemeClr val="bg1">
                  <a:lumMod val="85000"/>
                </a:schemeClr>
              </a:solidFill>
              <a:sp3d extrusionH="50600" prstMaterial="plastic">
                <a:bevelT w="101600" h="80600" prst="relaxedInset"/>
                <a:bevelB w="80600" h="80600" prst="relaxedInset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1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/>
              </a:fontRef>
            </p:style>
          </p:sp>
          <p:sp>
            <p:nvSpPr>
              <p:cNvPr id="12" name="Скругленный прямоугольник 4"/>
              <p:cNvSpPr/>
              <p:nvPr/>
            </p:nvSpPr>
            <p:spPr>
              <a:xfrm>
                <a:off x="5804759" y="351796"/>
                <a:ext cx="5201744" cy="1514337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spcFirstLastPara="0" vert="horz" wrap="square" lIns="30480" tIns="30480" rIns="30480" bIns="30480" numCol="1" spcCol="1270" anchor="ctr" anchorCtr="0">
                <a:noAutofit/>
              </a:bodyPr>
              <a:lstStyle/>
              <a:p>
                <a:pPr lvl="0" algn="ctr" defTabSz="21336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4800" kern="1200" dirty="0" err="1" smtClean="0">
                    <a:latin typeface="Times New Roman" pitchFamily="18" charset="0"/>
                    <a:cs typeface="Times New Roman" pitchFamily="18" charset="0"/>
                  </a:rPr>
                  <a:t>To’rt</a:t>
                </a:r>
                <a:r>
                  <a:rPr lang="en-US" sz="4800" kern="1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800" kern="1200" dirty="0" err="1" smtClean="0">
                    <a:latin typeface="Times New Roman" pitchFamily="18" charset="0"/>
                    <a:cs typeface="Times New Roman" pitchFamily="18" charset="0"/>
                  </a:rPr>
                  <a:t>sharnirli</a:t>
                </a:r>
                <a:r>
                  <a:rPr lang="en-US" sz="4800" kern="1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800" kern="1200" dirty="0" err="1" smtClean="0">
                    <a:latin typeface="Times New Roman" pitchFamily="18" charset="0"/>
                    <a:cs typeface="Times New Roman" pitchFamily="18" charset="0"/>
                  </a:rPr>
                  <a:t>mexanizmlar</a:t>
                </a:r>
                <a:endParaRPr lang="ru-RU" sz="4800" kern="1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99713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документ 3"/>
          <p:cNvSpPr/>
          <p:nvPr/>
        </p:nvSpPr>
        <p:spPr>
          <a:xfrm>
            <a:off x="190097" y="225390"/>
            <a:ext cx="11399534" cy="6632610"/>
          </a:xfrm>
          <a:prstGeom prst="flowChartDocument">
            <a:avLst/>
          </a:prstGeom>
          <a:blipFill>
            <a:blip r:embed="rId3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blipFill>
                <a:blip r:embed="rId4"/>
                <a:tile tx="0" ty="0" sx="100000" sy="100000" flip="none" algn="tl"/>
              </a:blip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3882" y="1039664"/>
            <a:ext cx="5648115" cy="41564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" name="Diagram group"/>
          <p:cNvGrpSpPr/>
          <p:nvPr/>
        </p:nvGrpSpPr>
        <p:grpSpPr>
          <a:xfrm>
            <a:off x="420914" y="406400"/>
            <a:ext cx="4513944" cy="2336801"/>
            <a:chOff x="6029171" y="2175588"/>
            <a:chExt cx="5364527" cy="2265919"/>
          </a:xfrm>
          <a:scene3d>
            <a:camera prst="perspectiveLeft" zoom="91000"/>
            <a:lightRig rig="threePt" dir="t">
              <a:rot lat="0" lon="0" rev="20640000"/>
            </a:lightRig>
          </a:scene3d>
        </p:grpSpPr>
        <p:grpSp>
          <p:nvGrpSpPr>
            <p:cNvPr id="8" name="Группа 7"/>
            <p:cNvGrpSpPr/>
            <p:nvPr/>
          </p:nvGrpSpPr>
          <p:grpSpPr>
            <a:xfrm>
              <a:off x="6029171" y="2175588"/>
              <a:ext cx="5364527" cy="2265919"/>
              <a:chOff x="6029171" y="2175588"/>
              <a:chExt cx="5364527" cy="2265919"/>
            </a:xfrm>
          </p:grpSpPr>
          <p:sp>
            <p:nvSpPr>
              <p:cNvPr id="9" name="Скругленный прямоугольник 8"/>
              <p:cNvSpPr/>
              <p:nvPr/>
            </p:nvSpPr>
            <p:spPr>
              <a:xfrm>
                <a:off x="6029171" y="2175588"/>
                <a:ext cx="5364527" cy="2265919"/>
              </a:xfrm>
              <a:prstGeom prst="roundRect">
                <a:avLst>
                  <a:gd name="adj" fmla="val 10000"/>
                </a:avLst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p3d extrusionH="50600" prstMaterial="plastic">
                <a:bevelT w="101600" h="80600" prst="relaxedInset"/>
                <a:bevelB w="80600" h="80600" prst="relaxedInset"/>
              </a:sp3d>
            </p:spPr>
            <p:style>
              <a:lnRef idx="0">
                <a:scrgbClr r="0" g="0" b="0"/>
              </a:lnRef>
              <a:fillRef idx="1">
                <a:scrgbClr r="0" g="0" b="0"/>
              </a:fillRef>
              <a:effectRef idx="1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/>
              </a:fontRef>
            </p:style>
          </p:sp>
          <p:sp>
            <p:nvSpPr>
              <p:cNvPr id="10" name="Скругленный прямоугольник 4"/>
              <p:cNvSpPr/>
              <p:nvPr/>
            </p:nvSpPr>
            <p:spPr>
              <a:xfrm>
                <a:off x="6095538" y="2241955"/>
                <a:ext cx="5231793" cy="2133185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spcFirstLastPara="0" vert="horz" wrap="square" lIns="30480" tIns="30480" rIns="30480" bIns="30480" numCol="1" spcCol="1270" anchor="ctr" anchorCtr="0">
                <a:noAutofit/>
              </a:bodyPr>
              <a:lstStyle/>
              <a:p>
                <a:pPr lvl="0" algn="ctr" defTabSz="21336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4800" kern="1200" dirty="0" err="1" smtClean="0">
                    <a:latin typeface="Times New Roman" pitchFamily="18" charset="0"/>
                    <a:cs typeface="Times New Roman" pitchFamily="18" charset="0"/>
                  </a:rPr>
                  <a:t>Aylangich</a:t>
                </a:r>
                <a:r>
                  <a:rPr lang="en-US" sz="4800" kern="1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800" kern="1200" dirty="0" err="1" smtClean="0">
                    <a:latin typeface="Times New Roman" pitchFamily="18" charset="0"/>
                    <a:cs typeface="Times New Roman" pitchFamily="18" charset="0"/>
                  </a:rPr>
                  <a:t>sudiralgichli</a:t>
                </a:r>
                <a:r>
                  <a:rPr lang="en-US" sz="4800" kern="1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800" kern="1200" dirty="0" err="1" smtClean="0">
                    <a:latin typeface="Times New Roman" pitchFamily="18" charset="0"/>
                    <a:cs typeface="Times New Roman" pitchFamily="18" charset="0"/>
                  </a:rPr>
                  <a:t>mexanizm</a:t>
                </a:r>
                <a:endParaRPr lang="ru-RU" sz="4800" kern="1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145" y="3084040"/>
            <a:ext cx="4483541" cy="32117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2707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документ 3"/>
          <p:cNvSpPr/>
          <p:nvPr/>
        </p:nvSpPr>
        <p:spPr>
          <a:xfrm>
            <a:off x="190097" y="185220"/>
            <a:ext cx="11399534" cy="6632610"/>
          </a:xfrm>
          <a:prstGeom prst="flowChartDocument">
            <a:avLst/>
          </a:prstGeom>
          <a:blipFill>
            <a:blip r:embed="rId3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blipFill>
                <a:blip r:embed="rId4"/>
                <a:tile tx="0" ty="0" sx="100000" sy="100000" flip="none" algn="tl"/>
              </a:blipFill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764" y="2743200"/>
            <a:ext cx="3985250" cy="3762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0448" y="637721"/>
            <a:ext cx="6331623" cy="37746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1" name="Diagram group"/>
          <p:cNvGrpSpPr/>
          <p:nvPr/>
        </p:nvGrpSpPr>
        <p:grpSpPr>
          <a:xfrm>
            <a:off x="255439" y="666296"/>
            <a:ext cx="4623576" cy="1608563"/>
            <a:chOff x="5685067" y="4694534"/>
            <a:chExt cx="5261901" cy="1608563"/>
          </a:xfrm>
          <a:scene3d>
            <a:camera prst="perspectiveLeft" zoom="91000"/>
            <a:lightRig rig="threePt" dir="t">
              <a:rot lat="0" lon="0" rev="20640000"/>
            </a:lightRig>
          </a:scene3d>
        </p:grpSpPr>
        <p:grpSp>
          <p:nvGrpSpPr>
            <p:cNvPr id="12" name="Группа 11"/>
            <p:cNvGrpSpPr/>
            <p:nvPr/>
          </p:nvGrpSpPr>
          <p:grpSpPr>
            <a:xfrm>
              <a:off x="5685067" y="4694534"/>
              <a:ext cx="5261901" cy="1608563"/>
              <a:chOff x="5685067" y="4694534"/>
              <a:chExt cx="5261901" cy="1608563"/>
            </a:xfrm>
          </p:grpSpPr>
          <p:sp>
            <p:nvSpPr>
              <p:cNvPr id="13" name="Скругленный прямоугольник 12"/>
              <p:cNvSpPr/>
              <p:nvPr/>
            </p:nvSpPr>
            <p:spPr>
              <a:xfrm>
                <a:off x="5685067" y="4694534"/>
                <a:ext cx="5261901" cy="1608563"/>
              </a:xfrm>
              <a:prstGeom prst="roundRect">
                <a:avLst>
                  <a:gd name="adj" fmla="val 10000"/>
                </a:avLst>
              </a:prstGeom>
              <a:blipFill rotWithShape="0">
                <a:blip r:embed="rId7"/>
                <a:tile tx="0" ty="0" sx="100000" sy="100000" flip="none" algn="tl"/>
              </a:blipFill>
              <a:sp3d extrusionH="50600" prstMaterial="plastic">
                <a:bevelT w="101600" h="80600" prst="relaxedInset"/>
                <a:bevelB w="80600" h="80600" prst="relaxedInset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1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/>
              </a:fontRef>
            </p:style>
          </p:sp>
          <p:sp>
            <p:nvSpPr>
              <p:cNvPr id="14" name="Скругленный прямоугольник 4"/>
              <p:cNvSpPr/>
              <p:nvPr/>
            </p:nvSpPr>
            <p:spPr>
              <a:xfrm>
                <a:off x="5732180" y="4741647"/>
                <a:ext cx="5167675" cy="1514337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spcFirstLastPara="0" vert="horz" wrap="square" lIns="30480" tIns="30480" rIns="30480" bIns="30480" numCol="1" spcCol="1270" anchor="ctr" anchorCtr="0">
                <a:noAutofit/>
              </a:bodyPr>
              <a:lstStyle/>
              <a:p>
                <a:pPr lvl="0" algn="ctr" defTabSz="21336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4800" kern="1200" dirty="0" err="1" smtClean="0">
                    <a:latin typeface="Times New Roman" pitchFamily="18" charset="0"/>
                    <a:cs typeface="Times New Roman" pitchFamily="18" charset="0"/>
                  </a:rPr>
                  <a:t>Kulisali</a:t>
                </a:r>
                <a:r>
                  <a:rPr lang="en-US" sz="4800" kern="1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800" kern="1200" dirty="0" err="1" smtClean="0">
                    <a:latin typeface="Times New Roman" pitchFamily="18" charset="0"/>
                    <a:cs typeface="Times New Roman" pitchFamily="18" charset="0"/>
                  </a:rPr>
                  <a:t>mexanizm</a:t>
                </a:r>
                <a:r>
                  <a:rPr lang="en-US" sz="4800" kern="1200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ru-RU" sz="4800" kern="1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grpSp>
        <p:nvGrpSpPr>
          <p:cNvPr id="20" name="Diagram group"/>
          <p:cNvGrpSpPr/>
          <p:nvPr/>
        </p:nvGrpSpPr>
        <p:grpSpPr>
          <a:xfrm>
            <a:off x="5183039" y="4566158"/>
            <a:ext cx="6129032" cy="1616928"/>
            <a:chOff x="5685067" y="4694534"/>
            <a:chExt cx="5261901" cy="1608563"/>
          </a:xfrm>
          <a:scene3d>
            <a:camera prst="perspectiveLeft" zoom="91000"/>
            <a:lightRig rig="threePt" dir="t">
              <a:rot lat="0" lon="0" rev="20640000"/>
            </a:lightRig>
          </a:scene3d>
        </p:grpSpPr>
        <p:grpSp>
          <p:nvGrpSpPr>
            <p:cNvPr id="21" name="Группа 20"/>
            <p:cNvGrpSpPr/>
            <p:nvPr/>
          </p:nvGrpSpPr>
          <p:grpSpPr>
            <a:xfrm>
              <a:off x="5685067" y="4694534"/>
              <a:ext cx="5261901" cy="1608563"/>
              <a:chOff x="5685067" y="4694534"/>
              <a:chExt cx="5261901" cy="1608563"/>
            </a:xfrm>
          </p:grpSpPr>
          <p:sp>
            <p:nvSpPr>
              <p:cNvPr id="22" name="Скругленный прямоугольник 21"/>
              <p:cNvSpPr/>
              <p:nvPr/>
            </p:nvSpPr>
            <p:spPr>
              <a:xfrm>
                <a:off x="5685067" y="4694534"/>
                <a:ext cx="5261901" cy="1608563"/>
              </a:xfrm>
              <a:prstGeom prst="roundRect">
                <a:avLst>
                  <a:gd name="adj" fmla="val 10000"/>
                </a:avLst>
              </a:prstGeom>
              <a:blipFill rotWithShape="0">
                <a:blip r:embed="rId7"/>
                <a:tile tx="0" ty="0" sx="100000" sy="100000" flip="none" algn="tl"/>
              </a:blipFill>
              <a:sp3d extrusionH="50600" prstMaterial="plastic">
                <a:bevelT w="101600" h="80600" prst="relaxedInset"/>
                <a:bevelB w="80600" h="80600" prst="relaxedInset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1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/>
              </a:fontRef>
            </p:style>
          </p:sp>
          <p:sp>
            <p:nvSpPr>
              <p:cNvPr id="23" name="Скругленный прямоугольник 4"/>
              <p:cNvSpPr/>
              <p:nvPr/>
            </p:nvSpPr>
            <p:spPr>
              <a:xfrm>
                <a:off x="5732180" y="4741647"/>
                <a:ext cx="5167675" cy="1514337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spcFirstLastPara="0" vert="horz" wrap="square" lIns="30480" tIns="30480" rIns="30480" bIns="30480" numCol="1" spcCol="1270" anchor="ctr" anchorCtr="0">
                <a:noAutofit/>
              </a:bodyPr>
              <a:lstStyle/>
              <a:p>
                <a:pPr lvl="0" algn="ctr" defTabSz="21336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4800" kern="1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800" kern="1200" dirty="0" err="1" smtClean="0">
                    <a:latin typeface="Times New Roman" pitchFamily="18" charset="0"/>
                    <a:cs typeface="Times New Roman" pitchFamily="18" charset="0"/>
                  </a:rPr>
                  <a:t>Tebranma</a:t>
                </a:r>
                <a:r>
                  <a:rPr lang="en-US" sz="4800" kern="1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800" kern="1200" dirty="0" err="1" smtClean="0">
                    <a:latin typeface="Times New Roman" pitchFamily="18" charset="0"/>
                    <a:cs typeface="Times New Roman" pitchFamily="18" charset="0"/>
                  </a:rPr>
                  <a:t>toshli</a:t>
                </a:r>
                <a:r>
                  <a:rPr lang="en-US" sz="4800" kern="1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800" kern="1200" dirty="0" err="1" smtClean="0">
                    <a:latin typeface="Times New Roman" pitchFamily="18" charset="0"/>
                    <a:cs typeface="Times New Roman" pitchFamily="18" charset="0"/>
                  </a:rPr>
                  <a:t>kulisali</a:t>
                </a:r>
                <a:r>
                  <a:rPr lang="en-US" sz="4800" kern="12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4800" kern="1200" dirty="0" err="1" smtClean="0">
                    <a:latin typeface="Times New Roman" pitchFamily="18" charset="0"/>
                    <a:cs typeface="Times New Roman" pitchFamily="18" charset="0"/>
                  </a:rPr>
                  <a:t>mexanizm</a:t>
                </a:r>
                <a:r>
                  <a:rPr lang="en-US" sz="4800" kern="1200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ru-RU" sz="4800" kern="1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38898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411804954"/>
              </p:ext>
            </p:extLst>
          </p:nvPr>
        </p:nvGraphicFramePr>
        <p:xfrm>
          <a:off x="-203200" y="101600"/>
          <a:ext cx="12045601" cy="66156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26553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692251138"/>
              </p:ext>
            </p:extLst>
          </p:nvPr>
        </p:nvGraphicFramePr>
        <p:xfrm>
          <a:off x="-1088571" y="1"/>
          <a:ext cx="13004800" cy="65894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35832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87" t="15081" r="5515" b="8135"/>
          <a:stretch/>
        </p:blipFill>
        <p:spPr bwMode="auto">
          <a:xfrm>
            <a:off x="14099" y="217714"/>
            <a:ext cx="12154986" cy="6470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2494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769038525"/>
              </p:ext>
            </p:extLst>
          </p:nvPr>
        </p:nvGraphicFramePr>
        <p:xfrm>
          <a:off x="504967" y="368490"/>
          <a:ext cx="11450472" cy="6387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8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18319" t="41022" r="71753" b="45288"/>
          <a:stretch/>
        </p:blipFill>
        <p:spPr>
          <a:xfrm>
            <a:off x="4833257" y="1122873"/>
            <a:ext cx="2438400" cy="18904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091739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573206" y="0"/>
            <a:ext cx="10522424" cy="1349829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MEXANIZMLARNING TURLI XOLATLARDAGI PLANLARINI TUZISH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973987"/>
              </p:ext>
            </p:extLst>
          </p:nvPr>
        </p:nvGraphicFramePr>
        <p:xfrm>
          <a:off x="630938" y="923745"/>
          <a:ext cx="10885714" cy="59342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0" r:id="rId4" imgW="12287250" imgH="4914900" progId="AutoCAD.Drawing.17">
                  <p:embed/>
                </p:oleObj>
              </mc:Choice>
              <mc:Fallback>
                <p:oleObj r:id="rId4" imgW="12287250" imgH="4914900" progId="AutoCAD.Drawing.17">
                  <p:embed/>
                  <p:pic>
                    <p:nvPicPr>
                      <p:cNvPr id="0" name="Объект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19453" r="23631"/>
                      <a:stretch>
                        <a:fillRect/>
                      </a:stretch>
                    </p:blipFill>
                    <p:spPr bwMode="auto">
                      <a:xfrm>
                        <a:off x="630938" y="923745"/>
                        <a:ext cx="10885714" cy="593425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67276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273170050"/>
              </p:ext>
            </p:extLst>
          </p:nvPr>
        </p:nvGraphicFramePr>
        <p:xfrm>
          <a:off x="275771" y="290286"/>
          <a:ext cx="11263086" cy="61395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603494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23082" y="136479"/>
            <a:ext cx="11136572" cy="653251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7" name="Picture 3" descr="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286" y="395785"/>
            <a:ext cx="10072048" cy="5989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2674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Рисунок 37"/>
          <p:cNvPicPr>
            <a:picLocks noChangeAspect="1"/>
          </p:cNvPicPr>
          <p:nvPr/>
        </p:nvPicPr>
        <p:blipFill rotWithShape="1">
          <a:blip r:embed="rId3"/>
          <a:srcRect l="17537" t="21974" r="5491" b="9970"/>
          <a:stretch/>
        </p:blipFill>
        <p:spPr>
          <a:xfrm>
            <a:off x="362857" y="348343"/>
            <a:ext cx="11596914" cy="6518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770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609599" y="420913"/>
            <a:ext cx="24684887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76926647"/>
              </p:ext>
            </p:extLst>
          </p:nvPr>
        </p:nvGraphicFramePr>
        <p:xfrm>
          <a:off x="609600" y="420913"/>
          <a:ext cx="11088914" cy="60169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4" r:id="rId4" imgW="12287250" imgH="4914900" progId="AutoCAD.Drawing.17">
                  <p:embed/>
                </p:oleObj>
              </mc:Choice>
              <mc:Fallback>
                <p:oleObj r:id="rId4" imgW="12287250" imgH="4914900" progId="AutoCAD.Drawing.17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0107" t="30167" r="40465" b="30005"/>
                      <a:stretch>
                        <a:fillRect/>
                      </a:stretch>
                    </p:blipFill>
                    <p:spPr bwMode="auto">
                      <a:xfrm>
                        <a:off x="609600" y="420913"/>
                        <a:ext cx="11088914" cy="601694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65846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514543" y="291717"/>
            <a:ext cx="11321142" cy="1451428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Vektor</a:t>
            </a:r>
            <a:r>
              <a:rPr lang="en-US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tenglama</a:t>
            </a:r>
            <a:r>
              <a:rPr lang="en-US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tuzamiz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трелка вниз 2"/>
          <p:cNvSpPr/>
          <p:nvPr/>
        </p:nvSpPr>
        <p:spPr>
          <a:xfrm>
            <a:off x="5737845" y="1747299"/>
            <a:ext cx="1233714" cy="1059543"/>
          </a:xfrm>
          <a:prstGeom prst="down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Блок-схема: альтернативный процесс 3"/>
          <p:cNvSpPr/>
          <p:nvPr/>
        </p:nvSpPr>
        <p:spPr>
          <a:xfrm>
            <a:off x="605307" y="2806842"/>
            <a:ext cx="11081556" cy="3761383"/>
          </a:xfrm>
          <a:prstGeom prst="flowChartAlternateProcess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-537028" y="-188687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6" name="Объект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33440555"/>
              </p:ext>
            </p:extLst>
          </p:nvPr>
        </p:nvGraphicFramePr>
        <p:xfrm>
          <a:off x="1338705" y="3284784"/>
          <a:ext cx="2819990" cy="1173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62" name="Уравнение" r:id="rId4" imgW="1180800" imgH="482400" progId="Equation.3">
                  <p:embed/>
                </p:oleObj>
              </mc:Choice>
              <mc:Fallback>
                <p:oleObj name="Уравнение" r:id="rId4" imgW="1180800" imgH="48240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8705" y="3284784"/>
                        <a:ext cx="2819990" cy="1173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8" name="Объект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91357244"/>
              </p:ext>
            </p:extLst>
          </p:nvPr>
        </p:nvGraphicFramePr>
        <p:xfrm>
          <a:off x="4642922" y="3324727"/>
          <a:ext cx="2598915" cy="1053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63" name="Уравнение" r:id="rId6" imgW="1091726" imgH="431613" progId="Equation.3">
                  <p:embed/>
                </p:oleObj>
              </mc:Choice>
              <mc:Fallback>
                <p:oleObj name="Уравнение" r:id="rId6" imgW="1091726" imgH="431613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2922" y="3324727"/>
                        <a:ext cx="2598915" cy="10539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16"/>
          <p:cNvSpPr>
            <a:spLocks noChangeArrowheads="1"/>
          </p:cNvSpPr>
          <p:nvPr/>
        </p:nvSpPr>
        <p:spPr bwMode="auto">
          <a:xfrm>
            <a:off x="2279197" y="411525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0" name="Объект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5745293"/>
              </p:ext>
            </p:extLst>
          </p:nvPr>
        </p:nvGraphicFramePr>
        <p:xfrm>
          <a:off x="7903438" y="3464897"/>
          <a:ext cx="2655410" cy="11257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64" name="Уравнение" r:id="rId8" imgW="1028254" imgH="431613" progId="Equation.3">
                  <p:embed/>
                </p:oleObj>
              </mc:Choice>
              <mc:Fallback>
                <p:oleObj name="Уравнение" r:id="rId8" imgW="1028254" imgH="431613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03438" y="3464897"/>
                        <a:ext cx="2655410" cy="112579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ctangle 18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2" name="Объект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6326752"/>
              </p:ext>
            </p:extLst>
          </p:nvPr>
        </p:nvGraphicFramePr>
        <p:xfrm>
          <a:off x="6247705" y="5069481"/>
          <a:ext cx="2825174" cy="10805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65" name="Уравнение" r:id="rId10" imgW="1143000" imgH="431800" progId="Equation.3">
                  <p:embed/>
                </p:oleObj>
              </mc:Choice>
              <mc:Fallback>
                <p:oleObj name="Уравнение" r:id="rId10" imgW="1143000" imgH="431800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7705" y="5069481"/>
                        <a:ext cx="2825174" cy="108059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Rectangle 20"/>
          <p:cNvSpPr>
            <a:spLocks noChangeArrowheads="1"/>
          </p:cNvSpPr>
          <p:nvPr/>
        </p:nvSpPr>
        <p:spPr bwMode="auto">
          <a:xfrm>
            <a:off x="4916715" y="487839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4" name="Объект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62213386"/>
              </p:ext>
            </p:extLst>
          </p:nvPr>
        </p:nvGraphicFramePr>
        <p:xfrm>
          <a:off x="1662504" y="5032346"/>
          <a:ext cx="2980418" cy="11426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66" name="Уравнение" r:id="rId12" imgW="1244600" imgH="469900" progId="Equation.3">
                  <p:embed/>
                </p:oleObj>
              </mc:Choice>
              <mc:Fallback>
                <p:oleObj name="Уравнение" r:id="rId12" imgW="1244600" imgH="469900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62504" y="5032346"/>
                        <a:ext cx="2980418" cy="114269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499020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перфолента 1"/>
          <p:cNvSpPr/>
          <p:nvPr/>
        </p:nvSpPr>
        <p:spPr>
          <a:xfrm>
            <a:off x="300264" y="58057"/>
            <a:ext cx="11451771" cy="6596743"/>
          </a:xfrm>
          <a:prstGeom prst="flowChartPunchedTap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nnuqtaning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tezligni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lang="en-US" sz="3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perpendikulyar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yo’nalgan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planini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qutbini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tanlab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kesmani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lang="en-US" sz="3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perpindilulyar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o’tkazamiz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Kesma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n.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tezligini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ifodalaydigan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chizmadagi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vektor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uzunligi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uzunligi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ixtiyoriy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tanlab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Pa = 50 mm ( 30 – 70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tavsiya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ctr"/>
            <a:endParaRPr lang="en-US" dirty="0" smtClean="0"/>
          </a:p>
          <a:p>
            <a:pPr algn="ctr"/>
            <a:endParaRPr lang="ru-RU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-101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3628571" y="374468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71519653"/>
              </p:ext>
            </p:extLst>
          </p:nvPr>
        </p:nvGraphicFramePr>
        <p:xfrm>
          <a:off x="1683656" y="4630057"/>
          <a:ext cx="4835156" cy="12373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8" name="Уравнение" r:id="rId4" imgW="1536033" imgH="393529" progId="Equation.3">
                  <p:embed/>
                </p:oleObj>
              </mc:Choice>
              <mc:Fallback>
                <p:oleObj name="Уравнение" r:id="rId4" imgW="1536033" imgH="393529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83656" y="4630057"/>
                        <a:ext cx="4835156" cy="123734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908861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-1"/>
            <a:ext cx="26814504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20138242"/>
              </p:ext>
            </p:extLst>
          </p:nvPr>
        </p:nvGraphicFramePr>
        <p:xfrm>
          <a:off x="899885" y="188685"/>
          <a:ext cx="8316686" cy="68852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2" r:id="rId4" imgW="12287250" imgH="4914900" progId="AutoCAD.Drawing.17">
                  <p:embed/>
                </p:oleObj>
              </mc:Choice>
              <mc:Fallback>
                <p:oleObj r:id="rId4" imgW="12287250" imgH="4914900" progId="AutoCAD.Drawing.17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50697" t="53307" r="41191" b="26390"/>
                      <a:stretch>
                        <a:fillRect/>
                      </a:stretch>
                    </p:blipFill>
                    <p:spPr bwMode="auto">
                      <a:xfrm>
                        <a:off x="899885" y="188685"/>
                        <a:ext cx="8316686" cy="688525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Овал 3"/>
          <p:cNvSpPr/>
          <p:nvPr/>
        </p:nvSpPr>
        <p:spPr>
          <a:xfrm>
            <a:off x="1393371" y="188685"/>
            <a:ext cx="4992915" cy="190137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Tezliklar</a:t>
            </a:r>
            <a:r>
              <a:rPr lang="en-US" sz="4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plani</a:t>
            </a:r>
            <a:endParaRPr lang="ru-RU" sz="4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00326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Блок-схема: решение 8"/>
          <p:cNvSpPr/>
          <p:nvPr/>
        </p:nvSpPr>
        <p:spPr>
          <a:xfrm>
            <a:off x="141668" y="103032"/>
            <a:ext cx="11848563" cy="3013656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planidan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foydalanib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nuqtaning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tezligini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трелка вниз 9"/>
          <p:cNvSpPr/>
          <p:nvPr/>
        </p:nvSpPr>
        <p:spPr>
          <a:xfrm>
            <a:off x="5531476" y="3116688"/>
            <a:ext cx="1068946" cy="618185"/>
          </a:xfrm>
          <a:prstGeom prst="down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с двумя скругленными противолежащими углами 10"/>
          <p:cNvSpPr/>
          <p:nvPr/>
        </p:nvSpPr>
        <p:spPr>
          <a:xfrm>
            <a:off x="270457" y="3734873"/>
            <a:ext cx="11719774" cy="3013656"/>
          </a:xfrm>
          <a:prstGeom prst="round2Diag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3" name="Объект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5024359"/>
              </p:ext>
            </p:extLst>
          </p:nvPr>
        </p:nvGraphicFramePr>
        <p:xfrm>
          <a:off x="3379637" y="4114881"/>
          <a:ext cx="2216580" cy="6631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43" name="Уравнение" r:id="rId4" imgW="774360" imgH="228600" progId="Equation.3">
                  <p:embed/>
                </p:oleObj>
              </mc:Choice>
              <mc:Fallback>
                <p:oleObj name="Уравнение" r:id="rId4" imgW="774360" imgH="2286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79637" y="4114881"/>
                        <a:ext cx="2216580" cy="66318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5" name="Объект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6857709"/>
              </p:ext>
            </p:extLst>
          </p:nvPr>
        </p:nvGraphicFramePr>
        <p:xfrm>
          <a:off x="6033294" y="4210793"/>
          <a:ext cx="2333082" cy="5672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44" name="Уравнение" r:id="rId6" imgW="825480" imgH="228600" progId="Equation.3">
                  <p:embed/>
                </p:oleObj>
              </mc:Choice>
              <mc:Fallback>
                <p:oleObj name="Уравнение" r:id="rId6" imgW="825480" imgH="22860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33294" y="4210793"/>
                        <a:ext cx="2333082" cy="56726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7" name="Объект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08688864"/>
              </p:ext>
            </p:extLst>
          </p:nvPr>
        </p:nvGraphicFramePr>
        <p:xfrm>
          <a:off x="8803453" y="4241151"/>
          <a:ext cx="2464695" cy="6769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45" name="Уравнение" r:id="rId8" imgW="901440" imgH="241200" progId="Equation.3">
                  <p:embed/>
                </p:oleObj>
              </mc:Choice>
              <mc:Fallback>
                <p:oleObj name="Уравнение" r:id="rId8" imgW="901440" imgH="24120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03453" y="4241151"/>
                        <a:ext cx="2464695" cy="67692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tangle 1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9" name="Объект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51297700"/>
              </p:ext>
            </p:extLst>
          </p:nvPr>
        </p:nvGraphicFramePr>
        <p:xfrm>
          <a:off x="1177612" y="5187436"/>
          <a:ext cx="1936124" cy="11217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46" name="Уравнение" r:id="rId10" imgW="672840" imgH="393480" progId="Equation.3">
                  <p:embed/>
                </p:oleObj>
              </mc:Choice>
              <mc:Fallback>
                <p:oleObj name="Уравнение" r:id="rId10" imgW="672840" imgH="39348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77612" y="5187436"/>
                        <a:ext cx="1936124" cy="112177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Rectangle 17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1" name="Объект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217826"/>
              </p:ext>
            </p:extLst>
          </p:nvPr>
        </p:nvGraphicFramePr>
        <p:xfrm>
          <a:off x="3760631" y="5241701"/>
          <a:ext cx="1580859" cy="114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47" name="Уравнение" r:id="rId12" imgW="596880" imgH="431640" progId="Equation.3">
                  <p:embed/>
                </p:oleObj>
              </mc:Choice>
              <mc:Fallback>
                <p:oleObj name="Уравнение" r:id="rId12" imgW="596880" imgH="431640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60631" y="5241701"/>
                        <a:ext cx="1580859" cy="1143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Rectangle 19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3" name="Объект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14127967"/>
              </p:ext>
            </p:extLst>
          </p:nvPr>
        </p:nvGraphicFramePr>
        <p:xfrm>
          <a:off x="5834396" y="5289193"/>
          <a:ext cx="1512648" cy="10878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48" name="Уравнение" r:id="rId14" imgW="634680" imgH="457200" progId="Equation.3">
                  <p:embed/>
                </p:oleObj>
              </mc:Choice>
              <mc:Fallback>
                <p:oleObj name="Уравнение" r:id="rId14" imgW="634680" imgH="45720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34396" y="5289193"/>
                        <a:ext cx="1512648" cy="108780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" name="Rectangle 2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5" name="Объект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2482294"/>
              </p:ext>
            </p:extLst>
          </p:nvPr>
        </p:nvGraphicFramePr>
        <p:xfrm>
          <a:off x="7684548" y="5289193"/>
          <a:ext cx="1356421" cy="9512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49" name="Уравнение" r:id="rId16" imgW="609480" imgH="431640" progId="Equation.3">
                  <p:embed/>
                </p:oleObj>
              </mc:Choice>
              <mc:Fallback>
                <p:oleObj name="Уравнение" r:id="rId16" imgW="609480" imgH="43164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84548" y="5289193"/>
                        <a:ext cx="1356421" cy="95125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" name="Rectangle 2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7" name="Объект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3320977"/>
              </p:ext>
            </p:extLst>
          </p:nvPr>
        </p:nvGraphicFramePr>
        <p:xfrm>
          <a:off x="9543245" y="5321045"/>
          <a:ext cx="1405407" cy="10485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50" name="Уравнение" r:id="rId18" imgW="647640" imgH="482400" progId="Equation.3">
                  <p:embed/>
                </p:oleObj>
              </mc:Choice>
              <mc:Fallback>
                <p:oleObj name="Уравнение" r:id="rId18" imgW="647640" imgH="482400" progId="Equation.3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43245" y="5321045"/>
                        <a:ext cx="1405407" cy="104851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Rectangle 25"/>
          <p:cNvSpPr>
            <a:spLocks noChangeArrowheads="1"/>
          </p:cNvSpPr>
          <p:nvPr/>
        </p:nvSpPr>
        <p:spPr bwMode="auto">
          <a:xfrm>
            <a:off x="2381250" y="427411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9" name="Объект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66093302"/>
              </p:ext>
            </p:extLst>
          </p:nvPr>
        </p:nvGraphicFramePr>
        <p:xfrm>
          <a:off x="649579" y="4029075"/>
          <a:ext cx="2208770" cy="61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51" name="Уравнение" r:id="rId20" imgW="825500" imgH="228600" progId="Equation.3">
                  <p:embed/>
                </p:oleObj>
              </mc:Choice>
              <mc:Fallback>
                <p:oleObj name="Уравнение" r:id="rId20" imgW="825500" imgH="228600" progId="Equation.3">
                  <p:embed/>
                  <p:pic>
                    <p:nvPicPr>
                      <p:cNvPr id="0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9579" y="4029075"/>
                        <a:ext cx="2208770" cy="6191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347083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463639" y="0"/>
            <a:ext cx="11771290" cy="6194739"/>
          </a:xfrm>
        </p:spPr>
        <p:txBody>
          <a:bodyPr>
            <a:normAutofit fontScale="90000"/>
          </a:bodyPr>
          <a:lstStyle/>
          <a:p>
            <a:r>
              <a:rPr lang="en-US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endParaRPr lang="ru-RU" dirty="0"/>
          </a:p>
        </p:txBody>
      </p:sp>
      <p:sp>
        <p:nvSpPr>
          <p:cNvPr id="5" name="Блок-схема: перфолента 4"/>
          <p:cNvSpPr/>
          <p:nvPr/>
        </p:nvSpPr>
        <p:spPr>
          <a:xfrm>
            <a:off x="579549" y="1777285"/>
            <a:ext cx="11500834" cy="4868214"/>
          </a:xfrm>
          <a:prstGeom prst="flowChartPunchedTap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514350" indent="-514350" algn="just">
              <a:buFont typeface="Wingdings" panose="05000000000000000000" pitchFamily="2" charset="2"/>
              <a:buChar char="v"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Tezliklar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planning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qutb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tezligi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nolga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tasvirlaydi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14350" indent="-514350" algn="just">
              <a:buFont typeface="Wingdings" panose="05000000000000000000" pitchFamily="2" charset="2"/>
              <a:buChar char="v"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Qutbda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boshlanadigan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vektorlar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absolyut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ifodalaydi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14350" indent="-514350" algn="just">
              <a:buFont typeface="Wingdings" panose="05000000000000000000" pitchFamily="2" charset="2"/>
              <a:buChar char="v"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Absolyut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tutashtiradigan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vektorlar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ifodalaydi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/>
          </a:p>
        </p:txBody>
      </p:sp>
      <p:sp>
        <p:nvSpPr>
          <p:cNvPr id="6" name="Блок-схема: альтернативный процесс 5"/>
          <p:cNvSpPr/>
          <p:nvPr/>
        </p:nvSpPr>
        <p:spPr>
          <a:xfrm>
            <a:off x="746974" y="270457"/>
            <a:ext cx="10019763" cy="1223492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Tezliklar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planlarining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tasviriy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hossalari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9" name="Стрелка вниз 8"/>
          <p:cNvSpPr/>
          <p:nvPr/>
        </p:nvSpPr>
        <p:spPr>
          <a:xfrm>
            <a:off x="3709116" y="1493949"/>
            <a:ext cx="759853" cy="1326524"/>
          </a:xfrm>
          <a:prstGeom prst="down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03491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0462" y="609600"/>
            <a:ext cx="10676586" cy="5726806"/>
          </a:xfrm>
        </p:spPr>
        <p:txBody>
          <a:bodyPr>
            <a:normAutofit/>
          </a:bodyPr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Tezlanishlar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planini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/>
              <a:t/>
            </a:r>
            <a:br>
              <a:rPr lang="ru-RU" dirty="0"/>
            </a:br>
            <a:r>
              <a:rPr lang="en-US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en-US" dirty="0"/>
              <a:t>	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mexanizmda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topilsa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tezlanishlar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mexanizmida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tezlanishlar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topiladi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Tezlanish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nuqtaning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absolyut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nisbiy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tezlanish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vektoridan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qurilgan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ko’pburchakdir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4474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437882" y="167425"/>
            <a:ext cx="11565227" cy="150682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Tezlanish</a:t>
            </a:r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vektor</a:t>
            </a:r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tenglamalari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850006" y="1519707"/>
            <a:ext cx="10728101" cy="5338293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-193183" y="-128789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13765236"/>
              </p:ext>
            </p:extLst>
          </p:nvPr>
        </p:nvGraphicFramePr>
        <p:xfrm>
          <a:off x="1893888" y="1811337"/>
          <a:ext cx="6812230" cy="50050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4" name="Уравнение" r:id="rId4" imgW="1815840" imgH="2641320" progId="Equation.3">
                  <p:embed/>
                </p:oleObj>
              </mc:Choice>
              <mc:Fallback>
                <p:oleObj name="Уравнение" r:id="rId4" imgW="1815840" imgH="264132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93888" y="1811337"/>
                        <a:ext cx="6812230" cy="500504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79904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419100" y="609600"/>
            <a:ext cx="11487150" cy="127635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Normal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tezlanishlarni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isoblab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topamiz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00025" y="274240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90880989"/>
              </p:ext>
            </p:extLst>
          </p:nvPr>
        </p:nvGraphicFramePr>
        <p:xfrm>
          <a:off x="624184" y="2246312"/>
          <a:ext cx="4932036" cy="1677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00" name="Уравнение" r:id="rId4" imgW="1371600" imgH="469800" progId="Equation.3">
                  <p:embed/>
                </p:oleObj>
              </mc:Choice>
              <mc:Fallback>
                <p:oleObj name="Уравнение" r:id="rId4" imgW="1371600" imgH="4698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184" y="2246312"/>
                        <a:ext cx="4932036" cy="16779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85900" y="34480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88819894"/>
              </p:ext>
            </p:extLst>
          </p:nvPr>
        </p:nvGraphicFramePr>
        <p:xfrm>
          <a:off x="6034180" y="3018170"/>
          <a:ext cx="4976720" cy="16686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01" name="Уравнение" r:id="rId6" imgW="1409400" imgH="469800" progId="Equation.3">
                  <p:embed/>
                </p:oleObj>
              </mc:Choice>
              <mc:Fallback>
                <p:oleObj name="Уравнение" r:id="rId6" imgW="1409400" imgH="4698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34180" y="3018170"/>
                        <a:ext cx="4976720" cy="166863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485900" y="34480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98118046"/>
              </p:ext>
            </p:extLst>
          </p:nvPr>
        </p:nvGraphicFramePr>
        <p:xfrm>
          <a:off x="1638240" y="4999370"/>
          <a:ext cx="4868922" cy="15785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02" name="Уравнение" r:id="rId8" imgW="1536480" imgH="495000" progId="Equation.3">
                  <p:embed/>
                </p:oleObj>
              </mc:Choice>
              <mc:Fallback>
                <p:oleObj name="Уравнение" r:id="rId8" imgW="1536480" imgH="4950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38240" y="4999370"/>
                        <a:ext cx="4868922" cy="157853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110134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38150963"/>
              </p:ext>
            </p:extLst>
          </p:nvPr>
        </p:nvGraphicFramePr>
        <p:xfrm>
          <a:off x="4097014" y="2410919"/>
          <a:ext cx="4659085" cy="3113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9" name="Уравнение" r:id="rId4" imgW="558720" imgH="419040" progId="Equation.3">
                  <p:embed/>
                </p:oleObj>
              </mc:Choice>
              <mc:Fallback>
                <p:oleObj name="Уравнение" r:id="rId4" imgW="558720" imgH="41904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97014" y="2410919"/>
                        <a:ext cx="4659085" cy="31134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Овал 3"/>
          <p:cNvSpPr/>
          <p:nvPr/>
        </p:nvSpPr>
        <p:spPr>
          <a:xfrm>
            <a:off x="991673" y="347730"/>
            <a:ext cx="10869769" cy="14810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indent="45720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Tezlanishlar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palnini</a:t>
            </a:r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masshtabi</a:t>
            </a: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:</a:t>
            </a:r>
            <a:endParaRPr lang="ru-RU" sz="20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814294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493486" y="174170"/>
            <a:ext cx="11379200" cy="153851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tezlanishlarni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ifodalaydigan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chizmadagi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uzunliklar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55197154"/>
              </p:ext>
            </p:extLst>
          </p:nvPr>
        </p:nvGraphicFramePr>
        <p:xfrm>
          <a:off x="1248229" y="2057399"/>
          <a:ext cx="3212646" cy="23454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24" name="Уравнение" r:id="rId4" imgW="634680" imgH="457200" progId="Equation.3">
                  <p:embed/>
                </p:oleObj>
              </mc:Choice>
              <mc:Fallback>
                <p:oleObj name="Уравнение" r:id="rId4" imgW="634680" imgH="4572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48229" y="2057399"/>
                        <a:ext cx="3212646" cy="234549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99432898"/>
              </p:ext>
            </p:extLst>
          </p:nvPr>
        </p:nvGraphicFramePr>
        <p:xfrm>
          <a:off x="6535631" y="2283556"/>
          <a:ext cx="2942198" cy="20239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25" name="Уравнение" r:id="rId6" imgW="672840" imgH="457200" progId="Equation.3">
                  <p:embed/>
                </p:oleObj>
              </mc:Choice>
              <mc:Fallback>
                <p:oleObj name="Уравнение" r:id="rId6" imgW="672840" imgH="4572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35631" y="2283556"/>
                        <a:ext cx="2942198" cy="202397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21980960"/>
              </p:ext>
            </p:extLst>
          </p:nvPr>
        </p:nvGraphicFramePr>
        <p:xfrm>
          <a:off x="3573235" y="4164868"/>
          <a:ext cx="3846286" cy="23531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26" name="Уравнение" r:id="rId8" imgW="761760" imgH="469800" progId="Equation.3">
                  <p:embed/>
                </p:oleObj>
              </mc:Choice>
              <mc:Fallback>
                <p:oleObj name="Уравнение" r:id="rId8" imgW="761760" imgH="4698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3235" y="4164868"/>
                        <a:ext cx="3846286" cy="235318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0971782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683026" y="715617"/>
            <a:ext cx="24261513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5612147"/>
              </p:ext>
            </p:extLst>
          </p:nvPr>
        </p:nvGraphicFramePr>
        <p:xfrm>
          <a:off x="1333500" y="292421"/>
          <a:ext cx="10172700" cy="62226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34" r:id="rId4" imgW="12287250" imgH="4914900" progId="AutoCAD.Drawing.17">
                  <p:embed/>
                </p:oleObj>
              </mc:Choice>
              <mc:Fallback>
                <p:oleObj r:id="rId4" imgW="12287250" imgH="4914900" progId="AutoCAD.Drawing.17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1750" t="65067" r="39275" b="143"/>
                      <a:stretch>
                        <a:fillRect/>
                      </a:stretch>
                    </p:blipFill>
                    <p:spPr bwMode="auto">
                      <a:xfrm>
                        <a:off x="1333500" y="292421"/>
                        <a:ext cx="10172700" cy="622267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Овал 3"/>
          <p:cNvSpPr/>
          <p:nvPr/>
        </p:nvSpPr>
        <p:spPr>
          <a:xfrm>
            <a:off x="536714" y="4972050"/>
            <a:ext cx="7902436" cy="1543050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Tezlanishlar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plani</a:t>
            </a:r>
            <a:endParaRPr lang="en-US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021376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233714" y="377371"/>
            <a:ext cx="10043886" cy="123371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Tezlanishlarning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son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qiymatlari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91277328"/>
              </p:ext>
            </p:extLst>
          </p:nvPr>
        </p:nvGraphicFramePr>
        <p:xfrm>
          <a:off x="873181" y="2245799"/>
          <a:ext cx="3548056" cy="11561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99" name="Уравнение" r:id="rId4" imgW="736560" imgH="228600" progId="Equation.3">
                  <p:embed/>
                </p:oleObj>
              </mc:Choice>
              <mc:Fallback>
                <p:oleObj name="Уравнение" r:id="rId4" imgW="736560" imgH="2286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3181" y="2245799"/>
                        <a:ext cx="3548056" cy="115615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6938416"/>
              </p:ext>
            </p:extLst>
          </p:nvPr>
        </p:nvGraphicFramePr>
        <p:xfrm>
          <a:off x="6572176" y="2106267"/>
          <a:ext cx="4218179" cy="1295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00" name="Уравнение" r:id="rId6" imgW="799920" imgH="241200" progId="Equation.3">
                  <p:embed/>
                </p:oleObj>
              </mc:Choice>
              <mc:Fallback>
                <p:oleObj name="Уравнение" r:id="rId6" imgW="799920" imgH="2412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72176" y="2106267"/>
                        <a:ext cx="4218179" cy="12956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70184309"/>
              </p:ext>
            </p:extLst>
          </p:nvPr>
        </p:nvGraphicFramePr>
        <p:xfrm>
          <a:off x="873181" y="3825402"/>
          <a:ext cx="3773004" cy="11176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01" name="Уравнение" r:id="rId8" imgW="812520" imgH="228600" progId="Equation.3">
                  <p:embed/>
                </p:oleObj>
              </mc:Choice>
              <mc:Fallback>
                <p:oleObj name="Уравнение" r:id="rId8" imgW="812520" imgH="2286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3181" y="3825402"/>
                        <a:ext cx="3773004" cy="111760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50262708"/>
              </p:ext>
            </p:extLst>
          </p:nvPr>
        </p:nvGraphicFramePr>
        <p:xfrm>
          <a:off x="6572176" y="3738840"/>
          <a:ext cx="4008738" cy="12093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02" name="Уравнение" r:id="rId10" imgW="812520" imgH="241200" progId="Equation.3">
                  <p:embed/>
                </p:oleObj>
              </mc:Choice>
              <mc:Fallback>
                <p:oleObj name="Уравнение" r:id="rId10" imgW="812520" imgH="2412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72176" y="3738840"/>
                        <a:ext cx="4008738" cy="120934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46596552"/>
              </p:ext>
            </p:extLst>
          </p:nvPr>
        </p:nvGraphicFramePr>
        <p:xfrm>
          <a:off x="896962" y="5340451"/>
          <a:ext cx="3976423" cy="11619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03" name="Уравнение" r:id="rId12" imgW="863280" imgH="241200" progId="Equation.3">
                  <p:embed/>
                </p:oleObj>
              </mc:Choice>
              <mc:Fallback>
                <p:oleObj name="Уравнение" r:id="rId12" imgW="863280" imgH="24120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6962" y="5340451"/>
                        <a:ext cx="3976423" cy="116194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19090875"/>
              </p:ext>
            </p:extLst>
          </p:nvPr>
        </p:nvGraphicFramePr>
        <p:xfrm>
          <a:off x="6511664" y="5197526"/>
          <a:ext cx="4696597" cy="13048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04" name="Уравнение" r:id="rId14" imgW="914400" imgH="253800" progId="Equation.3">
                  <p:embed/>
                </p:oleObj>
              </mc:Choice>
              <mc:Fallback>
                <p:oleObj name="Уравнение" r:id="rId14" imgW="914400" imgH="25380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11664" y="5197526"/>
                        <a:ext cx="4696597" cy="130486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321509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696687" y="595086"/>
            <a:ext cx="11205028" cy="134350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Bo’g’inlarning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burchak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tezlanishlari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06741388"/>
              </p:ext>
            </p:extLst>
          </p:nvPr>
        </p:nvGraphicFramePr>
        <p:xfrm>
          <a:off x="1016118" y="2283637"/>
          <a:ext cx="2193687" cy="11212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99" name="Уравнение" r:id="rId4" imgW="406048" imgH="215713" progId="Equation.3">
                  <p:embed/>
                </p:oleObj>
              </mc:Choice>
              <mc:Fallback>
                <p:oleObj name="Уравнение" r:id="rId4" imgW="406048" imgH="215713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6118" y="2283637"/>
                        <a:ext cx="2193687" cy="112121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6081330"/>
              </p:ext>
            </p:extLst>
          </p:nvPr>
        </p:nvGraphicFramePr>
        <p:xfrm>
          <a:off x="4083601" y="1770743"/>
          <a:ext cx="3264937" cy="24238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00" name="Уравнение" r:id="rId6" imgW="571320" imgH="457200" progId="Equation.3">
                  <p:embed/>
                </p:oleObj>
              </mc:Choice>
              <mc:Fallback>
                <p:oleObj name="Уравнение" r:id="rId6" imgW="571320" imgH="4572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83601" y="1770743"/>
                        <a:ext cx="3264937" cy="242388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50894789"/>
              </p:ext>
            </p:extLst>
          </p:nvPr>
        </p:nvGraphicFramePr>
        <p:xfrm>
          <a:off x="8113487" y="1938590"/>
          <a:ext cx="3150746" cy="22431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01" name="Уравнение" r:id="rId8" imgW="596880" imgH="457200" progId="Equation.3">
                  <p:embed/>
                </p:oleObj>
              </mc:Choice>
              <mc:Fallback>
                <p:oleObj name="Уравнение" r:id="rId8" imgW="596880" imgH="4572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13487" y="1938590"/>
                        <a:ext cx="3150746" cy="224319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82556456"/>
              </p:ext>
            </p:extLst>
          </p:nvPr>
        </p:nvGraphicFramePr>
        <p:xfrm>
          <a:off x="3918858" y="4387547"/>
          <a:ext cx="3803989" cy="23252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02" name="Уравнение" r:id="rId10" imgW="622080" imgH="495000" progId="Equation.3">
                  <p:embed/>
                </p:oleObj>
              </mc:Choice>
              <mc:Fallback>
                <p:oleObj name="Уравнение" r:id="rId10" imgW="622080" imgH="4950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8858" y="4387547"/>
                        <a:ext cx="3803989" cy="232526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71841538"/>
              </p:ext>
            </p:extLst>
          </p:nvPr>
        </p:nvGraphicFramePr>
        <p:xfrm>
          <a:off x="866840" y="3742334"/>
          <a:ext cx="2451812" cy="129042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03" name="Уравнение" r:id="rId12" imgW="406224" imgH="228501" progId="Equation.3">
                  <p:embed/>
                </p:oleObj>
              </mc:Choice>
              <mc:Fallback>
                <p:oleObj name="Уравнение" r:id="rId12" imgW="406224" imgH="228501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6840" y="3742334"/>
                        <a:ext cx="2451812" cy="129042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2063323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602342" y="0"/>
            <a:ext cx="10820401" cy="1611085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Tezlanishlar</a:t>
            </a:r>
            <a:r>
              <a:rPr lang="en-US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planining</a:t>
            </a:r>
            <a:r>
              <a:rPr lang="en-US" sz="4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tasviriy</a:t>
            </a:r>
            <a:r>
              <a:rPr lang="en-US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hossalari</a:t>
            </a:r>
            <a:r>
              <a:rPr lang="en-US" i="1" dirty="0"/>
              <a:t>.</a:t>
            </a:r>
            <a:endParaRPr lang="ru-RU" dirty="0"/>
          </a:p>
          <a:p>
            <a:pPr algn="ctr"/>
            <a:endParaRPr lang="ru-RU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88686" y="1611086"/>
            <a:ext cx="11451771" cy="524691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571500" indent="-571500">
              <a:buFont typeface="Wingdings" panose="05000000000000000000" pitchFamily="2" charset="2"/>
              <a:buChar char="q"/>
            </a:pP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Tezlanishlar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planining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π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qutbida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boshini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olgan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kesmalar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nuqtalarining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absolyut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tezlanishlarini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tasvirlaydi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Wingdings" panose="05000000000000000000" pitchFamily="2" charset="2"/>
              <a:buChar char="q"/>
            </a:pPr>
            <a:r>
              <a:rPr lang="en-US" sz="3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Absolyut</a:t>
            </a:r>
            <a:r>
              <a:rPr lang="en-US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tezlanishlarning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uchlarini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tutashtiradigan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kesmalar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nuqtalarining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nisbiy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tezlanishlarini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ifodalaydi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Wingdings" panose="05000000000000000000" pitchFamily="2" charset="2"/>
              <a:buChar char="q"/>
            </a:pPr>
            <a:r>
              <a:rPr lang="en-US" sz="3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Planlar</a:t>
            </a:r>
            <a:r>
              <a:rPr lang="en-US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qutbi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tezlanishlari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nolga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nuqtalarini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tasvirlaydi</a:t>
            </a: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78405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153885" y="420913"/>
            <a:ext cx="9971314" cy="1262743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diagrammalar</a:t>
            </a:r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682171" y="2264229"/>
            <a:ext cx="10914743" cy="420914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Yo’l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diagrammalari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berk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trayektoriyalar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qilayotgan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quriladi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Oraliq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diagrammalari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qilayotgan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quriladi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Ko’chish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diagrammalari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Belgilangan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trayektoriyalarning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tegishli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kesimlarni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yo’li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quriladi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>
            <a:off x="4673601" y="1683656"/>
            <a:ext cx="2540000" cy="624114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76785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725714" y="145142"/>
            <a:ext cx="9884228" cy="1175657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masshtabi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85114939"/>
              </p:ext>
            </p:extLst>
          </p:nvPr>
        </p:nvGraphicFramePr>
        <p:xfrm>
          <a:off x="3218578" y="1784577"/>
          <a:ext cx="4706221" cy="13792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58" name="Уравнение" r:id="rId4" imgW="1130040" imgH="431640" progId="Equation.3">
                  <p:embed/>
                </p:oleObj>
              </mc:Choice>
              <mc:Fallback>
                <p:oleObj name="Уравнение" r:id="rId4" imgW="1130040" imgH="43164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18578" y="1784577"/>
                        <a:ext cx="4706221" cy="13792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943429" y="3627635"/>
            <a:ext cx="10653484" cy="2976365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erda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 –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krivoshipning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sikil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–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krivoshipning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to’g’ri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keladigan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absisa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o’qi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kesma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uzunligi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032441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686628" y="420914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82228229"/>
              </p:ext>
            </p:extLst>
          </p:nvPr>
        </p:nvGraphicFramePr>
        <p:xfrm>
          <a:off x="845457" y="1711037"/>
          <a:ext cx="3323771" cy="16554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22" name="Уравнение" r:id="rId4" imgW="711000" imgH="457200" progId="Equation.3">
                  <p:embed/>
                </p:oleObj>
              </mc:Choice>
              <mc:Fallback>
                <p:oleObj name="Уравнение" r:id="rId4" imgW="711000" imgH="4572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5457" y="1711037"/>
                        <a:ext cx="3323771" cy="165545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Скругленный прямоугольник 3"/>
          <p:cNvSpPr/>
          <p:nvPr/>
        </p:nvSpPr>
        <p:spPr>
          <a:xfrm>
            <a:off x="420914" y="304799"/>
            <a:ext cx="11350171" cy="142240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Diagramma</a:t>
            </a:r>
            <a:r>
              <a:rPr lang="de-DE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masshtabini</a:t>
            </a:r>
            <a:r>
              <a:rPr lang="de-DE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hisoblaymiz</a:t>
            </a:r>
            <a:r>
              <a:rPr lang="de-DE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3454400" y="387576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1992577"/>
              </p:ext>
            </p:extLst>
          </p:nvPr>
        </p:nvGraphicFramePr>
        <p:xfrm>
          <a:off x="1012371" y="4359157"/>
          <a:ext cx="5989482" cy="10276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23" name="Уравнение" r:id="rId6" imgW="1497950" imgH="253890" progId="Equation.3">
                  <p:embed/>
                </p:oleObj>
              </mc:Choice>
              <mc:Fallback>
                <p:oleObj name="Уравнение" r:id="rId6" imgW="1497950" imgH="25389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2371" y="4359157"/>
                        <a:ext cx="5989482" cy="102760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2278743" y="309690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8282981"/>
              </p:ext>
            </p:extLst>
          </p:nvPr>
        </p:nvGraphicFramePr>
        <p:xfrm>
          <a:off x="704538" y="3317927"/>
          <a:ext cx="1508891" cy="9430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24" name="Уравнение" r:id="rId8" imgW="291973" imgH="241195" progId="Equation.3">
                  <p:embed/>
                </p:oleObj>
              </mc:Choice>
              <mc:Fallback>
                <p:oleObj name="Уравнение" r:id="rId8" imgW="291973" imgH="241195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4538" y="3317927"/>
                        <a:ext cx="1508891" cy="94305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Скругленный прямоугольник 8"/>
          <p:cNvSpPr/>
          <p:nvPr/>
        </p:nvSpPr>
        <p:spPr>
          <a:xfrm>
            <a:off x="2347387" y="3392380"/>
            <a:ext cx="7497224" cy="112324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maksimal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oraliqning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haqiqy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2997200" y="620920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514222"/>
              </p:ext>
            </p:extLst>
          </p:nvPr>
        </p:nvGraphicFramePr>
        <p:xfrm>
          <a:off x="1008146" y="5354827"/>
          <a:ext cx="1285111" cy="910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25" name="Уравнение" r:id="rId10" imgW="342751" imgH="241195" progId="Equation.3">
                  <p:embed/>
                </p:oleObj>
              </mc:Choice>
              <mc:Fallback>
                <p:oleObj name="Уравнение" r:id="rId10" imgW="342751" imgH="241195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8146" y="5354827"/>
                        <a:ext cx="1285111" cy="9102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Скругленный прямоугольник 12"/>
          <p:cNvSpPr/>
          <p:nvPr/>
        </p:nvSpPr>
        <p:spPr>
          <a:xfrm>
            <a:off x="2507342" y="5567480"/>
            <a:ext cx="8683172" cy="605344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qilingan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maksimal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ordinate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uzunligi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70397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885371" y="319316"/>
            <a:ext cx="10406743" cy="9289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Diagramma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ordinatalarining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qiymatlari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814285" y="2394857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4370982"/>
              </p:ext>
            </p:extLst>
          </p:nvPr>
        </p:nvGraphicFramePr>
        <p:xfrm>
          <a:off x="2670175" y="1567545"/>
          <a:ext cx="4264025" cy="1411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6" name="Уравнение" r:id="rId4" imgW="1371600" imgH="457200" progId="Equation.3">
                  <p:embed/>
                </p:oleObj>
              </mc:Choice>
              <mc:Fallback>
                <p:oleObj name="Уравнение" r:id="rId4" imgW="1371600" imgH="4572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70175" y="1567545"/>
                        <a:ext cx="4264025" cy="14112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43250663"/>
              </p:ext>
            </p:extLst>
          </p:nvPr>
        </p:nvGraphicFramePr>
        <p:xfrm>
          <a:off x="2689225" y="3016250"/>
          <a:ext cx="4244975" cy="1387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7" name="Уравнение" r:id="rId6" imgW="1409400" imgH="457200" progId="Equation.3">
                  <p:embed/>
                </p:oleObj>
              </mc:Choice>
              <mc:Fallback>
                <p:oleObj name="Уравнение" r:id="rId6" imgW="1409400" imgH="4572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89225" y="3016250"/>
                        <a:ext cx="4244975" cy="13874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8871411"/>
              </p:ext>
            </p:extLst>
          </p:nvPr>
        </p:nvGraphicFramePr>
        <p:xfrm>
          <a:off x="2765425" y="4632325"/>
          <a:ext cx="4346575" cy="1347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8" name="Уравнение" r:id="rId8" imgW="1396800" imgH="457200" progId="Equation.3">
                  <p:embed/>
                </p:oleObj>
              </mc:Choice>
              <mc:Fallback>
                <p:oleObj name="Уравнение" r:id="rId8" imgW="1396800" imgH="4572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65425" y="4632325"/>
                        <a:ext cx="4346575" cy="13477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519842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447846" y="-1"/>
            <a:ext cx="19797708" cy="478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9778915"/>
              </p:ext>
            </p:extLst>
          </p:nvPr>
        </p:nvGraphicFramePr>
        <p:xfrm>
          <a:off x="1447847" y="0"/>
          <a:ext cx="8567010" cy="67592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1" r:id="rId4" imgW="9086850" imgH="4648200" progId="AutoCAD.Drawing.17">
                  <p:embed/>
                </p:oleObj>
              </mc:Choice>
              <mc:Fallback>
                <p:oleObj r:id="rId4" imgW="9086850" imgH="4648200" progId="AutoCAD.Drawing.17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8666" r="32408" b="6207"/>
                      <a:stretch>
                        <a:fillRect/>
                      </a:stretch>
                    </p:blipFill>
                    <p:spPr bwMode="auto">
                      <a:xfrm>
                        <a:off x="1447847" y="0"/>
                        <a:ext cx="8567010" cy="675921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1763122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429" y="418505"/>
            <a:ext cx="10072914" cy="5958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7231303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468914" y="2931534"/>
            <a:ext cx="18473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29314423"/>
              </p:ext>
            </p:extLst>
          </p:nvPr>
        </p:nvGraphicFramePr>
        <p:xfrm>
          <a:off x="1130993" y="1411267"/>
          <a:ext cx="3909129" cy="12102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35" name="Уравнение" r:id="rId4" imgW="1066680" imgH="431640" progId="Equation.3">
                  <p:embed/>
                </p:oleObj>
              </mc:Choice>
              <mc:Fallback>
                <p:oleObj name="Уравнение" r:id="rId4" imgW="1066680" imgH="43164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30993" y="1411267"/>
                        <a:ext cx="3909129" cy="121020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1436914" y="1654276"/>
            <a:ext cx="18473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6491721"/>
              </p:ext>
            </p:extLst>
          </p:nvPr>
        </p:nvGraphicFramePr>
        <p:xfrm>
          <a:off x="6770983" y="1313814"/>
          <a:ext cx="3561404" cy="14845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36" name="Уравнение" r:id="rId6" imgW="1041120" imgH="431640" progId="Equation.3">
                  <p:embed/>
                </p:oleObj>
              </mc:Choice>
              <mc:Fallback>
                <p:oleObj name="Уравнение" r:id="rId6" imgW="1041120" imgH="43164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70983" y="1313814"/>
                        <a:ext cx="3561404" cy="14845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08884378"/>
              </p:ext>
            </p:extLst>
          </p:nvPr>
        </p:nvGraphicFramePr>
        <p:xfrm>
          <a:off x="1171703" y="2590371"/>
          <a:ext cx="879702" cy="917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37" name="Уравнение" r:id="rId8" imgW="215806" imgH="228501" progId="Equation.3">
                  <p:embed/>
                </p:oleObj>
              </mc:Choice>
              <mc:Fallback>
                <p:oleObj name="Уравнение" r:id="rId8" imgW="215806" imgH="228501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71703" y="2590371"/>
                        <a:ext cx="879702" cy="9179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49739875"/>
              </p:ext>
            </p:extLst>
          </p:nvPr>
        </p:nvGraphicFramePr>
        <p:xfrm>
          <a:off x="1350621" y="3565143"/>
          <a:ext cx="661196" cy="6347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38" name="Уравнение" r:id="rId10" imgW="241300" imgH="228600" progId="Equation.3">
                  <p:embed/>
                </p:oleObj>
              </mc:Choice>
              <mc:Fallback>
                <p:oleObj name="Уравнение" r:id="rId10" imgW="241300" imgH="2286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0621" y="3565143"/>
                        <a:ext cx="661196" cy="63474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8746608"/>
              </p:ext>
            </p:extLst>
          </p:nvPr>
        </p:nvGraphicFramePr>
        <p:xfrm>
          <a:off x="1350621" y="4342932"/>
          <a:ext cx="607460" cy="6338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39" name="Уравнение" r:id="rId12" imgW="215806" imgH="228501" progId="Equation.3">
                  <p:embed/>
                </p:oleObj>
              </mc:Choice>
              <mc:Fallback>
                <p:oleObj name="Уравнение" r:id="rId12" imgW="215806" imgH="228501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0621" y="4342932"/>
                        <a:ext cx="607460" cy="63387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3369179"/>
              </p:ext>
            </p:extLst>
          </p:nvPr>
        </p:nvGraphicFramePr>
        <p:xfrm>
          <a:off x="1350621" y="4911381"/>
          <a:ext cx="607459" cy="6942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40" name="Уравнение" r:id="rId14" imgW="203112" imgH="228501" progId="Equation.3">
                  <p:embed/>
                </p:oleObj>
              </mc:Choice>
              <mc:Fallback>
                <p:oleObj name="Уравнение" r:id="rId14" imgW="203112" imgH="228501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0621" y="4911381"/>
                        <a:ext cx="607459" cy="69423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5587444"/>
              </p:ext>
            </p:extLst>
          </p:nvPr>
        </p:nvGraphicFramePr>
        <p:xfrm>
          <a:off x="1350622" y="5719264"/>
          <a:ext cx="682204" cy="8617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41" name="Уравнение" r:id="rId16" imgW="177646" imgH="228402" progId="Equation.3">
                  <p:embed/>
                </p:oleObj>
              </mc:Choice>
              <mc:Fallback>
                <p:oleObj name="Уравнение" r:id="rId16" imgW="177646" imgH="228402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0622" y="5719264"/>
                        <a:ext cx="682204" cy="86173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0" y="-33010"/>
            <a:ext cx="18473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0" y="437347"/>
            <a:ext cx="630301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958081" y="4980116"/>
            <a:ext cx="3589444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ko’chish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masshtabi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1958081" y="5780668"/>
            <a:ext cx="297068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masshtabi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290159" y="3697525"/>
            <a:ext cx="39501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interval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uzunligi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88925" y="2373868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indent="3429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011817" y="4482524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indent="3429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ortirmani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o’zgartisrish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koeffitsenti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34290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630301" y="260214"/>
            <a:ext cx="11053699" cy="1087128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tezlanish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diagrammasining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masshtabi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730701" y="2905917"/>
            <a:ext cx="61959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3429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tezliklar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diagrammasining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masshtabi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158136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894522" y="818795"/>
            <a:ext cx="10575235" cy="5446643"/>
          </a:xfrm>
          <a:prstGeom prst="ellipse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57150" h="38100" prst="hardEdge"/>
            </a:sp3d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Thank you for attention.</a:t>
            </a:r>
            <a:endParaRPr lang="ru-RU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2707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1256</TotalTime>
  <Words>546</Words>
  <Application>Microsoft Office PowerPoint</Application>
  <PresentationFormat>Широкоэкранный</PresentationFormat>
  <Paragraphs>110</Paragraphs>
  <Slides>37</Slides>
  <Notes>37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37</vt:i4>
      </vt:variant>
    </vt:vector>
  </HeadingPairs>
  <TitlesOfParts>
    <vt:vector size="45" baseType="lpstr">
      <vt:lpstr>Arial</vt:lpstr>
      <vt:lpstr>Calibri</vt:lpstr>
      <vt:lpstr>Calibri Light</vt:lpstr>
      <vt:lpstr>Times New Roman</vt:lpstr>
      <vt:lpstr>Wingdings</vt:lpstr>
      <vt:lpstr>Ретро</vt:lpstr>
      <vt:lpstr>Чертеж AutoCAD</vt:lpstr>
      <vt:lpstr>Уравнение</vt:lpstr>
      <vt:lpstr>Richagli mexanizmlarning kinematik analizi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      </vt:lpstr>
      <vt:lpstr>Tezlanishlar planini qurish.    Tezliklar mexanizmda tezlik plani yordamida topilsa, tezlanishlar mexanizmida tezlanishlar plani yordamida topiladi. Tezlanish plani – bu nuqtaning absolyut va nisbiy tezlanish vektoridan qurilgan ko’pburchakdir.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Ma’ruza №2 KINEMATIK JUFTLAR VA ULARNING TURLARI</dc:title>
  <dc:creator>Admin</dc:creator>
  <cp:lastModifiedBy>User</cp:lastModifiedBy>
  <cp:revision>117</cp:revision>
  <dcterms:created xsi:type="dcterms:W3CDTF">2016-11-02T09:43:45Z</dcterms:created>
  <dcterms:modified xsi:type="dcterms:W3CDTF">2018-09-25T18:21:14Z</dcterms:modified>
</cp:coreProperties>
</file>