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318" r:id="rId3"/>
    <p:sldId id="319" r:id="rId4"/>
    <p:sldId id="270" r:id="rId5"/>
    <p:sldId id="320" r:id="rId6"/>
    <p:sldId id="321" r:id="rId7"/>
    <p:sldId id="322" r:id="rId8"/>
    <p:sldId id="323" r:id="rId9"/>
    <p:sldId id="324" r:id="rId10"/>
    <p:sldId id="325" r:id="rId11"/>
    <p:sldId id="326" r:id="rId12"/>
    <p:sldId id="327" r:id="rId13"/>
    <p:sldId id="328" r:id="rId14"/>
    <p:sldId id="329" r:id="rId15"/>
    <p:sldId id="330" r:id="rId16"/>
    <p:sldId id="331" r:id="rId17"/>
    <p:sldId id="333" r:id="rId18"/>
    <p:sldId id="294" r:id="rId19"/>
    <p:sldId id="308" r:id="rId20"/>
    <p:sldId id="310" r:id="rId21"/>
    <p:sldId id="311" r:id="rId22"/>
    <p:sldId id="313" r:id="rId23"/>
    <p:sldId id="312" r:id="rId24"/>
    <p:sldId id="317" r:id="rId25"/>
    <p:sldId id="315" r:id="rId26"/>
    <p:sldId id="285" r:id="rId27"/>
    <p:sldId id="288" r:id="rId28"/>
    <p:sldId id="314" r:id="rId29"/>
    <p:sldId id="297" r:id="rId3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D917"/>
    <a:srgbClr val="EBCB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49" autoAdjust="0"/>
    <p:restoredTop sz="94660"/>
  </p:normalViewPr>
  <p:slideViewPr>
    <p:cSldViewPr snapToGrid="0">
      <p:cViewPr varScale="1">
        <p:scale>
          <a:sx n="72" d="100"/>
          <a:sy n="72" d="100"/>
        </p:scale>
        <p:origin x="-528" y="-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diagrams/_rels/data6.xml.rels><?xml version="1.0" encoding="UTF-8" standalone="yes"?>
<Relationships xmlns="http://schemas.openxmlformats.org/package/2006/relationships"><Relationship Id="rId1" Type="http://schemas.openxmlformats.org/officeDocument/2006/relationships/image" Target="../media/image35.jpeg"/></Relationships>
</file>

<file path=ppt/diagrams/_rels/drawing6.xml.rels><?xml version="1.0" encoding="UTF-8" standalone="yes"?>
<Relationships xmlns="http://schemas.openxmlformats.org/package/2006/relationships"><Relationship Id="rId1" Type="http://schemas.openxmlformats.org/officeDocument/2006/relationships/image" Target="../media/image35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BA15E3D-1FD0-441B-BBC5-D42397531BFB}" type="doc">
      <dgm:prSet loTypeId="urn:microsoft.com/office/officeart/2005/8/layout/orgChart1" loCatId="hierarchy" qsTypeId="urn:microsoft.com/office/officeart/2005/8/quickstyle/3d7" qsCatId="3D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B926D3EA-7262-4A64-AD59-0F53ABA832FA}">
      <dgm:prSet phldrT="[Текст]" custT="1"/>
      <dgm:spPr/>
      <dgm:t>
        <a:bodyPr/>
        <a:lstStyle/>
        <a:p>
          <a:r>
            <a:rPr lang="ru-RU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MEXANIZMLARNI KUCHLARGA ANALIZINI TURLARI</a:t>
          </a:r>
          <a:endParaRPr lang="ru-RU" sz="40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8C1C25-EF4A-47CE-8F8E-7E506947ADF0}" type="parTrans" cxnId="{7C24CFA3-7F60-4A10-B0AF-3A5922C1BD94}">
      <dgm:prSet/>
      <dgm:spPr/>
      <dgm:t>
        <a:bodyPr/>
        <a:lstStyle/>
        <a:p>
          <a:endParaRPr lang="ru-RU"/>
        </a:p>
      </dgm:t>
    </dgm:pt>
    <dgm:pt modelId="{C857734A-978D-4E89-9E46-07DF2CABFC98}" type="sibTrans" cxnId="{7C24CFA3-7F60-4A10-B0AF-3A5922C1BD94}">
      <dgm:prSet/>
      <dgm:spPr/>
      <dgm:t>
        <a:bodyPr/>
        <a:lstStyle/>
        <a:p>
          <a:endParaRPr lang="ru-RU"/>
        </a:p>
      </dgm:t>
    </dgm:pt>
    <dgm:pt modelId="{8C91AA0D-3124-4A23-834F-4A5F21386BD1}">
      <dgm:prSet phldrT="[Текст]" custT="1"/>
      <dgm:spPr/>
      <dgm:t>
        <a:bodyPr/>
        <a:lstStyle/>
        <a:p>
          <a:r>
            <a:rPr lang="ru-RU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ANALITIK</a:t>
          </a:r>
          <a:endParaRPr lang="ru-RU" sz="4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CFA9D72-5C74-4FC4-8BFB-5718AFE329A0}" type="parTrans" cxnId="{7A2D7485-2BBE-4B75-B880-94EDBF3BCB66}">
      <dgm:prSet/>
      <dgm:spPr/>
      <dgm:t>
        <a:bodyPr/>
        <a:lstStyle/>
        <a:p>
          <a:endParaRPr lang="ru-RU"/>
        </a:p>
      </dgm:t>
    </dgm:pt>
    <dgm:pt modelId="{72B7D689-6F43-4991-BF1F-84F870024DE1}" type="sibTrans" cxnId="{7A2D7485-2BBE-4B75-B880-94EDBF3BCB66}">
      <dgm:prSet/>
      <dgm:spPr/>
      <dgm:t>
        <a:bodyPr/>
        <a:lstStyle/>
        <a:p>
          <a:endParaRPr lang="ru-RU"/>
        </a:p>
      </dgm:t>
    </dgm:pt>
    <dgm:pt modelId="{0D4939A7-6575-4630-AA05-75C44AB00FE6}">
      <dgm:prSet phldrT="[Текст]" custT="1"/>
      <dgm:spPr/>
      <dgm:t>
        <a:bodyPr/>
        <a:lstStyle/>
        <a:p>
          <a:r>
            <a: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GRAFOANALITIK</a:t>
          </a:r>
          <a:endParaRPr lang="en-US" sz="4000" b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A814D11-ED51-4DD0-801D-E60FB4B3E1A9}" type="parTrans" cxnId="{7ACC5B59-33D8-41C2-B045-9919D016836B}">
      <dgm:prSet/>
      <dgm:spPr/>
      <dgm:t>
        <a:bodyPr/>
        <a:lstStyle/>
        <a:p>
          <a:endParaRPr lang="ru-RU"/>
        </a:p>
      </dgm:t>
    </dgm:pt>
    <dgm:pt modelId="{E83640D9-9E9A-4C43-BF80-59AB29665E5D}" type="sibTrans" cxnId="{7ACC5B59-33D8-41C2-B045-9919D016836B}">
      <dgm:prSet/>
      <dgm:spPr/>
      <dgm:t>
        <a:bodyPr/>
        <a:lstStyle/>
        <a:p>
          <a:endParaRPr lang="ru-RU"/>
        </a:p>
      </dgm:t>
    </dgm:pt>
    <dgm:pt modelId="{073558E1-5D65-4CA2-B63F-D565C4F37F89}">
      <dgm:prSet custT="1"/>
      <dgm:spPr/>
      <dgm:t>
        <a:bodyPr/>
        <a:lstStyle/>
        <a:p>
          <a:r>
            <a: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GRAFIK</a:t>
          </a:r>
          <a:endParaRPr lang="ru-RU" sz="4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9C6B420-0ABF-40A5-AB35-F4555FB61D1A}" type="parTrans" cxnId="{F2CB1267-3379-44A1-94B4-4CDBC2B778B8}">
      <dgm:prSet/>
      <dgm:spPr/>
      <dgm:t>
        <a:bodyPr/>
        <a:lstStyle/>
        <a:p>
          <a:endParaRPr lang="ru-RU"/>
        </a:p>
      </dgm:t>
    </dgm:pt>
    <dgm:pt modelId="{01C5B055-A3F7-4C6C-A1EC-DD2831ACA059}" type="sibTrans" cxnId="{F2CB1267-3379-44A1-94B4-4CDBC2B778B8}">
      <dgm:prSet/>
      <dgm:spPr/>
      <dgm:t>
        <a:bodyPr/>
        <a:lstStyle/>
        <a:p>
          <a:endParaRPr lang="ru-RU"/>
        </a:p>
      </dgm:t>
    </dgm:pt>
    <dgm:pt modelId="{99022773-6120-4937-8E99-926813883AC5}">
      <dgm:prSet custT="1"/>
      <dgm:spPr/>
      <dgm:t>
        <a:bodyPr/>
        <a:lstStyle/>
        <a:p>
          <a:r>
            <a:rPr lang="ru-RU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Matematik</a:t>
          </a:r>
          <a:r>
            <a:rPr lang="ru-RU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model</a:t>
          </a:r>
          <a:r>
            <a:rPr lang="ru-RU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tuzish</a:t>
          </a:r>
          <a:endParaRPr lang="ru-RU" sz="4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F8D170D-E2D7-47F0-9BB6-5AD4EB969391}" type="parTrans" cxnId="{3636B966-916F-45FA-90AD-39F7001DE667}">
      <dgm:prSet/>
      <dgm:spPr/>
      <dgm:t>
        <a:bodyPr/>
        <a:lstStyle/>
        <a:p>
          <a:endParaRPr lang="ru-RU"/>
        </a:p>
      </dgm:t>
    </dgm:pt>
    <dgm:pt modelId="{2E3B9F98-DB1C-4977-8A11-9DA93F74A766}" type="sibTrans" cxnId="{3636B966-916F-45FA-90AD-39F7001DE667}">
      <dgm:prSet/>
      <dgm:spPr/>
      <dgm:t>
        <a:bodyPr/>
        <a:lstStyle/>
        <a:p>
          <a:endParaRPr lang="ru-RU"/>
        </a:p>
      </dgm:t>
    </dgm:pt>
    <dgm:pt modelId="{6ED72BAB-3A1E-4322-A87A-93F6F5CF1ACF}">
      <dgm:prSet custT="1"/>
      <dgm:spPr/>
      <dgm:t>
        <a:bodyPr/>
        <a:lstStyle/>
        <a:p>
          <a:r>
            <a:rPr lang="ru-RU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Assur</a:t>
          </a:r>
          <a:r>
            <a:rPr lang="ru-RU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guruhlariga</a:t>
          </a:r>
          <a:r>
            <a:rPr lang="ru-RU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ajratish</a:t>
          </a:r>
          <a:endParaRPr lang="ru-RU" sz="4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EC61D2F-CC31-4146-9294-B1B6FF462A61}" type="parTrans" cxnId="{D9836DCD-D8D6-49E2-8584-C2ADF0EC8C38}">
      <dgm:prSet/>
      <dgm:spPr/>
      <dgm:t>
        <a:bodyPr/>
        <a:lstStyle/>
        <a:p>
          <a:endParaRPr lang="ru-RU"/>
        </a:p>
      </dgm:t>
    </dgm:pt>
    <dgm:pt modelId="{2822EF22-D6F3-4C16-B306-E3ED2ED926F1}" type="sibTrans" cxnId="{D9836DCD-D8D6-49E2-8584-C2ADF0EC8C38}">
      <dgm:prSet/>
      <dgm:spPr/>
      <dgm:t>
        <a:bodyPr/>
        <a:lstStyle/>
        <a:p>
          <a:endParaRPr lang="ru-RU"/>
        </a:p>
      </dgm:t>
    </dgm:pt>
    <dgm:pt modelId="{607B4F6E-9DE4-4C91-8A21-FD8D24D8BA7B}">
      <dgm:prSet custT="1"/>
      <dgm:spPr/>
      <dgm:t>
        <a:bodyPr/>
        <a:lstStyle/>
        <a:p>
          <a:r>
            <a:rPr lang="ru-RU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Kuchlar</a:t>
          </a:r>
          <a:r>
            <a:rPr lang="ru-RU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planini</a:t>
          </a:r>
          <a:r>
            <a:rPr lang="ru-RU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qurish</a:t>
          </a:r>
          <a:endParaRPr lang="ru-RU" sz="4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9930AD2-D8F6-477B-B36D-6F876D83E5AA}" type="sibTrans" cxnId="{2935F8FC-6983-44AF-A06D-586DDC9A8604}">
      <dgm:prSet/>
      <dgm:spPr/>
      <dgm:t>
        <a:bodyPr/>
        <a:lstStyle/>
        <a:p>
          <a:endParaRPr lang="ru-RU"/>
        </a:p>
      </dgm:t>
    </dgm:pt>
    <dgm:pt modelId="{26FCDCC8-DFA5-4BD0-A112-EC4F40A16E57}" type="parTrans" cxnId="{2935F8FC-6983-44AF-A06D-586DDC9A8604}">
      <dgm:prSet/>
      <dgm:spPr/>
      <dgm:t>
        <a:bodyPr/>
        <a:lstStyle/>
        <a:p>
          <a:endParaRPr lang="ru-RU"/>
        </a:p>
      </dgm:t>
    </dgm:pt>
    <dgm:pt modelId="{655917F1-7F45-4CF8-9013-D12878BE6D64}">
      <dgm:prSet custT="1"/>
      <dgm:spPr/>
      <dgm:t>
        <a:bodyPr/>
        <a:lstStyle/>
        <a:p>
          <a:r>
            <a:rPr lang="ru-RU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Jukovskiy</a:t>
          </a:r>
          <a:r>
            <a:rPr lang="ru-RU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richagini</a:t>
          </a:r>
          <a:r>
            <a:rPr lang="ru-RU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qurish</a:t>
          </a:r>
          <a:endParaRPr lang="ru-RU" sz="4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C9FCFBB-3046-4488-B151-8297FF3340C1}" type="parTrans" cxnId="{371CEBB9-2E82-411D-AC74-906A17CFD39F}">
      <dgm:prSet/>
      <dgm:spPr/>
      <dgm:t>
        <a:bodyPr/>
        <a:lstStyle/>
        <a:p>
          <a:endParaRPr lang="ru-RU"/>
        </a:p>
      </dgm:t>
    </dgm:pt>
    <dgm:pt modelId="{7ED7CB00-5361-4F2F-B1C9-A1D5BA02FB4B}" type="sibTrans" cxnId="{371CEBB9-2E82-411D-AC74-906A17CFD39F}">
      <dgm:prSet/>
      <dgm:spPr/>
      <dgm:t>
        <a:bodyPr/>
        <a:lstStyle/>
        <a:p>
          <a:endParaRPr lang="ru-RU"/>
        </a:p>
      </dgm:t>
    </dgm:pt>
    <dgm:pt modelId="{E0ED25EE-F295-4E53-BAF3-B6157B1BAF2F}" type="pres">
      <dgm:prSet presAssocID="{8BA15E3D-1FD0-441B-BBC5-D42397531BFB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56A9AA8-FD94-4FE7-824B-A3EB016580D6}" type="pres">
      <dgm:prSet presAssocID="{B926D3EA-7262-4A64-AD59-0F53ABA832FA}" presName="hierRoot1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2A330FC4-5794-460B-8B44-D2FC7433E2AC}" type="pres">
      <dgm:prSet presAssocID="{B926D3EA-7262-4A64-AD59-0F53ABA832FA}" presName="rootComposite1" presStyleCnt="0"/>
      <dgm:spPr/>
      <dgm:t>
        <a:bodyPr/>
        <a:lstStyle/>
        <a:p>
          <a:endParaRPr lang="ru-RU"/>
        </a:p>
      </dgm:t>
    </dgm:pt>
    <dgm:pt modelId="{C519EF94-B8F8-4208-9C69-58D2A8156ED3}" type="pres">
      <dgm:prSet presAssocID="{B926D3EA-7262-4A64-AD59-0F53ABA832FA}" presName="rootText1" presStyleLbl="node0" presStyleIdx="0" presStyleCnt="1" custScaleX="646950" custScaleY="163426" custLinFactNeighborX="-7637" custLinFactNeighborY="-7418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06BBC8C-705B-4B1A-845E-1BD514199DF1}" type="pres">
      <dgm:prSet presAssocID="{B926D3EA-7262-4A64-AD59-0F53ABA832FA}" presName="rootConnector1" presStyleLbl="node1" presStyleIdx="0" presStyleCnt="0"/>
      <dgm:spPr/>
      <dgm:t>
        <a:bodyPr/>
        <a:lstStyle/>
        <a:p>
          <a:endParaRPr lang="ru-RU"/>
        </a:p>
      </dgm:t>
    </dgm:pt>
    <dgm:pt modelId="{82A5C39A-FB53-4751-8029-BE35476AA408}" type="pres">
      <dgm:prSet presAssocID="{B926D3EA-7262-4A64-AD59-0F53ABA832FA}" presName="hierChild2" presStyleCnt="0"/>
      <dgm:spPr/>
      <dgm:t>
        <a:bodyPr/>
        <a:lstStyle/>
        <a:p>
          <a:endParaRPr lang="ru-RU"/>
        </a:p>
      </dgm:t>
    </dgm:pt>
    <dgm:pt modelId="{883BA0E6-EB9C-4B80-8E48-A10186B6374E}" type="pres">
      <dgm:prSet presAssocID="{69C6B420-0ABF-40A5-AB35-F4555FB61D1A}" presName="Name37" presStyleLbl="parChTrans1D2" presStyleIdx="0" presStyleCnt="3"/>
      <dgm:spPr/>
      <dgm:t>
        <a:bodyPr/>
        <a:lstStyle/>
        <a:p>
          <a:endParaRPr lang="ru-RU"/>
        </a:p>
      </dgm:t>
    </dgm:pt>
    <dgm:pt modelId="{0481EA5D-281B-4C10-B92C-7F5A81EF616F}" type="pres">
      <dgm:prSet presAssocID="{073558E1-5D65-4CA2-B63F-D565C4F37F89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96754F4B-7085-429B-9D5F-B10B4EFC3460}" type="pres">
      <dgm:prSet presAssocID="{073558E1-5D65-4CA2-B63F-D565C4F37F89}" presName="rootComposite" presStyleCnt="0"/>
      <dgm:spPr/>
      <dgm:t>
        <a:bodyPr/>
        <a:lstStyle/>
        <a:p>
          <a:endParaRPr lang="ru-RU"/>
        </a:p>
      </dgm:t>
    </dgm:pt>
    <dgm:pt modelId="{B8AB0461-B0A7-4A10-8B18-73A84C74758D}" type="pres">
      <dgm:prSet presAssocID="{073558E1-5D65-4CA2-B63F-D565C4F37F89}" presName="rootText" presStyleLbl="node2" presStyleIdx="0" presStyleCnt="3" custScaleX="158483" custScaleY="94805" custLinFactNeighborY="-2214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77C84B3-DB0D-4F2A-AE27-C74CE7A96D4C}" type="pres">
      <dgm:prSet presAssocID="{073558E1-5D65-4CA2-B63F-D565C4F37F89}" presName="rootConnector" presStyleLbl="node2" presStyleIdx="0" presStyleCnt="3"/>
      <dgm:spPr/>
      <dgm:t>
        <a:bodyPr/>
        <a:lstStyle/>
        <a:p>
          <a:endParaRPr lang="ru-RU"/>
        </a:p>
      </dgm:t>
    </dgm:pt>
    <dgm:pt modelId="{2887F461-B402-47A2-B293-12C8DC5DDE52}" type="pres">
      <dgm:prSet presAssocID="{073558E1-5D65-4CA2-B63F-D565C4F37F89}" presName="hierChild4" presStyleCnt="0"/>
      <dgm:spPr/>
      <dgm:t>
        <a:bodyPr/>
        <a:lstStyle/>
        <a:p>
          <a:endParaRPr lang="ru-RU"/>
        </a:p>
      </dgm:t>
    </dgm:pt>
    <dgm:pt modelId="{ECC75FFD-007D-4191-9A27-235D6F4066FB}" type="pres">
      <dgm:prSet presAssocID="{26FCDCC8-DFA5-4BD0-A112-EC4F40A16E57}" presName="Name37" presStyleLbl="parChTrans1D3" presStyleIdx="0" presStyleCnt="4"/>
      <dgm:spPr/>
      <dgm:t>
        <a:bodyPr/>
        <a:lstStyle/>
        <a:p>
          <a:endParaRPr lang="ru-RU"/>
        </a:p>
      </dgm:t>
    </dgm:pt>
    <dgm:pt modelId="{1C2D20E9-8A19-45D9-87CB-8A48F1D75600}" type="pres">
      <dgm:prSet presAssocID="{607B4F6E-9DE4-4C91-8A21-FD8D24D8BA7B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2B74386A-10A4-4AA0-B16B-E8BA8B6FC2DF}" type="pres">
      <dgm:prSet presAssocID="{607B4F6E-9DE4-4C91-8A21-FD8D24D8BA7B}" presName="rootComposite" presStyleCnt="0"/>
      <dgm:spPr/>
      <dgm:t>
        <a:bodyPr/>
        <a:lstStyle/>
        <a:p>
          <a:endParaRPr lang="ru-RU"/>
        </a:p>
      </dgm:t>
    </dgm:pt>
    <dgm:pt modelId="{7E75106C-D11B-4A9B-A9C5-851668E25FDD}" type="pres">
      <dgm:prSet presAssocID="{607B4F6E-9DE4-4C91-8A21-FD8D24D8BA7B}" presName="rootText" presStyleLbl="node3" presStyleIdx="0" presStyleCnt="4" custScaleX="213793" custScaleY="272094" custLinFactNeighborX="-1696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3DF2387-D6FA-426B-88F8-521DFDEAF86D}" type="pres">
      <dgm:prSet presAssocID="{607B4F6E-9DE4-4C91-8A21-FD8D24D8BA7B}" presName="rootConnector" presStyleLbl="node3" presStyleIdx="0" presStyleCnt="4"/>
      <dgm:spPr/>
      <dgm:t>
        <a:bodyPr/>
        <a:lstStyle/>
        <a:p>
          <a:endParaRPr lang="ru-RU"/>
        </a:p>
      </dgm:t>
    </dgm:pt>
    <dgm:pt modelId="{298B2E61-BB13-499C-B635-12465A454C07}" type="pres">
      <dgm:prSet presAssocID="{607B4F6E-9DE4-4C91-8A21-FD8D24D8BA7B}" presName="hierChild4" presStyleCnt="0"/>
      <dgm:spPr/>
      <dgm:t>
        <a:bodyPr/>
        <a:lstStyle/>
        <a:p>
          <a:endParaRPr lang="ru-RU"/>
        </a:p>
      </dgm:t>
    </dgm:pt>
    <dgm:pt modelId="{E76D366D-605E-447D-8C87-3FEB092488CC}" type="pres">
      <dgm:prSet presAssocID="{607B4F6E-9DE4-4C91-8A21-FD8D24D8BA7B}" presName="hierChild5" presStyleCnt="0"/>
      <dgm:spPr/>
      <dgm:t>
        <a:bodyPr/>
        <a:lstStyle/>
        <a:p>
          <a:endParaRPr lang="ru-RU"/>
        </a:p>
      </dgm:t>
    </dgm:pt>
    <dgm:pt modelId="{A4562F4C-C167-42DA-B931-2C56FF2E75B4}" type="pres">
      <dgm:prSet presAssocID="{073558E1-5D65-4CA2-B63F-D565C4F37F89}" presName="hierChild5" presStyleCnt="0"/>
      <dgm:spPr/>
      <dgm:t>
        <a:bodyPr/>
        <a:lstStyle/>
        <a:p>
          <a:endParaRPr lang="ru-RU"/>
        </a:p>
      </dgm:t>
    </dgm:pt>
    <dgm:pt modelId="{2A37BFDB-7A2E-4545-99D2-7507906C06D4}" type="pres">
      <dgm:prSet presAssocID="{9A814D11-ED51-4DD0-801D-E60FB4B3E1A9}" presName="Name37" presStyleLbl="parChTrans1D2" presStyleIdx="1" presStyleCnt="3"/>
      <dgm:spPr/>
      <dgm:t>
        <a:bodyPr/>
        <a:lstStyle/>
        <a:p>
          <a:endParaRPr lang="ru-RU"/>
        </a:p>
      </dgm:t>
    </dgm:pt>
    <dgm:pt modelId="{9AFDF1F8-99DA-4BEF-AC77-B35689FA5B77}" type="pres">
      <dgm:prSet presAssocID="{0D4939A7-6575-4630-AA05-75C44AB00FE6}" presName="hierRoot2" presStyleCnt="0">
        <dgm:presLayoutVars>
          <dgm:hierBranch/>
        </dgm:presLayoutVars>
      </dgm:prSet>
      <dgm:spPr/>
      <dgm:t>
        <a:bodyPr/>
        <a:lstStyle/>
        <a:p>
          <a:endParaRPr lang="ru-RU"/>
        </a:p>
      </dgm:t>
    </dgm:pt>
    <dgm:pt modelId="{A44AA782-23E1-4001-8C85-68DD4348B68E}" type="pres">
      <dgm:prSet presAssocID="{0D4939A7-6575-4630-AA05-75C44AB00FE6}" presName="rootComposite" presStyleCnt="0"/>
      <dgm:spPr/>
      <dgm:t>
        <a:bodyPr/>
        <a:lstStyle/>
        <a:p>
          <a:endParaRPr lang="ru-RU"/>
        </a:p>
      </dgm:t>
    </dgm:pt>
    <dgm:pt modelId="{AA297A4E-FA6B-4DEF-9B40-0D84076E417B}" type="pres">
      <dgm:prSet presAssocID="{0D4939A7-6575-4630-AA05-75C44AB00FE6}" presName="rootText" presStyleLbl="node2" presStyleIdx="1" presStyleCnt="3" custScaleX="263693" custScaleY="126619" custLinFactNeighborX="2215" custLinFactNeighborY="-2657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209582A-D77E-4818-8338-0F05FCA12D44}" type="pres">
      <dgm:prSet presAssocID="{0D4939A7-6575-4630-AA05-75C44AB00FE6}" presName="rootConnector" presStyleLbl="node2" presStyleIdx="1" presStyleCnt="3"/>
      <dgm:spPr/>
      <dgm:t>
        <a:bodyPr/>
        <a:lstStyle/>
        <a:p>
          <a:endParaRPr lang="ru-RU"/>
        </a:p>
      </dgm:t>
    </dgm:pt>
    <dgm:pt modelId="{E71D55C9-0C58-49AA-9D6F-DB9E152D7A4F}" type="pres">
      <dgm:prSet presAssocID="{0D4939A7-6575-4630-AA05-75C44AB00FE6}" presName="hierChild4" presStyleCnt="0"/>
      <dgm:spPr/>
      <dgm:t>
        <a:bodyPr/>
        <a:lstStyle/>
        <a:p>
          <a:endParaRPr lang="ru-RU"/>
        </a:p>
      </dgm:t>
    </dgm:pt>
    <dgm:pt modelId="{79AF0B19-6AB6-4AC6-BD86-8D4868D66F7B}" type="pres">
      <dgm:prSet presAssocID="{BEC61D2F-CC31-4146-9294-B1B6FF462A61}" presName="Name35" presStyleLbl="parChTrans1D3" presStyleIdx="1" presStyleCnt="4"/>
      <dgm:spPr/>
      <dgm:t>
        <a:bodyPr/>
        <a:lstStyle/>
        <a:p>
          <a:endParaRPr lang="ru-RU"/>
        </a:p>
      </dgm:t>
    </dgm:pt>
    <dgm:pt modelId="{D01BE848-8421-4CF6-8144-301771B9377B}" type="pres">
      <dgm:prSet presAssocID="{6ED72BAB-3A1E-4322-A87A-93F6F5CF1ACF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1921833C-F73E-411F-8D01-5A746FAF29B4}" type="pres">
      <dgm:prSet presAssocID="{6ED72BAB-3A1E-4322-A87A-93F6F5CF1ACF}" presName="rootComposite" presStyleCnt="0"/>
      <dgm:spPr/>
      <dgm:t>
        <a:bodyPr/>
        <a:lstStyle/>
        <a:p>
          <a:endParaRPr lang="ru-RU"/>
        </a:p>
      </dgm:t>
    </dgm:pt>
    <dgm:pt modelId="{DFABFAA1-1E05-44B4-88FB-2EEF5C3E52F8}" type="pres">
      <dgm:prSet presAssocID="{6ED72BAB-3A1E-4322-A87A-93F6F5CF1ACF}" presName="rootText" presStyleLbl="node3" presStyleIdx="1" presStyleCnt="4" custScaleX="203803" custScaleY="28740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E1EE1BC-7E1B-49AB-AF00-0916624C8985}" type="pres">
      <dgm:prSet presAssocID="{6ED72BAB-3A1E-4322-A87A-93F6F5CF1ACF}" presName="rootConnector" presStyleLbl="node3" presStyleIdx="1" presStyleCnt="4"/>
      <dgm:spPr/>
      <dgm:t>
        <a:bodyPr/>
        <a:lstStyle/>
        <a:p>
          <a:endParaRPr lang="ru-RU"/>
        </a:p>
      </dgm:t>
    </dgm:pt>
    <dgm:pt modelId="{C6E3758D-FF79-4161-9F87-7236112C3F38}" type="pres">
      <dgm:prSet presAssocID="{6ED72BAB-3A1E-4322-A87A-93F6F5CF1ACF}" presName="hierChild4" presStyleCnt="0"/>
      <dgm:spPr/>
      <dgm:t>
        <a:bodyPr/>
        <a:lstStyle/>
        <a:p>
          <a:endParaRPr lang="ru-RU"/>
        </a:p>
      </dgm:t>
    </dgm:pt>
    <dgm:pt modelId="{512E8D17-EF56-4BF3-87DD-B80ADB5C7BE6}" type="pres">
      <dgm:prSet presAssocID="{6ED72BAB-3A1E-4322-A87A-93F6F5CF1ACF}" presName="hierChild5" presStyleCnt="0"/>
      <dgm:spPr/>
      <dgm:t>
        <a:bodyPr/>
        <a:lstStyle/>
        <a:p>
          <a:endParaRPr lang="ru-RU"/>
        </a:p>
      </dgm:t>
    </dgm:pt>
    <dgm:pt modelId="{7F6A50B4-ED3D-42E6-B78A-F15F7F876010}" type="pres">
      <dgm:prSet presAssocID="{6C9FCFBB-3046-4488-B151-8297FF3340C1}" presName="Name35" presStyleLbl="parChTrans1D3" presStyleIdx="2" presStyleCnt="4"/>
      <dgm:spPr/>
      <dgm:t>
        <a:bodyPr/>
        <a:lstStyle/>
        <a:p>
          <a:endParaRPr lang="ru-RU"/>
        </a:p>
      </dgm:t>
    </dgm:pt>
    <dgm:pt modelId="{7E3385BC-4ADD-4962-9ED7-0F9DA5FD7CE6}" type="pres">
      <dgm:prSet presAssocID="{655917F1-7F45-4CF8-9013-D12878BE6D64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C88DA7F2-BE7B-4204-9673-EC6E7FD4FD62}" type="pres">
      <dgm:prSet presAssocID="{655917F1-7F45-4CF8-9013-D12878BE6D64}" presName="rootComposite" presStyleCnt="0"/>
      <dgm:spPr/>
      <dgm:t>
        <a:bodyPr/>
        <a:lstStyle/>
        <a:p>
          <a:endParaRPr lang="ru-RU"/>
        </a:p>
      </dgm:t>
    </dgm:pt>
    <dgm:pt modelId="{8BA35028-7B2F-4570-9AD6-E24BC02DE975}" type="pres">
      <dgm:prSet presAssocID="{655917F1-7F45-4CF8-9013-D12878BE6D64}" presName="rootText" presStyleLbl="node3" presStyleIdx="2" presStyleCnt="4" custScaleX="189969" custScaleY="30247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D92D433-9DF2-4CB3-B1B9-BBB999B3F155}" type="pres">
      <dgm:prSet presAssocID="{655917F1-7F45-4CF8-9013-D12878BE6D64}" presName="rootConnector" presStyleLbl="node3" presStyleIdx="2" presStyleCnt="4"/>
      <dgm:spPr/>
      <dgm:t>
        <a:bodyPr/>
        <a:lstStyle/>
        <a:p>
          <a:endParaRPr lang="ru-RU"/>
        </a:p>
      </dgm:t>
    </dgm:pt>
    <dgm:pt modelId="{9F98BD4A-33EE-4A23-AD65-B46AB01B94ED}" type="pres">
      <dgm:prSet presAssocID="{655917F1-7F45-4CF8-9013-D12878BE6D64}" presName="hierChild4" presStyleCnt="0"/>
      <dgm:spPr/>
      <dgm:t>
        <a:bodyPr/>
        <a:lstStyle/>
        <a:p>
          <a:endParaRPr lang="ru-RU"/>
        </a:p>
      </dgm:t>
    </dgm:pt>
    <dgm:pt modelId="{48D948D9-A95E-46A7-951D-7416A1CB3740}" type="pres">
      <dgm:prSet presAssocID="{655917F1-7F45-4CF8-9013-D12878BE6D64}" presName="hierChild5" presStyleCnt="0"/>
      <dgm:spPr/>
      <dgm:t>
        <a:bodyPr/>
        <a:lstStyle/>
        <a:p>
          <a:endParaRPr lang="ru-RU"/>
        </a:p>
      </dgm:t>
    </dgm:pt>
    <dgm:pt modelId="{31BD767C-51D7-4CBF-866C-A61969B90007}" type="pres">
      <dgm:prSet presAssocID="{0D4939A7-6575-4630-AA05-75C44AB00FE6}" presName="hierChild5" presStyleCnt="0"/>
      <dgm:spPr/>
      <dgm:t>
        <a:bodyPr/>
        <a:lstStyle/>
        <a:p>
          <a:endParaRPr lang="ru-RU"/>
        </a:p>
      </dgm:t>
    </dgm:pt>
    <dgm:pt modelId="{E1B888D1-6F5F-406E-B54D-67131C63E692}" type="pres">
      <dgm:prSet presAssocID="{FCFA9D72-5C74-4FC4-8BFB-5718AFE329A0}" presName="Name37" presStyleLbl="parChTrans1D2" presStyleIdx="2" presStyleCnt="3"/>
      <dgm:spPr/>
      <dgm:t>
        <a:bodyPr/>
        <a:lstStyle/>
        <a:p>
          <a:endParaRPr lang="ru-RU"/>
        </a:p>
      </dgm:t>
    </dgm:pt>
    <dgm:pt modelId="{7B91E57B-4C21-4A09-8F8C-D9A1D471C391}" type="pres">
      <dgm:prSet presAssocID="{8C91AA0D-3124-4A23-834F-4A5F21386BD1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6401E446-7647-4A64-875A-1F095884E9A7}" type="pres">
      <dgm:prSet presAssocID="{8C91AA0D-3124-4A23-834F-4A5F21386BD1}" presName="rootComposite" presStyleCnt="0"/>
      <dgm:spPr/>
      <dgm:t>
        <a:bodyPr/>
        <a:lstStyle/>
        <a:p>
          <a:endParaRPr lang="ru-RU"/>
        </a:p>
      </dgm:t>
    </dgm:pt>
    <dgm:pt modelId="{42E3F8D1-4D9D-4DCC-AA59-1AE03C319C1F}" type="pres">
      <dgm:prSet presAssocID="{8C91AA0D-3124-4A23-834F-4A5F21386BD1}" presName="rootText" presStyleLbl="node2" presStyleIdx="2" presStyleCnt="3" custScaleX="199094" custScaleY="143107" custLinFactNeighborX="-6644" custLinFactNeighborY="-5094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4B241AA-11C5-43FA-9B06-08F8889AF3BC}" type="pres">
      <dgm:prSet presAssocID="{8C91AA0D-3124-4A23-834F-4A5F21386BD1}" presName="rootConnector" presStyleLbl="node2" presStyleIdx="2" presStyleCnt="3"/>
      <dgm:spPr/>
      <dgm:t>
        <a:bodyPr/>
        <a:lstStyle/>
        <a:p>
          <a:endParaRPr lang="ru-RU"/>
        </a:p>
      </dgm:t>
    </dgm:pt>
    <dgm:pt modelId="{D26E8B24-21B5-4A64-A8EE-33C2CD95A667}" type="pres">
      <dgm:prSet presAssocID="{8C91AA0D-3124-4A23-834F-4A5F21386BD1}" presName="hierChild4" presStyleCnt="0"/>
      <dgm:spPr/>
      <dgm:t>
        <a:bodyPr/>
        <a:lstStyle/>
        <a:p>
          <a:endParaRPr lang="ru-RU"/>
        </a:p>
      </dgm:t>
    </dgm:pt>
    <dgm:pt modelId="{DA2004C5-D723-45FF-93A2-89549AEAC90D}" type="pres">
      <dgm:prSet presAssocID="{6F8D170D-E2D7-47F0-9BB6-5AD4EB969391}" presName="Name37" presStyleLbl="parChTrans1D3" presStyleIdx="3" presStyleCnt="4"/>
      <dgm:spPr/>
      <dgm:t>
        <a:bodyPr/>
        <a:lstStyle/>
        <a:p>
          <a:endParaRPr lang="ru-RU"/>
        </a:p>
      </dgm:t>
    </dgm:pt>
    <dgm:pt modelId="{C9361C40-03B0-4093-859F-D3E134386C9E}" type="pres">
      <dgm:prSet presAssocID="{99022773-6120-4937-8E99-926813883AC5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6E84C60E-9A15-463F-83B2-3E15D6602CC5}" type="pres">
      <dgm:prSet presAssocID="{99022773-6120-4937-8E99-926813883AC5}" presName="rootComposite" presStyleCnt="0"/>
      <dgm:spPr/>
      <dgm:t>
        <a:bodyPr/>
        <a:lstStyle/>
        <a:p>
          <a:endParaRPr lang="ru-RU"/>
        </a:p>
      </dgm:t>
    </dgm:pt>
    <dgm:pt modelId="{2AE1DF56-FABA-46CE-AC65-CF09AA055382}" type="pres">
      <dgm:prSet presAssocID="{99022773-6120-4937-8E99-926813883AC5}" presName="rootText" presStyleLbl="node3" presStyleIdx="3" presStyleCnt="4" custScaleX="191430" custScaleY="35662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28A6765-1836-4A90-A4CE-DB08901C6149}" type="pres">
      <dgm:prSet presAssocID="{99022773-6120-4937-8E99-926813883AC5}" presName="rootConnector" presStyleLbl="node3" presStyleIdx="3" presStyleCnt="4"/>
      <dgm:spPr/>
      <dgm:t>
        <a:bodyPr/>
        <a:lstStyle/>
        <a:p>
          <a:endParaRPr lang="ru-RU"/>
        </a:p>
      </dgm:t>
    </dgm:pt>
    <dgm:pt modelId="{71A34724-3139-41DF-A91A-03E0630EA325}" type="pres">
      <dgm:prSet presAssocID="{99022773-6120-4937-8E99-926813883AC5}" presName="hierChild4" presStyleCnt="0"/>
      <dgm:spPr/>
      <dgm:t>
        <a:bodyPr/>
        <a:lstStyle/>
        <a:p>
          <a:endParaRPr lang="ru-RU"/>
        </a:p>
      </dgm:t>
    </dgm:pt>
    <dgm:pt modelId="{043F752E-E085-4A8A-A833-D2648DE881FE}" type="pres">
      <dgm:prSet presAssocID="{99022773-6120-4937-8E99-926813883AC5}" presName="hierChild5" presStyleCnt="0"/>
      <dgm:spPr/>
      <dgm:t>
        <a:bodyPr/>
        <a:lstStyle/>
        <a:p>
          <a:endParaRPr lang="ru-RU"/>
        </a:p>
      </dgm:t>
    </dgm:pt>
    <dgm:pt modelId="{AD2B13B9-BC86-489C-B3F9-F13910EC3941}" type="pres">
      <dgm:prSet presAssocID="{8C91AA0D-3124-4A23-834F-4A5F21386BD1}" presName="hierChild5" presStyleCnt="0"/>
      <dgm:spPr/>
      <dgm:t>
        <a:bodyPr/>
        <a:lstStyle/>
        <a:p>
          <a:endParaRPr lang="ru-RU"/>
        </a:p>
      </dgm:t>
    </dgm:pt>
    <dgm:pt modelId="{04ABECF1-7512-457E-9001-8FEA8D218071}" type="pres">
      <dgm:prSet presAssocID="{B926D3EA-7262-4A64-AD59-0F53ABA832FA}" presName="hierChild3" presStyleCnt="0"/>
      <dgm:spPr/>
      <dgm:t>
        <a:bodyPr/>
        <a:lstStyle/>
        <a:p>
          <a:endParaRPr lang="ru-RU"/>
        </a:p>
      </dgm:t>
    </dgm:pt>
  </dgm:ptLst>
  <dgm:cxnLst>
    <dgm:cxn modelId="{3636B966-916F-45FA-90AD-39F7001DE667}" srcId="{8C91AA0D-3124-4A23-834F-4A5F21386BD1}" destId="{99022773-6120-4937-8E99-926813883AC5}" srcOrd="0" destOrd="0" parTransId="{6F8D170D-E2D7-47F0-9BB6-5AD4EB969391}" sibTransId="{2E3B9F98-DB1C-4977-8A11-9DA93F74A766}"/>
    <dgm:cxn modelId="{F68E4770-38A0-4640-A04F-17E5D2228EB6}" type="presOf" srcId="{99022773-6120-4937-8E99-926813883AC5}" destId="{528A6765-1836-4A90-A4CE-DB08901C6149}" srcOrd="1" destOrd="0" presId="urn:microsoft.com/office/officeart/2005/8/layout/orgChart1"/>
    <dgm:cxn modelId="{9E6284B7-9E95-49FC-A9C1-B37D1D135F8C}" type="presOf" srcId="{073558E1-5D65-4CA2-B63F-D565C4F37F89}" destId="{077C84B3-DB0D-4F2A-AE27-C74CE7A96D4C}" srcOrd="1" destOrd="0" presId="urn:microsoft.com/office/officeart/2005/8/layout/orgChart1"/>
    <dgm:cxn modelId="{4DFDE8A0-858A-4551-B562-AA0675646E23}" type="presOf" srcId="{9A814D11-ED51-4DD0-801D-E60FB4B3E1A9}" destId="{2A37BFDB-7A2E-4545-99D2-7507906C06D4}" srcOrd="0" destOrd="0" presId="urn:microsoft.com/office/officeart/2005/8/layout/orgChart1"/>
    <dgm:cxn modelId="{371CEBB9-2E82-411D-AC74-906A17CFD39F}" srcId="{0D4939A7-6575-4630-AA05-75C44AB00FE6}" destId="{655917F1-7F45-4CF8-9013-D12878BE6D64}" srcOrd="1" destOrd="0" parTransId="{6C9FCFBB-3046-4488-B151-8297FF3340C1}" sibTransId="{7ED7CB00-5361-4F2F-B1C9-A1D5BA02FB4B}"/>
    <dgm:cxn modelId="{E8B26908-F286-4412-9AD0-46924D1FF6C3}" type="presOf" srcId="{0D4939A7-6575-4630-AA05-75C44AB00FE6}" destId="{AA297A4E-FA6B-4DEF-9B40-0D84076E417B}" srcOrd="0" destOrd="0" presId="urn:microsoft.com/office/officeart/2005/8/layout/orgChart1"/>
    <dgm:cxn modelId="{F2CB1267-3379-44A1-94B4-4CDBC2B778B8}" srcId="{B926D3EA-7262-4A64-AD59-0F53ABA832FA}" destId="{073558E1-5D65-4CA2-B63F-D565C4F37F89}" srcOrd="0" destOrd="0" parTransId="{69C6B420-0ABF-40A5-AB35-F4555FB61D1A}" sibTransId="{01C5B055-A3F7-4C6C-A1EC-DD2831ACA059}"/>
    <dgm:cxn modelId="{7C24CFA3-7F60-4A10-B0AF-3A5922C1BD94}" srcId="{8BA15E3D-1FD0-441B-BBC5-D42397531BFB}" destId="{B926D3EA-7262-4A64-AD59-0F53ABA832FA}" srcOrd="0" destOrd="0" parTransId="{998C1C25-EF4A-47CE-8F8E-7E506947ADF0}" sibTransId="{C857734A-978D-4E89-9E46-07DF2CABFC98}"/>
    <dgm:cxn modelId="{F5D21154-FB50-472C-A609-4127EC066D03}" type="presOf" srcId="{8C91AA0D-3124-4A23-834F-4A5F21386BD1}" destId="{42E3F8D1-4D9D-4DCC-AA59-1AE03C319C1F}" srcOrd="0" destOrd="0" presId="urn:microsoft.com/office/officeart/2005/8/layout/orgChart1"/>
    <dgm:cxn modelId="{DD119974-CB49-411D-A8CB-8329056B2BC0}" type="presOf" srcId="{073558E1-5D65-4CA2-B63F-D565C4F37F89}" destId="{B8AB0461-B0A7-4A10-8B18-73A84C74758D}" srcOrd="0" destOrd="0" presId="urn:microsoft.com/office/officeart/2005/8/layout/orgChart1"/>
    <dgm:cxn modelId="{2935F8FC-6983-44AF-A06D-586DDC9A8604}" srcId="{073558E1-5D65-4CA2-B63F-D565C4F37F89}" destId="{607B4F6E-9DE4-4C91-8A21-FD8D24D8BA7B}" srcOrd="0" destOrd="0" parTransId="{26FCDCC8-DFA5-4BD0-A112-EC4F40A16E57}" sibTransId="{B9930AD2-D8F6-477B-B36D-6F876D83E5AA}"/>
    <dgm:cxn modelId="{CB88A7EE-3112-48F3-99CC-303F40AC2FAB}" type="presOf" srcId="{69C6B420-0ABF-40A5-AB35-F4555FB61D1A}" destId="{883BA0E6-EB9C-4B80-8E48-A10186B6374E}" srcOrd="0" destOrd="0" presId="urn:microsoft.com/office/officeart/2005/8/layout/orgChart1"/>
    <dgm:cxn modelId="{8AE83E3A-D380-417F-9656-F650BE28F06B}" type="presOf" srcId="{FCFA9D72-5C74-4FC4-8BFB-5718AFE329A0}" destId="{E1B888D1-6F5F-406E-B54D-67131C63E692}" srcOrd="0" destOrd="0" presId="urn:microsoft.com/office/officeart/2005/8/layout/orgChart1"/>
    <dgm:cxn modelId="{83525EC1-6D37-4B44-AF06-CE6C92610B04}" type="presOf" srcId="{8BA15E3D-1FD0-441B-BBC5-D42397531BFB}" destId="{E0ED25EE-F295-4E53-BAF3-B6157B1BAF2F}" srcOrd="0" destOrd="0" presId="urn:microsoft.com/office/officeart/2005/8/layout/orgChart1"/>
    <dgm:cxn modelId="{47221BE1-2BE8-44AB-836C-6E6BCF8913B7}" type="presOf" srcId="{8C91AA0D-3124-4A23-834F-4A5F21386BD1}" destId="{B4B241AA-11C5-43FA-9B06-08F8889AF3BC}" srcOrd="1" destOrd="0" presId="urn:microsoft.com/office/officeart/2005/8/layout/orgChart1"/>
    <dgm:cxn modelId="{ED9FD49E-28DE-4575-A641-C816951E880E}" type="presOf" srcId="{B926D3EA-7262-4A64-AD59-0F53ABA832FA}" destId="{C519EF94-B8F8-4208-9C69-58D2A8156ED3}" srcOrd="0" destOrd="0" presId="urn:microsoft.com/office/officeart/2005/8/layout/orgChart1"/>
    <dgm:cxn modelId="{23A095C5-A817-4CD7-9C74-56FEF9020055}" type="presOf" srcId="{0D4939A7-6575-4630-AA05-75C44AB00FE6}" destId="{7209582A-D77E-4818-8338-0F05FCA12D44}" srcOrd="1" destOrd="0" presId="urn:microsoft.com/office/officeart/2005/8/layout/orgChart1"/>
    <dgm:cxn modelId="{2C26B3B6-7BD1-42C0-A7F8-412CB4584D86}" type="presOf" srcId="{607B4F6E-9DE4-4C91-8A21-FD8D24D8BA7B}" destId="{7E75106C-D11B-4A9B-A9C5-851668E25FDD}" srcOrd="0" destOrd="0" presId="urn:microsoft.com/office/officeart/2005/8/layout/orgChart1"/>
    <dgm:cxn modelId="{4E3159B9-B4AD-44D1-890D-48D3357A056A}" type="presOf" srcId="{BEC61D2F-CC31-4146-9294-B1B6FF462A61}" destId="{79AF0B19-6AB6-4AC6-BD86-8D4868D66F7B}" srcOrd="0" destOrd="0" presId="urn:microsoft.com/office/officeart/2005/8/layout/orgChart1"/>
    <dgm:cxn modelId="{3992610C-E5BE-48B0-AD87-A5320A87000C}" type="presOf" srcId="{6ED72BAB-3A1E-4322-A87A-93F6F5CF1ACF}" destId="{0E1EE1BC-7E1B-49AB-AF00-0916624C8985}" srcOrd="1" destOrd="0" presId="urn:microsoft.com/office/officeart/2005/8/layout/orgChart1"/>
    <dgm:cxn modelId="{E45CA668-2993-4777-9EAA-F23C0B5976B9}" type="presOf" srcId="{6C9FCFBB-3046-4488-B151-8297FF3340C1}" destId="{7F6A50B4-ED3D-42E6-B78A-F15F7F876010}" srcOrd="0" destOrd="0" presId="urn:microsoft.com/office/officeart/2005/8/layout/orgChart1"/>
    <dgm:cxn modelId="{D9836DCD-D8D6-49E2-8584-C2ADF0EC8C38}" srcId="{0D4939A7-6575-4630-AA05-75C44AB00FE6}" destId="{6ED72BAB-3A1E-4322-A87A-93F6F5CF1ACF}" srcOrd="0" destOrd="0" parTransId="{BEC61D2F-CC31-4146-9294-B1B6FF462A61}" sibTransId="{2822EF22-D6F3-4C16-B306-E3ED2ED926F1}"/>
    <dgm:cxn modelId="{FECC35EE-924F-462F-B83E-E0D6B0567A4B}" type="presOf" srcId="{655917F1-7F45-4CF8-9013-D12878BE6D64}" destId="{CD92D433-9DF2-4CB3-B1B9-BBB999B3F155}" srcOrd="1" destOrd="0" presId="urn:microsoft.com/office/officeart/2005/8/layout/orgChart1"/>
    <dgm:cxn modelId="{F9FCF6F4-5C15-4BFB-A525-0A3088D2AF54}" type="presOf" srcId="{6F8D170D-E2D7-47F0-9BB6-5AD4EB969391}" destId="{DA2004C5-D723-45FF-93A2-89549AEAC90D}" srcOrd="0" destOrd="0" presId="urn:microsoft.com/office/officeart/2005/8/layout/orgChart1"/>
    <dgm:cxn modelId="{7C2E3255-58C3-465A-B264-048EA937D735}" type="presOf" srcId="{655917F1-7F45-4CF8-9013-D12878BE6D64}" destId="{8BA35028-7B2F-4570-9AD6-E24BC02DE975}" srcOrd="0" destOrd="0" presId="urn:microsoft.com/office/officeart/2005/8/layout/orgChart1"/>
    <dgm:cxn modelId="{C1983ABE-3EC3-49A5-807A-B25A14BA54A4}" type="presOf" srcId="{6ED72BAB-3A1E-4322-A87A-93F6F5CF1ACF}" destId="{DFABFAA1-1E05-44B4-88FB-2EEF5C3E52F8}" srcOrd="0" destOrd="0" presId="urn:microsoft.com/office/officeart/2005/8/layout/orgChart1"/>
    <dgm:cxn modelId="{7A2D7485-2BBE-4B75-B880-94EDBF3BCB66}" srcId="{B926D3EA-7262-4A64-AD59-0F53ABA832FA}" destId="{8C91AA0D-3124-4A23-834F-4A5F21386BD1}" srcOrd="2" destOrd="0" parTransId="{FCFA9D72-5C74-4FC4-8BFB-5718AFE329A0}" sibTransId="{72B7D689-6F43-4991-BF1F-84F870024DE1}"/>
    <dgm:cxn modelId="{62657461-EDE8-4F55-BBE9-D88F841C47E2}" type="presOf" srcId="{B926D3EA-7262-4A64-AD59-0F53ABA832FA}" destId="{D06BBC8C-705B-4B1A-845E-1BD514199DF1}" srcOrd="1" destOrd="0" presId="urn:microsoft.com/office/officeart/2005/8/layout/orgChart1"/>
    <dgm:cxn modelId="{B64A39B1-512F-4D68-9236-280B17823DAF}" type="presOf" srcId="{607B4F6E-9DE4-4C91-8A21-FD8D24D8BA7B}" destId="{63DF2387-D6FA-426B-88F8-521DFDEAF86D}" srcOrd="1" destOrd="0" presId="urn:microsoft.com/office/officeart/2005/8/layout/orgChart1"/>
    <dgm:cxn modelId="{7ACC5B59-33D8-41C2-B045-9919D016836B}" srcId="{B926D3EA-7262-4A64-AD59-0F53ABA832FA}" destId="{0D4939A7-6575-4630-AA05-75C44AB00FE6}" srcOrd="1" destOrd="0" parTransId="{9A814D11-ED51-4DD0-801D-E60FB4B3E1A9}" sibTransId="{E83640D9-9E9A-4C43-BF80-59AB29665E5D}"/>
    <dgm:cxn modelId="{D2A0DD06-3BD2-4015-A711-629591BBC6B5}" type="presOf" srcId="{26FCDCC8-DFA5-4BD0-A112-EC4F40A16E57}" destId="{ECC75FFD-007D-4191-9A27-235D6F4066FB}" srcOrd="0" destOrd="0" presId="urn:microsoft.com/office/officeart/2005/8/layout/orgChart1"/>
    <dgm:cxn modelId="{BDE17851-CFA8-44C1-BB3A-D6AA9C537F2B}" type="presOf" srcId="{99022773-6120-4937-8E99-926813883AC5}" destId="{2AE1DF56-FABA-46CE-AC65-CF09AA055382}" srcOrd="0" destOrd="0" presId="urn:microsoft.com/office/officeart/2005/8/layout/orgChart1"/>
    <dgm:cxn modelId="{63011514-0F05-417E-91D5-D0473553A1AE}" type="presParOf" srcId="{E0ED25EE-F295-4E53-BAF3-B6157B1BAF2F}" destId="{056A9AA8-FD94-4FE7-824B-A3EB016580D6}" srcOrd="0" destOrd="0" presId="urn:microsoft.com/office/officeart/2005/8/layout/orgChart1"/>
    <dgm:cxn modelId="{6E27CD2D-2B80-440C-B73B-075649EA4ED0}" type="presParOf" srcId="{056A9AA8-FD94-4FE7-824B-A3EB016580D6}" destId="{2A330FC4-5794-460B-8B44-D2FC7433E2AC}" srcOrd="0" destOrd="0" presId="urn:microsoft.com/office/officeart/2005/8/layout/orgChart1"/>
    <dgm:cxn modelId="{E1F5ABDF-6733-40F4-B293-1E27A8FC5079}" type="presParOf" srcId="{2A330FC4-5794-460B-8B44-D2FC7433E2AC}" destId="{C519EF94-B8F8-4208-9C69-58D2A8156ED3}" srcOrd="0" destOrd="0" presId="urn:microsoft.com/office/officeart/2005/8/layout/orgChart1"/>
    <dgm:cxn modelId="{D02DCC23-8A45-47B5-806B-80CA6CA2E169}" type="presParOf" srcId="{2A330FC4-5794-460B-8B44-D2FC7433E2AC}" destId="{D06BBC8C-705B-4B1A-845E-1BD514199DF1}" srcOrd="1" destOrd="0" presId="urn:microsoft.com/office/officeart/2005/8/layout/orgChart1"/>
    <dgm:cxn modelId="{D2BA1C49-956A-4EC8-BA0F-B4E6BB106A9A}" type="presParOf" srcId="{056A9AA8-FD94-4FE7-824B-A3EB016580D6}" destId="{82A5C39A-FB53-4751-8029-BE35476AA408}" srcOrd="1" destOrd="0" presId="urn:microsoft.com/office/officeart/2005/8/layout/orgChart1"/>
    <dgm:cxn modelId="{0F898D47-8E4E-42F2-A554-42F433FCFCE0}" type="presParOf" srcId="{82A5C39A-FB53-4751-8029-BE35476AA408}" destId="{883BA0E6-EB9C-4B80-8E48-A10186B6374E}" srcOrd="0" destOrd="0" presId="urn:microsoft.com/office/officeart/2005/8/layout/orgChart1"/>
    <dgm:cxn modelId="{DCD19852-ECAF-4087-A845-0A555E0B075C}" type="presParOf" srcId="{82A5C39A-FB53-4751-8029-BE35476AA408}" destId="{0481EA5D-281B-4C10-B92C-7F5A81EF616F}" srcOrd="1" destOrd="0" presId="urn:microsoft.com/office/officeart/2005/8/layout/orgChart1"/>
    <dgm:cxn modelId="{69042111-9AD8-4ADA-B522-847672CB61B7}" type="presParOf" srcId="{0481EA5D-281B-4C10-B92C-7F5A81EF616F}" destId="{96754F4B-7085-429B-9D5F-B10B4EFC3460}" srcOrd="0" destOrd="0" presId="urn:microsoft.com/office/officeart/2005/8/layout/orgChart1"/>
    <dgm:cxn modelId="{2C02741D-4F7A-46AF-9937-14D40B27FDCB}" type="presParOf" srcId="{96754F4B-7085-429B-9D5F-B10B4EFC3460}" destId="{B8AB0461-B0A7-4A10-8B18-73A84C74758D}" srcOrd="0" destOrd="0" presId="urn:microsoft.com/office/officeart/2005/8/layout/orgChart1"/>
    <dgm:cxn modelId="{32CDAB37-81F4-4F75-A8B8-58D869E83275}" type="presParOf" srcId="{96754F4B-7085-429B-9D5F-B10B4EFC3460}" destId="{077C84B3-DB0D-4F2A-AE27-C74CE7A96D4C}" srcOrd="1" destOrd="0" presId="urn:microsoft.com/office/officeart/2005/8/layout/orgChart1"/>
    <dgm:cxn modelId="{63706EC0-1D14-4A65-87FD-D4AC195B6030}" type="presParOf" srcId="{0481EA5D-281B-4C10-B92C-7F5A81EF616F}" destId="{2887F461-B402-47A2-B293-12C8DC5DDE52}" srcOrd="1" destOrd="0" presId="urn:microsoft.com/office/officeart/2005/8/layout/orgChart1"/>
    <dgm:cxn modelId="{FD9DD9BF-D237-4B1B-8652-010AFFE358A5}" type="presParOf" srcId="{2887F461-B402-47A2-B293-12C8DC5DDE52}" destId="{ECC75FFD-007D-4191-9A27-235D6F4066FB}" srcOrd="0" destOrd="0" presId="urn:microsoft.com/office/officeart/2005/8/layout/orgChart1"/>
    <dgm:cxn modelId="{A7DDF1BE-2979-4A59-B262-0C781A3DC8F2}" type="presParOf" srcId="{2887F461-B402-47A2-B293-12C8DC5DDE52}" destId="{1C2D20E9-8A19-45D9-87CB-8A48F1D75600}" srcOrd="1" destOrd="0" presId="urn:microsoft.com/office/officeart/2005/8/layout/orgChart1"/>
    <dgm:cxn modelId="{415CBAE8-1404-477F-BDE8-26BE9B7F92C5}" type="presParOf" srcId="{1C2D20E9-8A19-45D9-87CB-8A48F1D75600}" destId="{2B74386A-10A4-4AA0-B16B-E8BA8B6FC2DF}" srcOrd="0" destOrd="0" presId="urn:microsoft.com/office/officeart/2005/8/layout/orgChart1"/>
    <dgm:cxn modelId="{9CE5A8AA-D2E9-4229-9A5E-6A0C22735A5E}" type="presParOf" srcId="{2B74386A-10A4-4AA0-B16B-E8BA8B6FC2DF}" destId="{7E75106C-D11B-4A9B-A9C5-851668E25FDD}" srcOrd="0" destOrd="0" presId="urn:microsoft.com/office/officeart/2005/8/layout/orgChart1"/>
    <dgm:cxn modelId="{507FF6AC-E7D3-4F04-AC11-C584A4E6D5B3}" type="presParOf" srcId="{2B74386A-10A4-4AA0-B16B-E8BA8B6FC2DF}" destId="{63DF2387-D6FA-426B-88F8-521DFDEAF86D}" srcOrd="1" destOrd="0" presId="urn:microsoft.com/office/officeart/2005/8/layout/orgChart1"/>
    <dgm:cxn modelId="{DA328F9D-9EA7-4066-A424-C0A567433986}" type="presParOf" srcId="{1C2D20E9-8A19-45D9-87CB-8A48F1D75600}" destId="{298B2E61-BB13-499C-B635-12465A454C07}" srcOrd="1" destOrd="0" presId="urn:microsoft.com/office/officeart/2005/8/layout/orgChart1"/>
    <dgm:cxn modelId="{BD973368-1B3D-4BA2-9DF1-3844FDCCC5B4}" type="presParOf" srcId="{1C2D20E9-8A19-45D9-87CB-8A48F1D75600}" destId="{E76D366D-605E-447D-8C87-3FEB092488CC}" srcOrd="2" destOrd="0" presId="urn:microsoft.com/office/officeart/2005/8/layout/orgChart1"/>
    <dgm:cxn modelId="{AD4D3AD3-8220-4374-B0AB-9A94FD85DB7E}" type="presParOf" srcId="{0481EA5D-281B-4C10-B92C-7F5A81EF616F}" destId="{A4562F4C-C167-42DA-B931-2C56FF2E75B4}" srcOrd="2" destOrd="0" presId="urn:microsoft.com/office/officeart/2005/8/layout/orgChart1"/>
    <dgm:cxn modelId="{02B31BB0-1D31-43BB-AD51-BF486D2C534E}" type="presParOf" srcId="{82A5C39A-FB53-4751-8029-BE35476AA408}" destId="{2A37BFDB-7A2E-4545-99D2-7507906C06D4}" srcOrd="2" destOrd="0" presId="urn:microsoft.com/office/officeart/2005/8/layout/orgChart1"/>
    <dgm:cxn modelId="{6C453187-943E-4FB4-A90B-093CD10436BE}" type="presParOf" srcId="{82A5C39A-FB53-4751-8029-BE35476AA408}" destId="{9AFDF1F8-99DA-4BEF-AC77-B35689FA5B77}" srcOrd="3" destOrd="0" presId="urn:microsoft.com/office/officeart/2005/8/layout/orgChart1"/>
    <dgm:cxn modelId="{6B9E5340-5D75-4DDD-9834-22688BA0D41B}" type="presParOf" srcId="{9AFDF1F8-99DA-4BEF-AC77-B35689FA5B77}" destId="{A44AA782-23E1-4001-8C85-68DD4348B68E}" srcOrd="0" destOrd="0" presId="urn:microsoft.com/office/officeart/2005/8/layout/orgChart1"/>
    <dgm:cxn modelId="{029825F5-407A-4F9B-8150-6AD00EF8ACC9}" type="presParOf" srcId="{A44AA782-23E1-4001-8C85-68DD4348B68E}" destId="{AA297A4E-FA6B-4DEF-9B40-0D84076E417B}" srcOrd="0" destOrd="0" presId="urn:microsoft.com/office/officeart/2005/8/layout/orgChart1"/>
    <dgm:cxn modelId="{023A7FC3-9F0E-43A7-AB44-B064D186233D}" type="presParOf" srcId="{A44AA782-23E1-4001-8C85-68DD4348B68E}" destId="{7209582A-D77E-4818-8338-0F05FCA12D44}" srcOrd="1" destOrd="0" presId="urn:microsoft.com/office/officeart/2005/8/layout/orgChart1"/>
    <dgm:cxn modelId="{E8BD01E8-E777-4BF4-B49C-611F88E0D092}" type="presParOf" srcId="{9AFDF1F8-99DA-4BEF-AC77-B35689FA5B77}" destId="{E71D55C9-0C58-49AA-9D6F-DB9E152D7A4F}" srcOrd="1" destOrd="0" presId="urn:microsoft.com/office/officeart/2005/8/layout/orgChart1"/>
    <dgm:cxn modelId="{F73394D4-503F-43ED-B6EF-A1333A55B9B3}" type="presParOf" srcId="{E71D55C9-0C58-49AA-9D6F-DB9E152D7A4F}" destId="{79AF0B19-6AB6-4AC6-BD86-8D4868D66F7B}" srcOrd="0" destOrd="0" presId="urn:microsoft.com/office/officeart/2005/8/layout/orgChart1"/>
    <dgm:cxn modelId="{A7AFB853-52CB-493A-9B89-BB8ED4C14804}" type="presParOf" srcId="{E71D55C9-0C58-49AA-9D6F-DB9E152D7A4F}" destId="{D01BE848-8421-4CF6-8144-301771B9377B}" srcOrd="1" destOrd="0" presId="urn:microsoft.com/office/officeart/2005/8/layout/orgChart1"/>
    <dgm:cxn modelId="{07DDE32F-1DBF-4677-A717-750B7AC1E96B}" type="presParOf" srcId="{D01BE848-8421-4CF6-8144-301771B9377B}" destId="{1921833C-F73E-411F-8D01-5A746FAF29B4}" srcOrd="0" destOrd="0" presId="urn:microsoft.com/office/officeart/2005/8/layout/orgChart1"/>
    <dgm:cxn modelId="{AD6460B0-7674-4EF1-9E15-DFCBAE46C968}" type="presParOf" srcId="{1921833C-F73E-411F-8D01-5A746FAF29B4}" destId="{DFABFAA1-1E05-44B4-88FB-2EEF5C3E52F8}" srcOrd="0" destOrd="0" presId="urn:microsoft.com/office/officeart/2005/8/layout/orgChart1"/>
    <dgm:cxn modelId="{F0F46877-ECE0-4B47-A94E-B9A333EC6D14}" type="presParOf" srcId="{1921833C-F73E-411F-8D01-5A746FAF29B4}" destId="{0E1EE1BC-7E1B-49AB-AF00-0916624C8985}" srcOrd="1" destOrd="0" presId="urn:microsoft.com/office/officeart/2005/8/layout/orgChart1"/>
    <dgm:cxn modelId="{35FA6C53-81A3-4B14-9C57-E15B59C54047}" type="presParOf" srcId="{D01BE848-8421-4CF6-8144-301771B9377B}" destId="{C6E3758D-FF79-4161-9F87-7236112C3F38}" srcOrd="1" destOrd="0" presId="urn:microsoft.com/office/officeart/2005/8/layout/orgChart1"/>
    <dgm:cxn modelId="{BC2DAFFA-39F2-46C8-A3B1-32BD47BE38B3}" type="presParOf" srcId="{D01BE848-8421-4CF6-8144-301771B9377B}" destId="{512E8D17-EF56-4BF3-87DD-B80ADB5C7BE6}" srcOrd="2" destOrd="0" presId="urn:microsoft.com/office/officeart/2005/8/layout/orgChart1"/>
    <dgm:cxn modelId="{C5B72D85-DA77-4F46-8DAE-CC283C9B73BF}" type="presParOf" srcId="{E71D55C9-0C58-49AA-9D6F-DB9E152D7A4F}" destId="{7F6A50B4-ED3D-42E6-B78A-F15F7F876010}" srcOrd="2" destOrd="0" presId="urn:microsoft.com/office/officeart/2005/8/layout/orgChart1"/>
    <dgm:cxn modelId="{AD3EECC8-1B33-4FFF-99F8-9DB42167F257}" type="presParOf" srcId="{E71D55C9-0C58-49AA-9D6F-DB9E152D7A4F}" destId="{7E3385BC-4ADD-4962-9ED7-0F9DA5FD7CE6}" srcOrd="3" destOrd="0" presId="urn:microsoft.com/office/officeart/2005/8/layout/orgChart1"/>
    <dgm:cxn modelId="{BD5DE117-1842-44B5-92F5-E8C3BBEA8424}" type="presParOf" srcId="{7E3385BC-4ADD-4962-9ED7-0F9DA5FD7CE6}" destId="{C88DA7F2-BE7B-4204-9673-EC6E7FD4FD62}" srcOrd="0" destOrd="0" presId="urn:microsoft.com/office/officeart/2005/8/layout/orgChart1"/>
    <dgm:cxn modelId="{FC2522FD-2412-4083-B5D3-7B05BEB67928}" type="presParOf" srcId="{C88DA7F2-BE7B-4204-9673-EC6E7FD4FD62}" destId="{8BA35028-7B2F-4570-9AD6-E24BC02DE975}" srcOrd="0" destOrd="0" presId="urn:microsoft.com/office/officeart/2005/8/layout/orgChart1"/>
    <dgm:cxn modelId="{A4EA8B54-2F0C-4AB9-B59E-BD658A90BE41}" type="presParOf" srcId="{C88DA7F2-BE7B-4204-9673-EC6E7FD4FD62}" destId="{CD92D433-9DF2-4CB3-B1B9-BBB999B3F155}" srcOrd="1" destOrd="0" presId="urn:microsoft.com/office/officeart/2005/8/layout/orgChart1"/>
    <dgm:cxn modelId="{1E9B2748-D7CF-4412-98D7-A169B6315F4F}" type="presParOf" srcId="{7E3385BC-4ADD-4962-9ED7-0F9DA5FD7CE6}" destId="{9F98BD4A-33EE-4A23-AD65-B46AB01B94ED}" srcOrd="1" destOrd="0" presId="urn:microsoft.com/office/officeart/2005/8/layout/orgChart1"/>
    <dgm:cxn modelId="{EA267E38-B004-4CF5-A08B-970DCCF02503}" type="presParOf" srcId="{7E3385BC-4ADD-4962-9ED7-0F9DA5FD7CE6}" destId="{48D948D9-A95E-46A7-951D-7416A1CB3740}" srcOrd="2" destOrd="0" presId="urn:microsoft.com/office/officeart/2005/8/layout/orgChart1"/>
    <dgm:cxn modelId="{AE9BD54D-16E8-4819-8D08-C0871A835DB5}" type="presParOf" srcId="{9AFDF1F8-99DA-4BEF-AC77-B35689FA5B77}" destId="{31BD767C-51D7-4CBF-866C-A61969B90007}" srcOrd="2" destOrd="0" presId="urn:microsoft.com/office/officeart/2005/8/layout/orgChart1"/>
    <dgm:cxn modelId="{D161FB42-098F-492E-962B-A104260D3F27}" type="presParOf" srcId="{82A5C39A-FB53-4751-8029-BE35476AA408}" destId="{E1B888D1-6F5F-406E-B54D-67131C63E692}" srcOrd="4" destOrd="0" presId="urn:microsoft.com/office/officeart/2005/8/layout/orgChart1"/>
    <dgm:cxn modelId="{557C0DA8-9A08-40B8-8F29-D845C05D5F37}" type="presParOf" srcId="{82A5C39A-FB53-4751-8029-BE35476AA408}" destId="{7B91E57B-4C21-4A09-8F8C-D9A1D471C391}" srcOrd="5" destOrd="0" presId="urn:microsoft.com/office/officeart/2005/8/layout/orgChart1"/>
    <dgm:cxn modelId="{C11BF30D-934A-4F3D-86CE-61420E662486}" type="presParOf" srcId="{7B91E57B-4C21-4A09-8F8C-D9A1D471C391}" destId="{6401E446-7647-4A64-875A-1F095884E9A7}" srcOrd="0" destOrd="0" presId="urn:microsoft.com/office/officeart/2005/8/layout/orgChart1"/>
    <dgm:cxn modelId="{13305F6B-631B-43B9-A660-2EDD1264909E}" type="presParOf" srcId="{6401E446-7647-4A64-875A-1F095884E9A7}" destId="{42E3F8D1-4D9D-4DCC-AA59-1AE03C319C1F}" srcOrd="0" destOrd="0" presId="urn:microsoft.com/office/officeart/2005/8/layout/orgChart1"/>
    <dgm:cxn modelId="{BC6A8791-8772-4954-9E6D-0B5DBF8E2069}" type="presParOf" srcId="{6401E446-7647-4A64-875A-1F095884E9A7}" destId="{B4B241AA-11C5-43FA-9B06-08F8889AF3BC}" srcOrd="1" destOrd="0" presId="urn:microsoft.com/office/officeart/2005/8/layout/orgChart1"/>
    <dgm:cxn modelId="{446D01CE-5BAB-49A8-8944-E2E6E3893B85}" type="presParOf" srcId="{7B91E57B-4C21-4A09-8F8C-D9A1D471C391}" destId="{D26E8B24-21B5-4A64-A8EE-33C2CD95A667}" srcOrd="1" destOrd="0" presId="urn:microsoft.com/office/officeart/2005/8/layout/orgChart1"/>
    <dgm:cxn modelId="{CA21F980-1EF4-4652-8112-016421FF85E8}" type="presParOf" srcId="{D26E8B24-21B5-4A64-A8EE-33C2CD95A667}" destId="{DA2004C5-D723-45FF-93A2-89549AEAC90D}" srcOrd="0" destOrd="0" presId="urn:microsoft.com/office/officeart/2005/8/layout/orgChart1"/>
    <dgm:cxn modelId="{266FB25D-3DFE-4701-84A1-A0E0C011B972}" type="presParOf" srcId="{D26E8B24-21B5-4A64-A8EE-33C2CD95A667}" destId="{C9361C40-03B0-4093-859F-D3E134386C9E}" srcOrd="1" destOrd="0" presId="urn:microsoft.com/office/officeart/2005/8/layout/orgChart1"/>
    <dgm:cxn modelId="{33500226-264B-4D6F-85BA-F100CF467B1B}" type="presParOf" srcId="{C9361C40-03B0-4093-859F-D3E134386C9E}" destId="{6E84C60E-9A15-463F-83B2-3E15D6602CC5}" srcOrd="0" destOrd="0" presId="urn:microsoft.com/office/officeart/2005/8/layout/orgChart1"/>
    <dgm:cxn modelId="{3691E0FC-65B3-4FE6-BE4B-6F226CC9D99B}" type="presParOf" srcId="{6E84C60E-9A15-463F-83B2-3E15D6602CC5}" destId="{2AE1DF56-FABA-46CE-AC65-CF09AA055382}" srcOrd="0" destOrd="0" presId="urn:microsoft.com/office/officeart/2005/8/layout/orgChart1"/>
    <dgm:cxn modelId="{2C9F8B46-DE75-48C8-AA66-30B22F7766B5}" type="presParOf" srcId="{6E84C60E-9A15-463F-83B2-3E15D6602CC5}" destId="{528A6765-1836-4A90-A4CE-DB08901C6149}" srcOrd="1" destOrd="0" presId="urn:microsoft.com/office/officeart/2005/8/layout/orgChart1"/>
    <dgm:cxn modelId="{11F2A45B-372B-4B9E-8931-58CE6FC7E728}" type="presParOf" srcId="{C9361C40-03B0-4093-859F-D3E134386C9E}" destId="{71A34724-3139-41DF-A91A-03E0630EA325}" srcOrd="1" destOrd="0" presId="urn:microsoft.com/office/officeart/2005/8/layout/orgChart1"/>
    <dgm:cxn modelId="{118C2A03-5C3E-4BD6-AF8E-C2B0587EF2A3}" type="presParOf" srcId="{C9361C40-03B0-4093-859F-D3E134386C9E}" destId="{043F752E-E085-4A8A-A833-D2648DE881FE}" srcOrd="2" destOrd="0" presId="urn:microsoft.com/office/officeart/2005/8/layout/orgChart1"/>
    <dgm:cxn modelId="{57F1D8DA-4912-4ACE-98EB-EB2E6DA668D6}" type="presParOf" srcId="{7B91E57B-4C21-4A09-8F8C-D9A1D471C391}" destId="{AD2B13B9-BC86-489C-B3F9-F13910EC3941}" srcOrd="2" destOrd="0" presId="urn:microsoft.com/office/officeart/2005/8/layout/orgChart1"/>
    <dgm:cxn modelId="{CD95E694-032B-42AE-8898-2BFA10695CA1}" type="presParOf" srcId="{056A9AA8-FD94-4FE7-824B-A3EB016580D6}" destId="{04ABECF1-7512-457E-9001-8FEA8D218071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8744085-8AF2-45B0-BD83-449139BBF374}" type="doc">
      <dgm:prSet loTypeId="urn:microsoft.com/office/officeart/2005/8/layout/radial6" loCatId="cycle" qsTypeId="urn:microsoft.com/office/officeart/2005/8/quickstyle/3d5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5659E650-067C-4937-9814-E65A46E7AD0A}">
      <dgm:prSet phldrT="[Текст]" custT="1"/>
      <dgm:spPr/>
      <dgm:t>
        <a:bodyPr/>
        <a:lstStyle/>
        <a:p>
          <a:r>
            <a:rPr lang="ru-RU" sz="4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MEXANIZMGA TA’SIR ETUVCHI KUCHLAR</a:t>
          </a:r>
          <a:endParaRPr lang="ru-RU" sz="4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8F691D2-09E4-4391-BD08-8945624E3C22}" type="parTrans" cxnId="{3905C520-96EB-436C-91F6-751744FB150D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536E602E-0E13-4163-AA8A-93B8E10DC677}" type="sibTrans" cxnId="{3905C520-96EB-436C-91F6-751744FB150D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5DB3E454-F13E-4FD6-A973-E4C283F20741}">
      <dgm:prSet phldrT="[Текст]" custT="1"/>
      <dgm:spPr/>
      <dgm:t>
        <a:bodyPr/>
        <a:lstStyle/>
        <a:p>
          <a:r>
            <a:rPr lang="ru-RU" sz="40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Og’irlik</a:t>
          </a:r>
          <a:r>
            <a:rPr lang="ru-RU" sz="4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sz="40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kuchlari</a:t>
          </a:r>
          <a:endParaRPr lang="ru-RU" sz="4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C4246E0-6882-4600-A2C4-35D4C29FA34D}" type="parTrans" cxnId="{11BBE552-41FA-44AC-9EF1-9583D2F33D9F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889315C8-1A0B-400F-B36A-9AA2EA0B6B33}" type="sibTrans" cxnId="{11BBE552-41FA-44AC-9EF1-9583D2F33D9F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C68DD0DC-56CF-4B92-8981-3D357CFE50E1}">
      <dgm:prSet phldrT="[Текст]" custT="1"/>
      <dgm:spPr/>
      <dgm:t>
        <a:bodyPr/>
        <a:lstStyle/>
        <a:p>
          <a:r>
            <a:rPr lang="ru-RU" sz="40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Reaktsiya kuchlari</a:t>
          </a:r>
          <a:endParaRPr lang="ru-RU" sz="4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3D7B38-A2D0-462D-9CB7-7FA16B752832}" type="parTrans" cxnId="{CD04009C-09D9-4976-ABE4-7708B96B5097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E16601CD-E55D-4F64-AC03-5455ED0A7B78}" type="sibTrans" cxnId="{CD04009C-09D9-4976-ABE4-7708B96B5097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D06BD985-4C34-4CC2-AEF2-6849D9A869C4}">
      <dgm:prSet phldrT="[Текст]" custT="1"/>
      <dgm:spPr/>
      <dgm:t>
        <a:bodyPr/>
        <a:lstStyle/>
        <a:p>
          <a:r>
            <a:rPr lang="ru-RU" sz="40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Inertsiya kuchlari</a:t>
          </a:r>
          <a:endParaRPr lang="ru-RU" sz="4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D7DE175-6B0F-49D3-8EA5-B282FE3C9D9E}" type="parTrans" cxnId="{0CA5BE9F-3ED7-4592-9F0D-6C7B6916B2F6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66DB17E1-3E1D-46C8-80B3-860D52775C7E}" type="sibTrans" cxnId="{0CA5BE9F-3ED7-4592-9F0D-6C7B6916B2F6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8240E9F8-F40C-4892-A9B7-C91342BB1223}">
      <dgm:prSet phldrT="[Текст]" custT="1"/>
      <dgm:spPr/>
      <dgm:t>
        <a:bodyPr/>
        <a:lstStyle/>
        <a:p>
          <a:r>
            <a:rPr lang="ru-RU" sz="40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Ishqalanish kuchlari</a:t>
          </a:r>
          <a:endParaRPr lang="ru-RU" sz="4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BCE2AFA-4631-4C6A-9136-BA9854A4DEB8}" type="parTrans" cxnId="{9F8F9A34-7740-49E0-B689-6D76F3E46774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ECD524FA-6F22-4683-BC43-1AB6B77D1D76}" type="sibTrans" cxnId="{9F8F9A34-7740-49E0-B689-6D76F3E46774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2930027B-08BF-45CB-A71B-C723111D5F95}">
      <dgm:prSet phldrT="[Текст]" custT="1"/>
      <dgm:spPr/>
      <dgm:t>
        <a:bodyPr/>
        <a:lstStyle/>
        <a:p>
          <a:r>
            <a:rPr lang="ru-RU" sz="40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Yurituvchi</a:t>
          </a:r>
          <a:r>
            <a:rPr lang="ru-RU" sz="4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kuchlar</a:t>
          </a:r>
          <a:endParaRPr lang="ru-RU" sz="4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002D0A0-E489-4ECF-90AB-888B1FDDC74E}" type="parTrans" cxnId="{3641EEA2-2D7B-42FE-A4B4-0B3864AA2D79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AC176E68-52DA-4F4B-851C-0E05504846EE}" type="sibTrans" cxnId="{3641EEA2-2D7B-42FE-A4B4-0B3864AA2D79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3FFF0B5D-390F-4B47-9D4C-78743DA5B8C2}">
      <dgm:prSet phldrT="[Текст]" custT="1"/>
      <dgm:spPr/>
      <dgm:t>
        <a:bodyPr/>
        <a:lstStyle/>
        <a:p>
          <a:r>
            <a:rPr lang="ru-RU" sz="40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Qarshilik</a:t>
          </a:r>
          <a:r>
            <a:rPr lang="en-US" sz="40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kuchlari</a:t>
          </a:r>
          <a:endParaRPr lang="ru-RU" sz="4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363ED29-E504-4E33-8F9B-F3F952492F12}" type="parTrans" cxnId="{69ACB329-67A0-4914-A338-8FE603021016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E1334516-BB75-4D5B-BC62-AEB071D569E2}" type="sibTrans" cxnId="{69ACB329-67A0-4914-A338-8FE603021016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2D3060B7-41AF-4C53-AC1D-9DB6C5619B07}" type="pres">
      <dgm:prSet presAssocID="{C8744085-8AF2-45B0-BD83-449139BBF374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1F2C0A5-150E-41E1-BE28-842707CC92A5}" type="pres">
      <dgm:prSet presAssocID="{5659E650-067C-4937-9814-E65A46E7AD0A}" presName="centerShape" presStyleLbl="node0" presStyleIdx="0" presStyleCnt="1" custScaleX="261196" custScaleY="132678" custLinFactNeighborX="-379" custLinFactNeighborY="-2274"/>
      <dgm:spPr/>
      <dgm:t>
        <a:bodyPr/>
        <a:lstStyle/>
        <a:p>
          <a:endParaRPr lang="ru-RU"/>
        </a:p>
      </dgm:t>
    </dgm:pt>
    <dgm:pt modelId="{D3CB15E9-74EF-4EA6-BF15-BD9B6BDD83CD}" type="pres">
      <dgm:prSet presAssocID="{5DB3E454-F13E-4FD6-A973-E4C283F20741}" presName="node" presStyleLbl="node1" presStyleIdx="0" presStyleCnt="6" custScaleX="199383" custRadScaleRad="98485" custRadScaleInc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16A66A-1523-41FA-9432-4A0ADADBFD86}" type="pres">
      <dgm:prSet presAssocID="{5DB3E454-F13E-4FD6-A973-E4C283F20741}" presName="dummy" presStyleCnt="0"/>
      <dgm:spPr/>
    </dgm:pt>
    <dgm:pt modelId="{18AD9608-25EA-4885-8E4C-E13EE0912B37}" type="pres">
      <dgm:prSet presAssocID="{889315C8-1A0B-400F-B36A-9AA2EA0B6B33}" presName="sibTrans" presStyleLbl="sibTrans2D1" presStyleIdx="0" presStyleCnt="6" custLinFactNeighborX="-4074" custLinFactNeighborY="10370"/>
      <dgm:spPr/>
      <dgm:t>
        <a:bodyPr/>
        <a:lstStyle/>
        <a:p>
          <a:endParaRPr lang="ru-RU"/>
        </a:p>
      </dgm:t>
    </dgm:pt>
    <dgm:pt modelId="{877947F5-ACA2-4391-BE15-50FDE17DEF00}" type="pres">
      <dgm:prSet presAssocID="{C68DD0DC-56CF-4B92-8981-3D357CFE50E1}" presName="node" presStyleLbl="node1" presStyleIdx="1" presStyleCnt="6" custScaleX="192407" custScaleY="108254" custRadScaleRad="183871" custRadScaleInc="696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028656-7DB1-4D55-A1AA-05D36E7E4FCF}" type="pres">
      <dgm:prSet presAssocID="{C68DD0DC-56CF-4B92-8981-3D357CFE50E1}" presName="dummy" presStyleCnt="0"/>
      <dgm:spPr/>
    </dgm:pt>
    <dgm:pt modelId="{8B1643AD-7DF6-4384-8F22-4AA10D13CDCC}" type="pres">
      <dgm:prSet presAssocID="{E16601CD-E55D-4F64-AC03-5455ED0A7B78}" presName="sibTrans" presStyleLbl="sibTrans2D1" presStyleIdx="1" presStyleCnt="6" custLinFactNeighborX="-4444" custLinFactNeighborY="-370"/>
      <dgm:spPr/>
      <dgm:t>
        <a:bodyPr/>
        <a:lstStyle/>
        <a:p>
          <a:endParaRPr lang="ru-RU"/>
        </a:p>
      </dgm:t>
    </dgm:pt>
    <dgm:pt modelId="{17E0A6B4-E381-40AC-BCFD-15497CB70932}" type="pres">
      <dgm:prSet presAssocID="{D06BD985-4C34-4CC2-AEF2-6849D9A869C4}" presName="node" presStyleLbl="node1" presStyleIdx="2" presStyleCnt="6" custScaleX="216255" custScaleY="123264" custRadScaleRad="184883" custRadScaleInc="-4594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B4452F1-79D3-4894-810D-F0EE63E9D0B5}" type="pres">
      <dgm:prSet presAssocID="{D06BD985-4C34-4CC2-AEF2-6849D9A869C4}" presName="dummy" presStyleCnt="0"/>
      <dgm:spPr/>
    </dgm:pt>
    <dgm:pt modelId="{6BFFAE75-ECF6-4EB2-993F-33A4889E70CE}" type="pres">
      <dgm:prSet presAssocID="{66DB17E1-3E1D-46C8-80B3-860D52775C7E}" presName="sibTrans" presStyleLbl="sibTrans2D1" presStyleIdx="2" presStyleCnt="6" custLinFactNeighborX="-5925" custLinFactNeighborY="-14442"/>
      <dgm:spPr/>
      <dgm:t>
        <a:bodyPr/>
        <a:lstStyle/>
        <a:p>
          <a:endParaRPr lang="ru-RU"/>
        </a:p>
      </dgm:t>
    </dgm:pt>
    <dgm:pt modelId="{5BE42B2C-C272-41F8-8CD0-8A0E7BB92038}" type="pres">
      <dgm:prSet presAssocID="{8240E9F8-F40C-4892-A9B7-C91342BB1223}" presName="node" presStyleLbl="node1" presStyleIdx="3" presStyleCnt="6" custScaleX="249184" custRadScaleRad="108398" custRadScaleInc="866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0DE86F-4B82-4870-A4DC-36BE13A048D6}" type="pres">
      <dgm:prSet presAssocID="{8240E9F8-F40C-4892-A9B7-C91342BB1223}" presName="dummy" presStyleCnt="0"/>
      <dgm:spPr/>
    </dgm:pt>
    <dgm:pt modelId="{E09F940F-8779-48F5-88B6-9597C979E900}" type="pres">
      <dgm:prSet presAssocID="{ECD524FA-6F22-4683-BC43-1AB6B77D1D76}" presName="sibTrans" presStyleLbl="sibTrans2D1" presStyleIdx="3" presStyleCnt="6" custLinFactNeighborX="2593" custLinFactNeighborY="-2222"/>
      <dgm:spPr/>
      <dgm:t>
        <a:bodyPr/>
        <a:lstStyle/>
        <a:p>
          <a:endParaRPr lang="ru-RU"/>
        </a:p>
      </dgm:t>
    </dgm:pt>
    <dgm:pt modelId="{B7E5D280-2683-4C2A-AFD3-746B8AE1C4E7}" type="pres">
      <dgm:prSet presAssocID="{2930027B-08BF-45CB-A71B-C723111D5F95}" presName="node" presStyleLbl="node1" presStyleIdx="4" presStyleCnt="6" custScaleX="221766" custScaleY="116090" custRadScaleRad="181499" custRadScaleInc="760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C710B1-EA05-4E3E-8F30-0D211E790DC3}" type="pres">
      <dgm:prSet presAssocID="{2930027B-08BF-45CB-A71B-C723111D5F95}" presName="dummy" presStyleCnt="0"/>
      <dgm:spPr/>
    </dgm:pt>
    <dgm:pt modelId="{D9D5E038-BADB-4578-82FA-FC45D64D34A0}" type="pres">
      <dgm:prSet presAssocID="{AC176E68-52DA-4F4B-851C-0E05504846EE}" presName="sibTrans" presStyleLbl="sibTrans2D1" presStyleIdx="4" presStyleCnt="6" custLinFactNeighborX="3657" custLinFactNeighborY="5513"/>
      <dgm:spPr/>
      <dgm:t>
        <a:bodyPr/>
        <a:lstStyle/>
        <a:p>
          <a:endParaRPr lang="ru-RU"/>
        </a:p>
      </dgm:t>
    </dgm:pt>
    <dgm:pt modelId="{F48B78F4-B19C-4EBA-B220-D21AB24BD892}" type="pres">
      <dgm:prSet presAssocID="{3FFF0B5D-390F-4B47-9D4C-78743DA5B8C2}" presName="node" presStyleLbl="node1" presStyleIdx="5" presStyleCnt="6" custScaleX="187046" custRadScaleRad="179469" custRadScaleInc="-260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E3A4E6-833A-4F28-9FD5-4CFE1105E1FC}" type="pres">
      <dgm:prSet presAssocID="{3FFF0B5D-390F-4B47-9D4C-78743DA5B8C2}" presName="dummy" presStyleCnt="0"/>
      <dgm:spPr/>
    </dgm:pt>
    <dgm:pt modelId="{6EED7E5D-09FA-4261-8434-0271E2B9BE61}" type="pres">
      <dgm:prSet presAssocID="{E1334516-BB75-4D5B-BC62-AEB071D569E2}" presName="sibTrans" presStyleLbl="sibTrans2D1" presStyleIdx="5" presStyleCnt="6" custLinFactNeighborX="12962" custLinFactNeighborY="11110"/>
      <dgm:spPr/>
      <dgm:t>
        <a:bodyPr/>
        <a:lstStyle/>
        <a:p>
          <a:endParaRPr lang="ru-RU"/>
        </a:p>
      </dgm:t>
    </dgm:pt>
  </dgm:ptLst>
  <dgm:cxnLst>
    <dgm:cxn modelId="{24BAEAE5-5859-4079-8B96-B347B56AA172}" type="presOf" srcId="{AC176E68-52DA-4F4B-851C-0E05504846EE}" destId="{D9D5E038-BADB-4578-82FA-FC45D64D34A0}" srcOrd="0" destOrd="0" presId="urn:microsoft.com/office/officeart/2005/8/layout/radial6"/>
    <dgm:cxn modelId="{69ACB329-67A0-4914-A338-8FE603021016}" srcId="{5659E650-067C-4937-9814-E65A46E7AD0A}" destId="{3FFF0B5D-390F-4B47-9D4C-78743DA5B8C2}" srcOrd="5" destOrd="0" parTransId="{B363ED29-E504-4E33-8F9B-F3F952492F12}" sibTransId="{E1334516-BB75-4D5B-BC62-AEB071D569E2}"/>
    <dgm:cxn modelId="{D6B63162-D938-408E-9BD8-7A029822671C}" type="presOf" srcId="{2930027B-08BF-45CB-A71B-C723111D5F95}" destId="{B7E5D280-2683-4C2A-AFD3-746B8AE1C4E7}" srcOrd="0" destOrd="0" presId="urn:microsoft.com/office/officeart/2005/8/layout/radial6"/>
    <dgm:cxn modelId="{08CF16BC-85CB-4258-91C5-7F227E985F5C}" type="presOf" srcId="{D06BD985-4C34-4CC2-AEF2-6849D9A869C4}" destId="{17E0A6B4-E381-40AC-BCFD-15497CB70932}" srcOrd="0" destOrd="0" presId="urn:microsoft.com/office/officeart/2005/8/layout/radial6"/>
    <dgm:cxn modelId="{C5327F87-4F86-4CA6-8963-1EB207387B0D}" type="presOf" srcId="{C8744085-8AF2-45B0-BD83-449139BBF374}" destId="{2D3060B7-41AF-4C53-AC1D-9DB6C5619B07}" srcOrd="0" destOrd="0" presId="urn:microsoft.com/office/officeart/2005/8/layout/radial6"/>
    <dgm:cxn modelId="{3DB31A60-58C9-484F-AFE2-9B605165E43F}" type="presOf" srcId="{66DB17E1-3E1D-46C8-80B3-860D52775C7E}" destId="{6BFFAE75-ECF6-4EB2-993F-33A4889E70CE}" srcOrd="0" destOrd="0" presId="urn:microsoft.com/office/officeart/2005/8/layout/radial6"/>
    <dgm:cxn modelId="{726F0039-F6DF-45F6-A21F-CCAE53ACCC5D}" type="presOf" srcId="{5DB3E454-F13E-4FD6-A973-E4C283F20741}" destId="{D3CB15E9-74EF-4EA6-BF15-BD9B6BDD83CD}" srcOrd="0" destOrd="0" presId="urn:microsoft.com/office/officeart/2005/8/layout/radial6"/>
    <dgm:cxn modelId="{3905C520-96EB-436C-91F6-751744FB150D}" srcId="{C8744085-8AF2-45B0-BD83-449139BBF374}" destId="{5659E650-067C-4937-9814-E65A46E7AD0A}" srcOrd="0" destOrd="0" parTransId="{A8F691D2-09E4-4391-BD08-8945624E3C22}" sibTransId="{536E602E-0E13-4163-AA8A-93B8E10DC677}"/>
    <dgm:cxn modelId="{11BBE552-41FA-44AC-9EF1-9583D2F33D9F}" srcId="{5659E650-067C-4937-9814-E65A46E7AD0A}" destId="{5DB3E454-F13E-4FD6-A973-E4C283F20741}" srcOrd="0" destOrd="0" parTransId="{EC4246E0-6882-4600-A2C4-35D4C29FA34D}" sibTransId="{889315C8-1A0B-400F-B36A-9AA2EA0B6B33}"/>
    <dgm:cxn modelId="{59617A77-15E4-4CE8-B7C4-1C27D5F8656C}" type="presOf" srcId="{889315C8-1A0B-400F-B36A-9AA2EA0B6B33}" destId="{18AD9608-25EA-4885-8E4C-E13EE0912B37}" srcOrd="0" destOrd="0" presId="urn:microsoft.com/office/officeart/2005/8/layout/radial6"/>
    <dgm:cxn modelId="{84940B7F-5AEF-482E-99B3-2E8A89630BF2}" type="presOf" srcId="{C68DD0DC-56CF-4B92-8981-3D357CFE50E1}" destId="{877947F5-ACA2-4391-BE15-50FDE17DEF00}" srcOrd="0" destOrd="0" presId="urn:microsoft.com/office/officeart/2005/8/layout/radial6"/>
    <dgm:cxn modelId="{89FBE08B-E3E0-4C27-B978-871C755087B3}" type="presOf" srcId="{8240E9F8-F40C-4892-A9B7-C91342BB1223}" destId="{5BE42B2C-C272-41F8-8CD0-8A0E7BB92038}" srcOrd="0" destOrd="0" presId="urn:microsoft.com/office/officeart/2005/8/layout/radial6"/>
    <dgm:cxn modelId="{3641EEA2-2D7B-42FE-A4B4-0B3864AA2D79}" srcId="{5659E650-067C-4937-9814-E65A46E7AD0A}" destId="{2930027B-08BF-45CB-A71B-C723111D5F95}" srcOrd="4" destOrd="0" parTransId="{E002D0A0-E489-4ECF-90AB-888B1FDDC74E}" sibTransId="{AC176E68-52DA-4F4B-851C-0E05504846EE}"/>
    <dgm:cxn modelId="{35EB97A2-E89A-4D5F-95CE-559888216261}" type="presOf" srcId="{5659E650-067C-4937-9814-E65A46E7AD0A}" destId="{D1F2C0A5-150E-41E1-BE28-842707CC92A5}" srcOrd="0" destOrd="0" presId="urn:microsoft.com/office/officeart/2005/8/layout/radial6"/>
    <dgm:cxn modelId="{9F8F9A34-7740-49E0-B689-6D76F3E46774}" srcId="{5659E650-067C-4937-9814-E65A46E7AD0A}" destId="{8240E9F8-F40C-4892-A9B7-C91342BB1223}" srcOrd="3" destOrd="0" parTransId="{8BCE2AFA-4631-4C6A-9136-BA9854A4DEB8}" sibTransId="{ECD524FA-6F22-4683-BC43-1AB6B77D1D76}"/>
    <dgm:cxn modelId="{38120522-A620-4B61-927B-88C7920C4B81}" type="presOf" srcId="{3FFF0B5D-390F-4B47-9D4C-78743DA5B8C2}" destId="{F48B78F4-B19C-4EBA-B220-D21AB24BD892}" srcOrd="0" destOrd="0" presId="urn:microsoft.com/office/officeart/2005/8/layout/radial6"/>
    <dgm:cxn modelId="{FB35D290-BD42-48AF-B750-5529B18D2117}" type="presOf" srcId="{ECD524FA-6F22-4683-BC43-1AB6B77D1D76}" destId="{E09F940F-8779-48F5-88B6-9597C979E900}" srcOrd="0" destOrd="0" presId="urn:microsoft.com/office/officeart/2005/8/layout/radial6"/>
    <dgm:cxn modelId="{CD04009C-09D9-4976-ABE4-7708B96B5097}" srcId="{5659E650-067C-4937-9814-E65A46E7AD0A}" destId="{C68DD0DC-56CF-4B92-8981-3D357CFE50E1}" srcOrd="1" destOrd="0" parTransId="{843D7B38-A2D0-462D-9CB7-7FA16B752832}" sibTransId="{E16601CD-E55D-4F64-AC03-5455ED0A7B78}"/>
    <dgm:cxn modelId="{8160F73D-DE62-4A36-8A29-4943D8A96770}" type="presOf" srcId="{E16601CD-E55D-4F64-AC03-5455ED0A7B78}" destId="{8B1643AD-7DF6-4384-8F22-4AA10D13CDCC}" srcOrd="0" destOrd="0" presId="urn:microsoft.com/office/officeart/2005/8/layout/radial6"/>
    <dgm:cxn modelId="{3B18C6D3-475A-4EA2-BCE8-DFB53B02AE32}" type="presOf" srcId="{E1334516-BB75-4D5B-BC62-AEB071D569E2}" destId="{6EED7E5D-09FA-4261-8434-0271E2B9BE61}" srcOrd="0" destOrd="0" presId="urn:microsoft.com/office/officeart/2005/8/layout/radial6"/>
    <dgm:cxn modelId="{0CA5BE9F-3ED7-4592-9F0D-6C7B6916B2F6}" srcId="{5659E650-067C-4937-9814-E65A46E7AD0A}" destId="{D06BD985-4C34-4CC2-AEF2-6849D9A869C4}" srcOrd="2" destOrd="0" parTransId="{0D7DE175-6B0F-49D3-8EA5-B282FE3C9D9E}" sibTransId="{66DB17E1-3E1D-46C8-80B3-860D52775C7E}"/>
    <dgm:cxn modelId="{EC6C2FA2-994A-4A79-8443-3CA401BAA95E}" type="presParOf" srcId="{2D3060B7-41AF-4C53-AC1D-9DB6C5619B07}" destId="{D1F2C0A5-150E-41E1-BE28-842707CC92A5}" srcOrd="0" destOrd="0" presId="urn:microsoft.com/office/officeart/2005/8/layout/radial6"/>
    <dgm:cxn modelId="{8D4AD81D-E893-4211-9BEB-E52B14C4D069}" type="presParOf" srcId="{2D3060B7-41AF-4C53-AC1D-9DB6C5619B07}" destId="{D3CB15E9-74EF-4EA6-BF15-BD9B6BDD83CD}" srcOrd="1" destOrd="0" presId="urn:microsoft.com/office/officeart/2005/8/layout/radial6"/>
    <dgm:cxn modelId="{F591CCF2-4FE7-44EA-BB66-1BB84FEB7BF4}" type="presParOf" srcId="{2D3060B7-41AF-4C53-AC1D-9DB6C5619B07}" destId="{1716A66A-1523-41FA-9432-4A0ADADBFD86}" srcOrd="2" destOrd="0" presId="urn:microsoft.com/office/officeart/2005/8/layout/radial6"/>
    <dgm:cxn modelId="{5515E81A-168E-4359-B256-B30E037EFEDC}" type="presParOf" srcId="{2D3060B7-41AF-4C53-AC1D-9DB6C5619B07}" destId="{18AD9608-25EA-4885-8E4C-E13EE0912B37}" srcOrd="3" destOrd="0" presId="urn:microsoft.com/office/officeart/2005/8/layout/radial6"/>
    <dgm:cxn modelId="{A2C6BA5D-586E-4BDF-AF49-6FAE50DB0772}" type="presParOf" srcId="{2D3060B7-41AF-4C53-AC1D-9DB6C5619B07}" destId="{877947F5-ACA2-4391-BE15-50FDE17DEF00}" srcOrd="4" destOrd="0" presId="urn:microsoft.com/office/officeart/2005/8/layout/radial6"/>
    <dgm:cxn modelId="{B745872A-BE05-4192-9BF7-6D98C7D93B98}" type="presParOf" srcId="{2D3060B7-41AF-4C53-AC1D-9DB6C5619B07}" destId="{BF028656-7DB1-4D55-A1AA-05D36E7E4FCF}" srcOrd="5" destOrd="0" presId="urn:microsoft.com/office/officeart/2005/8/layout/radial6"/>
    <dgm:cxn modelId="{1D226306-05C5-4872-B622-86FF800E2B48}" type="presParOf" srcId="{2D3060B7-41AF-4C53-AC1D-9DB6C5619B07}" destId="{8B1643AD-7DF6-4384-8F22-4AA10D13CDCC}" srcOrd="6" destOrd="0" presId="urn:microsoft.com/office/officeart/2005/8/layout/radial6"/>
    <dgm:cxn modelId="{4E2CFDFE-9723-4F3E-8A22-5318B8FDB6EC}" type="presParOf" srcId="{2D3060B7-41AF-4C53-AC1D-9DB6C5619B07}" destId="{17E0A6B4-E381-40AC-BCFD-15497CB70932}" srcOrd="7" destOrd="0" presId="urn:microsoft.com/office/officeart/2005/8/layout/radial6"/>
    <dgm:cxn modelId="{DDCA6557-CBF9-4A6D-A3C6-6A9630080F36}" type="presParOf" srcId="{2D3060B7-41AF-4C53-AC1D-9DB6C5619B07}" destId="{8B4452F1-79D3-4894-810D-F0EE63E9D0B5}" srcOrd="8" destOrd="0" presId="urn:microsoft.com/office/officeart/2005/8/layout/radial6"/>
    <dgm:cxn modelId="{A66EA253-D683-4EB2-B68A-95AF2BB5661F}" type="presParOf" srcId="{2D3060B7-41AF-4C53-AC1D-9DB6C5619B07}" destId="{6BFFAE75-ECF6-4EB2-993F-33A4889E70CE}" srcOrd="9" destOrd="0" presId="urn:microsoft.com/office/officeart/2005/8/layout/radial6"/>
    <dgm:cxn modelId="{336EF54A-05C1-4D7B-A556-18A55A648FE1}" type="presParOf" srcId="{2D3060B7-41AF-4C53-AC1D-9DB6C5619B07}" destId="{5BE42B2C-C272-41F8-8CD0-8A0E7BB92038}" srcOrd="10" destOrd="0" presId="urn:microsoft.com/office/officeart/2005/8/layout/radial6"/>
    <dgm:cxn modelId="{801A81E8-4F20-49BF-94B5-7DABC25DD31B}" type="presParOf" srcId="{2D3060B7-41AF-4C53-AC1D-9DB6C5619B07}" destId="{000DE86F-4B82-4870-A4DC-36BE13A048D6}" srcOrd="11" destOrd="0" presId="urn:microsoft.com/office/officeart/2005/8/layout/radial6"/>
    <dgm:cxn modelId="{0BD1382D-15FC-4681-878D-33FBE5EB3060}" type="presParOf" srcId="{2D3060B7-41AF-4C53-AC1D-9DB6C5619B07}" destId="{E09F940F-8779-48F5-88B6-9597C979E900}" srcOrd="12" destOrd="0" presId="urn:microsoft.com/office/officeart/2005/8/layout/radial6"/>
    <dgm:cxn modelId="{41419A30-00B3-4BA3-9AB5-48900032FFB2}" type="presParOf" srcId="{2D3060B7-41AF-4C53-AC1D-9DB6C5619B07}" destId="{B7E5D280-2683-4C2A-AFD3-746B8AE1C4E7}" srcOrd="13" destOrd="0" presId="urn:microsoft.com/office/officeart/2005/8/layout/radial6"/>
    <dgm:cxn modelId="{2EE012B7-5ABD-4E47-AF37-EAF0ACD50987}" type="presParOf" srcId="{2D3060B7-41AF-4C53-AC1D-9DB6C5619B07}" destId="{3EC710B1-EA05-4E3E-8F30-0D211E790DC3}" srcOrd="14" destOrd="0" presId="urn:microsoft.com/office/officeart/2005/8/layout/radial6"/>
    <dgm:cxn modelId="{13098C8F-8DA3-4D9A-BD7C-06EB8379B649}" type="presParOf" srcId="{2D3060B7-41AF-4C53-AC1D-9DB6C5619B07}" destId="{D9D5E038-BADB-4578-82FA-FC45D64D34A0}" srcOrd="15" destOrd="0" presId="urn:microsoft.com/office/officeart/2005/8/layout/radial6"/>
    <dgm:cxn modelId="{68CD854E-4BF0-416C-ADCF-9FD931B2A8E0}" type="presParOf" srcId="{2D3060B7-41AF-4C53-AC1D-9DB6C5619B07}" destId="{F48B78F4-B19C-4EBA-B220-D21AB24BD892}" srcOrd="16" destOrd="0" presId="urn:microsoft.com/office/officeart/2005/8/layout/radial6"/>
    <dgm:cxn modelId="{347E2C68-C5E0-4DB0-8CBE-3A090B0DDF71}" type="presParOf" srcId="{2D3060B7-41AF-4C53-AC1D-9DB6C5619B07}" destId="{D5E3A4E6-833A-4F28-9FD5-4CFE1105E1FC}" srcOrd="17" destOrd="0" presId="urn:microsoft.com/office/officeart/2005/8/layout/radial6"/>
    <dgm:cxn modelId="{169B5F62-158A-4495-89E9-BABC259EA0E3}" type="presParOf" srcId="{2D3060B7-41AF-4C53-AC1D-9DB6C5619B07}" destId="{6EED7E5D-09FA-4261-8434-0271E2B9BE61}" srcOrd="18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BA15E3D-1FD0-441B-BBC5-D42397531BFB}" type="doc">
      <dgm:prSet loTypeId="urn:microsoft.com/office/officeart/2005/8/layout/chevron2" loCatId="list" qsTypeId="urn:microsoft.com/office/officeart/2005/8/quickstyle/3d7" qsCatId="3D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B926D3EA-7262-4A64-AD59-0F53ABA832FA}">
      <dgm:prSet phldrT="[Текст]" custT="1"/>
      <dgm:spPr/>
      <dgm:t>
        <a:bodyPr/>
        <a:lstStyle/>
        <a:p>
          <a:r>
            <a: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DINAMIK ANALIZ O’TKAZISH BOSQICHLARI</a:t>
          </a:r>
          <a:endParaRPr lang="ru-RU" sz="2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8C1C25-EF4A-47CE-8F8E-7E506947ADF0}" type="parTrans" cxnId="{7C24CFA3-7F60-4A10-B0AF-3A5922C1BD94}">
      <dgm:prSet/>
      <dgm:spPr/>
      <dgm:t>
        <a:bodyPr/>
        <a:lstStyle/>
        <a:p>
          <a:endParaRPr lang="ru-RU"/>
        </a:p>
      </dgm:t>
    </dgm:pt>
    <dgm:pt modelId="{C857734A-978D-4E89-9E46-07DF2CABFC98}" type="sibTrans" cxnId="{7C24CFA3-7F60-4A10-B0AF-3A5922C1BD94}">
      <dgm:prSet/>
      <dgm:spPr/>
      <dgm:t>
        <a:bodyPr/>
        <a:lstStyle/>
        <a:p>
          <a:endParaRPr lang="ru-RU"/>
        </a:p>
      </dgm:t>
    </dgm:pt>
    <dgm:pt modelId="{073558E1-5D65-4CA2-B63F-D565C4F37F89}">
      <dgm:prSet custT="1"/>
      <dgm:spPr/>
      <dgm:t>
        <a:bodyPr/>
        <a:lstStyle/>
        <a:p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Mexanizmning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sxemasini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berilgan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xolat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qurish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9C6B420-0ABF-40A5-AB35-F4555FB61D1A}" type="parTrans" cxnId="{F2CB1267-3379-44A1-94B4-4CDBC2B778B8}">
      <dgm:prSet/>
      <dgm:spPr/>
      <dgm:t>
        <a:bodyPr/>
        <a:lstStyle/>
        <a:p>
          <a:endParaRPr lang="ru-RU"/>
        </a:p>
      </dgm:t>
    </dgm:pt>
    <dgm:pt modelId="{01C5B055-A3F7-4C6C-A1EC-DD2831ACA059}" type="sibTrans" cxnId="{F2CB1267-3379-44A1-94B4-4CDBC2B778B8}">
      <dgm:prSet/>
      <dgm:spPr/>
      <dgm:t>
        <a:bodyPr/>
        <a:lstStyle/>
        <a:p>
          <a:endParaRPr lang="ru-RU"/>
        </a:p>
      </dgm:t>
    </dgm:pt>
    <dgm:pt modelId="{99022773-6120-4937-8E99-926813883AC5}">
      <dgm:prSet custT="1"/>
      <dgm:spPr/>
      <dgm:t>
        <a:bodyPr/>
        <a:lstStyle/>
        <a:p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 –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qism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reaktsiya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kuchlarini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topish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F8D170D-E2D7-47F0-9BB6-5AD4EB969391}" type="parTrans" cxnId="{3636B966-916F-45FA-90AD-39F7001DE667}">
      <dgm:prSet/>
      <dgm:spPr/>
      <dgm:t>
        <a:bodyPr/>
        <a:lstStyle/>
        <a:p>
          <a:endParaRPr lang="ru-RU"/>
        </a:p>
      </dgm:t>
    </dgm:pt>
    <dgm:pt modelId="{2E3B9F98-DB1C-4977-8A11-9DA93F74A766}" type="sibTrans" cxnId="{3636B966-916F-45FA-90AD-39F7001DE667}">
      <dgm:prSet/>
      <dgm:spPr/>
      <dgm:t>
        <a:bodyPr/>
        <a:lstStyle/>
        <a:p>
          <a:endParaRPr lang="ru-RU"/>
        </a:p>
      </dgm:t>
    </dgm:pt>
    <dgm:pt modelId="{AB7AA190-FEE2-48A5-9B3B-91FCE5CE7560}">
      <dgm:prSet phldrT="[Текст]" custT="1"/>
      <dgm:spPr/>
      <dgm:t>
        <a:bodyPr/>
        <a:lstStyle/>
        <a:p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Sxemalarning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tegishli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nuqtalariga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kerakli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vektorlarini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qo’yish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7941FB-B1CC-41CA-86CE-311B56273943}" type="parTrans" cxnId="{6BE0A720-9F17-4CCE-9B4A-BB64C553F32D}">
      <dgm:prSet/>
      <dgm:spPr/>
      <dgm:t>
        <a:bodyPr/>
        <a:lstStyle/>
        <a:p>
          <a:endParaRPr lang="ru-RU"/>
        </a:p>
      </dgm:t>
    </dgm:pt>
    <dgm:pt modelId="{B09C080A-7DAD-464C-9117-ED24C4CB86DB}" type="sibTrans" cxnId="{6BE0A720-9F17-4CCE-9B4A-BB64C553F32D}">
      <dgm:prSet/>
      <dgm:spPr/>
      <dgm:t>
        <a:bodyPr/>
        <a:lstStyle/>
        <a:p>
          <a:endParaRPr lang="ru-RU"/>
        </a:p>
      </dgm:t>
    </dgm:pt>
    <dgm:pt modelId="{6ED72BAB-3A1E-4322-A87A-93F6F5CF1ACF}">
      <dgm:prSet custT="1"/>
      <dgm:spPr/>
      <dgm:t>
        <a:bodyPr/>
        <a:lstStyle/>
        <a:p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 –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qism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reaktsiya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kuchlarini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topish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822EF22-D6F3-4C16-B306-E3ED2ED926F1}" type="sibTrans" cxnId="{D9836DCD-D8D6-49E2-8584-C2ADF0EC8C38}">
      <dgm:prSet/>
      <dgm:spPr/>
      <dgm:t>
        <a:bodyPr/>
        <a:lstStyle/>
        <a:p>
          <a:endParaRPr lang="ru-RU"/>
        </a:p>
      </dgm:t>
    </dgm:pt>
    <dgm:pt modelId="{BEC61D2F-CC31-4146-9294-B1B6FF462A61}" type="parTrans" cxnId="{D9836DCD-D8D6-49E2-8584-C2ADF0EC8C38}">
      <dgm:prSet/>
      <dgm:spPr/>
      <dgm:t>
        <a:bodyPr/>
        <a:lstStyle/>
        <a:p>
          <a:endParaRPr lang="ru-RU"/>
        </a:p>
      </dgm:t>
    </dgm:pt>
    <dgm:pt modelId="{DBC05BEE-9E81-4CD0-9E2E-42DE86C1CF67}">
      <dgm:prSet phldrT="[Текст]" custT="1"/>
      <dgm:spPr/>
      <dgm:t>
        <a:bodyPr/>
        <a:lstStyle/>
        <a:p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Sxemani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Assur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guruhlariga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ajratib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hisob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sxemasini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tuzish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E69E0F7-E2FE-46B6-B942-6C51E427054A}" type="parTrans" cxnId="{7E5ADE29-0C8F-4ABB-840C-0D530EA36682}">
      <dgm:prSet/>
      <dgm:spPr/>
      <dgm:t>
        <a:bodyPr/>
        <a:lstStyle/>
        <a:p>
          <a:endParaRPr lang="ru-RU"/>
        </a:p>
      </dgm:t>
    </dgm:pt>
    <dgm:pt modelId="{51280B95-9676-4E2E-A015-888B483D067F}" type="sibTrans" cxnId="{7E5ADE29-0C8F-4ABB-840C-0D530EA36682}">
      <dgm:prSet/>
      <dgm:spPr/>
      <dgm:t>
        <a:bodyPr/>
        <a:lstStyle/>
        <a:p>
          <a:endParaRPr lang="ru-RU"/>
        </a:p>
      </dgm:t>
    </dgm:pt>
    <dgm:pt modelId="{95D5F5F2-3960-42BA-96DE-AA78E9635AB0}">
      <dgm:prSet custT="1"/>
      <dgm:spPr/>
      <dgm:t>
        <a:bodyPr/>
        <a:lstStyle/>
        <a:p>
          <a:r>
            <a:rPr lang="de-DE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Momentlar</a:t>
          </a:r>
          <a:r>
            <a:rPr lang="de-DE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de-DE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de-DE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de-DE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kuchlar</a:t>
          </a:r>
          <a:r>
            <a:rPr lang="de-DE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de-DE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muvozanat</a:t>
          </a:r>
          <a:r>
            <a:rPr lang="de-DE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de-DE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tenglamalarini</a:t>
          </a:r>
          <a:r>
            <a:rPr lang="de-DE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de-DE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tuzish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E1001EC-90E9-4974-A19C-3206A9D27D8B}" type="parTrans" cxnId="{2AEA8ED2-AA7B-4CE9-B4BB-50E9DD196321}">
      <dgm:prSet/>
      <dgm:spPr/>
      <dgm:t>
        <a:bodyPr/>
        <a:lstStyle/>
        <a:p>
          <a:endParaRPr lang="ru-RU"/>
        </a:p>
      </dgm:t>
    </dgm:pt>
    <dgm:pt modelId="{99350B04-BCCE-41D9-A6CB-D1AD2EDFFC6E}" type="sibTrans" cxnId="{2AEA8ED2-AA7B-4CE9-B4BB-50E9DD196321}">
      <dgm:prSet/>
      <dgm:spPr/>
      <dgm:t>
        <a:bodyPr/>
        <a:lstStyle/>
        <a:p>
          <a:endParaRPr lang="ru-RU"/>
        </a:p>
      </dgm:t>
    </dgm:pt>
    <dgm:pt modelId="{38FCF3D7-9606-411F-BF77-EFB0966A03D8}">
      <dgm:prSet custT="1"/>
      <dgm:spPr/>
      <dgm:t>
        <a:bodyPr/>
        <a:lstStyle/>
        <a:p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Kuchlar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planlarini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qurish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194CDD5-C5FF-4756-A582-441EB38121B8}" type="parTrans" cxnId="{F2A7AE13-1D9E-4939-B35B-E1A12F1FD945}">
      <dgm:prSet/>
      <dgm:spPr/>
      <dgm:t>
        <a:bodyPr/>
        <a:lstStyle/>
        <a:p>
          <a:endParaRPr lang="ru-RU"/>
        </a:p>
      </dgm:t>
    </dgm:pt>
    <dgm:pt modelId="{230E188B-AADC-44B8-86C3-D963266C864B}" type="sibTrans" cxnId="{F2A7AE13-1D9E-4939-B35B-E1A12F1FD945}">
      <dgm:prSet/>
      <dgm:spPr/>
      <dgm:t>
        <a:bodyPr/>
        <a:lstStyle/>
        <a:p>
          <a:endParaRPr lang="ru-RU"/>
        </a:p>
      </dgm:t>
    </dgm:pt>
    <dgm:pt modelId="{6CCCE975-82FB-4F12-B6E9-968005E4E185}">
      <dgm:prSet custT="1"/>
      <dgm:spPr/>
      <dgm:t>
        <a:bodyPr/>
        <a:lstStyle/>
        <a:p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Yurituvчi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kuчni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momentini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ҳisobla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sh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78816B8-2155-4CFE-A41A-1B217B19801E}" type="parTrans" cxnId="{6F5944F1-FDD7-47AA-A1B8-D297D951B0FE}">
      <dgm:prSet/>
      <dgm:spPr/>
      <dgm:t>
        <a:bodyPr/>
        <a:lstStyle/>
        <a:p>
          <a:endParaRPr lang="ru-RU"/>
        </a:p>
      </dgm:t>
    </dgm:pt>
    <dgm:pt modelId="{7DFE9E5B-3879-4D0B-8791-CABAE51C05C9}" type="sibTrans" cxnId="{6F5944F1-FDD7-47AA-A1B8-D297D951B0FE}">
      <dgm:prSet/>
      <dgm:spPr/>
      <dgm:t>
        <a:bodyPr/>
        <a:lstStyle/>
        <a:p>
          <a:endParaRPr lang="ru-RU"/>
        </a:p>
      </dgm:t>
    </dgm:pt>
    <dgm:pt modelId="{5A7AC3EA-7DBA-4486-861C-351116EA43DC}" type="pres">
      <dgm:prSet presAssocID="{8BA15E3D-1FD0-441B-BBC5-D42397531BFB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90758CC-628F-4A73-9F2B-A4A49E9D7459}" type="pres">
      <dgm:prSet presAssocID="{B926D3EA-7262-4A64-AD59-0F53ABA832FA}" presName="composite" presStyleCnt="0"/>
      <dgm:spPr/>
      <dgm:t>
        <a:bodyPr/>
        <a:lstStyle/>
        <a:p>
          <a:endParaRPr lang="ru-RU"/>
        </a:p>
      </dgm:t>
    </dgm:pt>
    <dgm:pt modelId="{9F4E043F-F1F8-4F79-AFC3-8852527B2C14}" type="pres">
      <dgm:prSet presAssocID="{B926D3EA-7262-4A64-AD59-0F53ABA832FA}" presName="parentText" presStyleLbl="alignNode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B86CD9-E9BF-4704-8659-6442DA2E657C}" type="pres">
      <dgm:prSet presAssocID="{B926D3EA-7262-4A64-AD59-0F53ABA832FA}" presName="descendantText" presStyleLbl="alignAcc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B1FC3AC-B40D-4652-8E1B-7E1DE937A695}" type="presOf" srcId="{8BA15E3D-1FD0-441B-BBC5-D42397531BFB}" destId="{5A7AC3EA-7DBA-4486-861C-351116EA43DC}" srcOrd="0" destOrd="0" presId="urn:microsoft.com/office/officeart/2005/8/layout/chevron2"/>
    <dgm:cxn modelId="{6F5944F1-FDD7-47AA-A1B8-D297D951B0FE}" srcId="{B926D3EA-7262-4A64-AD59-0F53ABA832FA}" destId="{6CCCE975-82FB-4F12-B6E9-968005E4E185}" srcOrd="7" destOrd="0" parTransId="{B78816B8-2155-4CFE-A41A-1B217B19801E}" sibTransId="{7DFE9E5B-3879-4D0B-8791-CABAE51C05C9}"/>
    <dgm:cxn modelId="{62769185-23B0-4822-AEBD-DFAD2D978F77}" type="presOf" srcId="{B926D3EA-7262-4A64-AD59-0F53ABA832FA}" destId="{9F4E043F-F1F8-4F79-AFC3-8852527B2C14}" srcOrd="0" destOrd="0" presId="urn:microsoft.com/office/officeart/2005/8/layout/chevron2"/>
    <dgm:cxn modelId="{2BBF3147-F433-432C-8BCE-DDC70649FA14}" type="presOf" srcId="{38FCF3D7-9606-411F-BF77-EFB0966A03D8}" destId="{EFB86CD9-E9BF-4704-8659-6442DA2E657C}" srcOrd="0" destOrd="5" presId="urn:microsoft.com/office/officeart/2005/8/layout/chevron2"/>
    <dgm:cxn modelId="{B7B9B844-6854-485C-AC1B-D3AB1B36164D}" type="presOf" srcId="{AB7AA190-FEE2-48A5-9B3B-91FCE5CE7560}" destId="{EFB86CD9-E9BF-4704-8659-6442DA2E657C}" srcOrd="0" destOrd="1" presId="urn:microsoft.com/office/officeart/2005/8/layout/chevron2"/>
    <dgm:cxn modelId="{2AEA8ED2-AA7B-4CE9-B4BB-50E9DD196321}" srcId="{B926D3EA-7262-4A64-AD59-0F53ABA832FA}" destId="{95D5F5F2-3960-42BA-96DE-AA78E9635AB0}" srcOrd="3" destOrd="0" parTransId="{6E1001EC-90E9-4974-A19C-3206A9D27D8B}" sibTransId="{99350B04-BCCE-41D9-A6CB-D1AD2EDFFC6E}"/>
    <dgm:cxn modelId="{DEBDBC22-0392-4BFC-B34D-01F5860F152D}" type="presOf" srcId="{073558E1-5D65-4CA2-B63F-D565C4F37F89}" destId="{EFB86CD9-E9BF-4704-8659-6442DA2E657C}" srcOrd="0" destOrd="0" presId="urn:microsoft.com/office/officeart/2005/8/layout/chevron2"/>
    <dgm:cxn modelId="{F2CB1267-3379-44A1-94B4-4CDBC2B778B8}" srcId="{B926D3EA-7262-4A64-AD59-0F53ABA832FA}" destId="{073558E1-5D65-4CA2-B63F-D565C4F37F89}" srcOrd="0" destOrd="0" parTransId="{69C6B420-0ABF-40A5-AB35-F4555FB61D1A}" sibTransId="{01C5B055-A3F7-4C6C-A1EC-DD2831ACA059}"/>
    <dgm:cxn modelId="{7C24CFA3-7F60-4A10-B0AF-3A5922C1BD94}" srcId="{8BA15E3D-1FD0-441B-BBC5-D42397531BFB}" destId="{B926D3EA-7262-4A64-AD59-0F53ABA832FA}" srcOrd="0" destOrd="0" parTransId="{998C1C25-EF4A-47CE-8F8E-7E506947ADF0}" sibTransId="{C857734A-978D-4E89-9E46-07DF2CABFC98}"/>
    <dgm:cxn modelId="{D9836DCD-D8D6-49E2-8584-C2ADF0EC8C38}" srcId="{B926D3EA-7262-4A64-AD59-0F53ABA832FA}" destId="{6ED72BAB-3A1E-4322-A87A-93F6F5CF1ACF}" srcOrd="4" destOrd="0" parTransId="{BEC61D2F-CC31-4146-9294-B1B6FF462A61}" sibTransId="{2822EF22-D6F3-4C16-B306-E3ED2ED926F1}"/>
    <dgm:cxn modelId="{8F911BD3-6BE1-48FB-84A2-DADF1F0AF61F}" type="presOf" srcId="{99022773-6120-4937-8E99-926813883AC5}" destId="{EFB86CD9-E9BF-4704-8659-6442DA2E657C}" srcOrd="0" destOrd="6" presId="urn:microsoft.com/office/officeart/2005/8/layout/chevron2"/>
    <dgm:cxn modelId="{7E5ADE29-0C8F-4ABB-840C-0D530EA36682}" srcId="{B926D3EA-7262-4A64-AD59-0F53ABA832FA}" destId="{DBC05BEE-9E81-4CD0-9E2E-42DE86C1CF67}" srcOrd="2" destOrd="0" parTransId="{5E69E0F7-E2FE-46B6-B942-6C51E427054A}" sibTransId="{51280B95-9676-4E2E-A015-888B483D067F}"/>
    <dgm:cxn modelId="{787B0FDD-6534-4B51-A1AD-310251B82286}" type="presOf" srcId="{DBC05BEE-9E81-4CD0-9E2E-42DE86C1CF67}" destId="{EFB86CD9-E9BF-4704-8659-6442DA2E657C}" srcOrd="0" destOrd="2" presId="urn:microsoft.com/office/officeart/2005/8/layout/chevron2"/>
    <dgm:cxn modelId="{A9D2D465-BA9D-4E40-A2E1-1B314F723808}" type="presOf" srcId="{95D5F5F2-3960-42BA-96DE-AA78E9635AB0}" destId="{EFB86CD9-E9BF-4704-8659-6442DA2E657C}" srcOrd="0" destOrd="3" presId="urn:microsoft.com/office/officeart/2005/8/layout/chevron2"/>
    <dgm:cxn modelId="{3636B966-916F-45FA-90AD-39F7001DE667}" srcId="{B926D3EA-7262-4A64-AD59-0F53ABA832FA}" destId="{99022773-6120-4937-8E99-926813883AC5}" srcOrd="6" destOrd="0" parTransId="{6F8D170D-E2D7-47F0-9BB6-5AD4EB969391}" sibTransId="{2E3B9F98-DB1C-4977-8A11-9DA93F74A766}"/>
    <dgm:cxn modelId="{F2A7AE13-1D9E-4939-B35B-E1A12F1FD945}" srcId="{B926D3EA-7262-4A64-AD59-0F53ABA832FA}" destId="{38FCF3D7-9606-411F-BF77-EFB0966A03D8}" srcOrd="5" destOrd="0" parTransId="{4194CDD5-C5FF-4756-A582-441EB38121B8}" sibTransId="{230E188B-AADC-44B8-86C3-D963266C864B}"/>
    <dgm:cxn modelId="{6BE0A720-9F17-4CCE-9B4A-BB64C553F32D}" srcId="{B926D3EA-7262-4A64-AD59-0F53ABA832FA}" destId="{AB7AA190-FEE2-48A5-9B3B-91FCE5CE7560}" srcOrd="1" destOrd="0" parTransId="{997941FB-B1CC-41CA-86CE-311B56273943}" sibTransId="{B09C080A-7DAD-464C-9117-ED24C4CB86DB}"/>
    <dgm:cxn modelId="{A32DBB22-E8F2-49C4-B1DC-C0D856CB8986}" type="presOf" srcId="{6CCCE975-82FB-4F12-B6E9-968005E4E185}" destId="{EFB86CD9-E9BF-4704-8659-6442DA2E657C}" srcOrd="0" destOrd="7" presId="urn:microsoft.com/office/officeart/2005/8/layout/chevron2"/>
    <dgm:cxn modelId="{D12A7007-772E-429C-82B3-840C59C08196}" type="presOf" srcId="{6ED72BAB-3A1E-4322-A87A-93F6F5CF1ACF}" destId="{EFB86CD9-E9BF-4704-8659-6442DA2E657C}" srcOrd="0" destOrd="4" presId="urn:microsoft.com/office/officeart/2005/8/layout/chevron2"/>
    <dgm:cxn modelId="{32C8A86D-C4D0-43DE-9302-87A4AC931674}" type="presParOf" srcId="{5A7AC3EA-7DBA-4486-861C-351116EA43DC}" destId="{D90758CC-628F-4A73-9F2B-A4A49E9D7459}" srcOrd="0" destOrd="0" presId="urn:microsoft.com/office/officeart/2005/8/layout/chevron2"/>
    <dgm:cxn modelId="{FBA44406-1513-496F-93C4-B62000EE364B}" type="presParOf" srcId="{D90758CC-628F-4A73-9F2B-A4A49E9D7459}" destId="{9F4E043F-F1F8-4F79-AFC3-8852527B2C14}" srcOrd="0" destOrd="0" presId="urn:microsoft.com/office/officeart/2005/8/layout/chevron2"/>
    <dgm:cxn modelId="{37B5A63C-0D92-4373-B66E-1D32B07705AF}" type="presParOf" srcId="{D90758CC-628F-4A73-9F2B-A4A49E9D7459}" destId="{EFB86CD9-E9BF-4704-8659-6442DA2E657C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11E33BF-E7AF-478E-A400-7B12CEC70FAD}" type="doc">
      <dgm:prSet loTypeId="urn:microsoft.com/office/officeart/2005/8/layout/hierarchy4" loCatId="list" qsTypeId="urn:microsoft.com/office/officeart/2005/8/quickstyle/3d7" qsCatId="3D" csTypeId="urn:microsoft.com/office/officeart/2005/8/colors/accent1_1" csCatId="accent1" phldr="1"/>
      <dgm:spPr/>
    </dgm:pt>
    <dgm:pt modelId="{1198AE62-8E77-40D1-BBA6-12150F57C36B}">
      <dgm:prSet phldrT="[Текст]" custT="1"/>
      <dgm:spPr/>
      <dgm:t>
        <a:bodyPr/>
        <a:lstStyle/>
        <a:p>
          <a:pPr algn="ctr"/>
          <a:r>
            <a:rPr lang="uz-Cyrl-UZ" sz="5400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Кeltirish bo‘g‘iniga keltirilgan kuchning bajargan ishi yoki quvvati qolgan hamma kuchlarning bajargan ishi yoki quvvatlari yig‘indisiga tengdir</a:t>
          </a:r>
          <a:endParaRPr lang="en-US" sz="5400" i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ctr"/>
          <a:endParaRPr lang="en-US" sz="5400" i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ctr"/>
          <a:endParaRPr lang="ru-RU" sz="5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D18B3E5-E89C-4C48-95D6-7D74709FDB7C}" type="parTrans" cxnId="{60B3D041-ACC1-4AF6-8A9C-DA81E1AF2250}">
      <dgm:prSet/>
      <dgm:spPr/>
      <dgm:t>
        <a:bodyPr/>
        <a:lstStyle/>
        <a:p>
          <a:endParaRPr lang="ru-RU"/>
        </a:p>
      </dgm:t>
    </dgm:pt>
    <dgm:pt modelId="{B38FE484-EF20-494C-AA7D-873C4CC14326}" type="sibTrans" cxnId="{60B3D041-ACC1-4AF6-8A9C-DA81E1AF2250}">
      <dgm:prSet/>
      <dgm:spPr/>
      <dgm:t>
        <a:bodyPr/>
        <a:lstStyle/>
        <a:p>
          <a:endParaRPr lang="ru-RU"/>
        </a:p>
      </dgm:t>
    </dgm:pt>
    <dgm:pt modelId="{2317AF5B-3710-4446-80AE-F53C08969B11}" type="pres">
      <dgm:prSet presAssocID="{211E33BF-E7AF-478E-A400-7B12CEC70FAD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501D414B-79DE-4456-BEB7-37AAB48CA4A8}" type="pres">
      <dgm:prSet presAssocID="{1198AE62-8E77-40D1-BBA6-12150F57C36B}" presName="vertOne" presStyleCnt="0"/>
      <dgm:spPr/>
    </dgm:pt>
    <dgm:pt modelId="{0267CDB0-D409-4752-AE6E-01068D16EB90}" type="pres">
      <dgm:prSet presAssocID="{1198AE62-8E77-40D1-BBA6-12150F57C36B}" presName="txOn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A84C621-2584-4795-B049-F8A4E81081F5}" type="pres">
      <dgm:prSet presAssocID="{1198AE62-8E77-40D1-BBA6-12150F57C36B}" presName="horzOne" presStyleCnt="0"/>
      <dgm:spPr/>
    </dgm:pt>
  </dgm:ptLst>
  <dgm:cxnLst>
    <dgm:cxn modelId="{60B3D041-ACC1-4AF6-8A9C-DA81E1AF2250}" srcId="{211E33BF-E7AF-478E-A400-7B12CEC70FAD}" destId="{1198AE62-8E77-40D1-BBA6-12150F57C36B}" srcOrd="0" destOrd="0" parTransId="{1D18B3E5-E89C-4C48-95D6-7D74709FDB7C}" sibTransId="{B38FE484-EF20-494C-AA7D-873C4CC14326}"/>
    <dgm:cxn modelId="{A24AE006-9683-4A3C-80CA-D5CD5152808A}" type="presOf" srcId="{1198AE62-8E77-40D1-BBA6-12150F57C36B}" destId="{0267CDB0-D409-4752-AE6E-01068D16EB90}" srcOrd="0" destOrd="0" presId="urn:microsoft.com/office/officeart/2005/8/layout/hierarchy4"/>
    <dgm:cxn modelId="{9D340438-F0B4-4EFA-B2A5-903018359144}" type="presOf" srcId="{211E33BF-E7AF-478E-A400-7B12CEC70FAD}" destId="{2317AF5B-3710-4446-80AE-F53C08969B11}" srcOrd="0" destOrd="0" presId="urn:microsoft.com/office/officeart/2005/8/layout/hierarchy4"/>
    <dgm:cxn modelId="{82CB78AF-61EA-4A5B-B17B-8EB39496F5CF}" type="presParOf" srcId="{2317AF5B-3710-4446-80AE-F53C08969B11}" destId="{501D414B-79DE-4456-BEB7-37AAB48CA4A8}" srcOrd="0" destOrd="0" presId="urn:microsoft.com/office/officeart/2005/8/layout/hierarchy4"/>
    <dgm:cxn modelId="{6DE96308-4742-4E57-8D26-204828A43653}" type="presParOf" srcId="{501D414B-79DE-4456-BEB7-37AAB48CA4A8}" destId="{0267CDB0-D409-4752-AE6E-01068D16EB90}" srcOrd="0" destOrd="0" presId="urn:microsoft.com/office/officeart/2005/8/layout/hierarchy4"/>
    <dgm:cxn modelId="{C88A18CA-EFB9-47A2-B4EC-862AA824E2E6}" type="presParOf" srcId="{501D414B-79DE-4456-BEB7-37AAB48CA4A8}" destId="{0A84C621-2584-4795-B049-F8A4E81081F5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E1DD926-C5B8-42F1-A3FA-0221201612E3}" type="doc">
      <dgm:prSet loTypeId="urn:microsoft.com/office/officeart/2005/8/layout/target3" loCatId="list" qsTypeId="urn:microsoft.com/office/officeart/2005/8/quickstyle/3d3" qsCatId="3D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2356B4A8-AE55-44C6-9916-5C928B9E2E11}">
      <dgm:prSet phldrT="[Текст]" custT="1"/>
      <dgm:spPr/>
      <dgm:t>
        <a:bodyPr/>
        <a:lstStyle/>
        <a:p>
          <a:pPr algn="ctr"/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Agar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bo‘g‘inlariga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ta’sir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etuvchi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kuchlar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nuqtaga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momentlar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esa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nuqtaga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keltirilgan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bo‘lsa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u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holda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keltirilgan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momentlar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ta’rifiga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ko‘ra</a:t>
          </a:r>
          <a:r>
            <a:rPr lang="uz-Cyrl-UZ" sz="4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en-US" sz="4800" b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ctr"/>
          <a:endParaRPr lang="ru-RU" sz="4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25F24C-6EA9-4B6E-A2B9-4E54F6D41F19}" type="parTrans" cxnId="{C835B3E0-B151-44A3-8DEA-4197487DD040}">
      <dgm:prSet/>
      <dgm:spPr/>
      <dgm:t>
        <a:bodyPr/>
        <a:lstStyle/>
        <a:p>
          <a:endParaRPr lang="ru-RU"/>
        </a:p>
      </dgm:t>
    </dgm:pt>
    <dgm:pt modelId="{A2CAB962-00D3-4B3A-B21D-48199E040C5D}" type="sibTrans" cxnId="{C835B3E0-B151-44A3-8DEA-4197487DD040}">
      <dgm:prSet/>
      <dgm:spPr/>
      <dgm:t>
        <a:bodyPr/>
        <a:lstStyle/>
        <a:p>
          <a:endParaRPr lang="ru-RU"/>
        </a:p>
      </dgm:t>
    </dgm:pt>
    <dgm:pt modelId="{3C3CDBE0-A3F8-4C13-B8A8-BECF6B046A78}" type="pres">
      <dgm:prSet presAssocID="{7E1DD926-C5B8-42F1-A3FA-0221201612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7911FE7-BD08-4794-90D9-7AD77C87A567}" type="pres">
      <dgm:prSet presAssocID="{2356B4A8-AE55-44C6-9916-5C928B9E2E11}" presName="circle1" presStyleLbl="node1" presStyleIdx="0" presStyleCnt="1"/>
      <dgm:spPr/>
      <dgm:t>
        <a:bodyPr/>
        <a:lstStyle/>
        <a:p>
          <a:endParaRPr lang="ru-RU"/>
        </a:p>
      </dgm:t>
    </dgm:pt>
    <dgm:pt modelId="{834C1A3E-6C6B-4764-A299-2A68278090D0}" type="pres">
      <dgm:prSet presAssocID="{2356B4A8-AE55-44C6-9916-5C928B9E2E11}" presName="space" presStyleCnt="0"/>
      <dgm:spPr/>
      <dgm:t>
        <a:bodyPr/>
        <a:lstStyle/>
        <a:p>
          <a:endParaRPr lang="ru-RU"/>
        </a:p>
      </dgm:t>
    </dgm:pt>
    <dgm:pt modelId="{77507ADB-50DB-4826-9327-55D452ADEDB6}" type="pres">
      <dgm:prSet presAssocID="{2356B4A8-AE55-44C6-9916-5C928B9E2E11}" presName="rect1" presStyleLbl="alignAcc1" presStyleIdx="0" presStyleCnt="1" custScaleX="100000" custLinFactNeighborX="4677" custLinFactNeighborY="3147"/>
      <dgm:spPr/>
      <dgm:t>
        <a:bodyPr/>
        <a:lstStyle/>
        <a:p>
          <a:endParaRPr lang="ru-RU"/>
        </a:p>
      </dgm:t>
    </dgm:pt>
    <dgm:pt modelId="{59558AA9-66D2-4D77-9646-E08316823614}" type="pres">
      <dgm:prSet presAssocID="{2356B4A8-AE55-44C6-9916-5C928B9E2E11}" presName="rect1ParTxNoCh" presStyleLbl="alignAcc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807773D-C0FF-4F32-881B-D42815F5642E}" type="presOf" srcId="{7E1DD926-C5B8-42F1-A3FA-0221201612E3}" destId="{3C3CDBE0-A3F8-4C13-B8A8-BECF6B046A78}" srcOrd="0" destOrd="0" presId="urn:microsoft.com/office/officeart/2005/8/layout/target3"/>
    <dgm:cxn modelId="{C835B3E0-B151-44A3-8DEA-4197487DD040}" srcId="{7E1DD926-C5B8-42F1-A3FA-0221201612E3}" destId="{2356B4A8-AE55-44C6-9916-5C928B9E2E11}" srcOrd="0" destOrd="0" parTransId="{DC25F24C-6EA9-4B6E-A2B9-4E54F6D41F19}" sibTransId="{A2CAB962-00D3-4B3A-B21D-48199E040C5D}"/>
    <dgm:cxn modelId="{E726D814-003B-4951-BBA7-EE521B621BF4}" type="presOf" srcId="{2356B4A8-AE55-44C6-9916-5C928B9E2E11}" destId="{77507ADB-50DB-4826-9327-55D452ADEDB6}" srcOrd="0" destOrd="0" presId="urn:microsoft.com/office/officeart/2005/8/layout/target3"/>
    <dgm:cxn modelId="{4B04949D-C6D6-4E97-BDED-72957E10CB61}" type="presOf" srcId="{2356B4A8-AE55-44C6-9916-5C928B9E2E11}" destId="{59558AA9-66D2-4D77-9646-E08316823614}" srcOrd="1" destOrd="0" presId="urn:microsoft.com/office/officeart/2005/8/layout/target3"/>
    <dgm:cxn modelId="{FD252645-F275-4791-8485-ACBED238B288}" type="presParOf" srcId="{3C3CDBE0-A3F8-4C13-B8A8-BECF6B046A78}" destId="{97911FE7-BD08-4794-90D9-7AD77C87A567}" srcOrd="0" destOrd="0" presId="urn:microsoft.com/office/officeart/2005/8/layout/target3"/>
    <dgm:cxn modelId="{187FB6FD-01D4-4CA0-B6EF-90B2B4150E67}" type="presParOf" srcId="{3C3CDBE0-A3F8-4C13-B8A8-BECF6B046A78}" destId="{834C1A3E-6C6B-4764-A299-2A68278090D0}" srcOrd="1" destOrd="0" presId="urn:microsoft.com/office/officeart/2005/8/layout/target3"/>
    <dgm:cxn modelId="{6B4E1862-0448-458B-AC99-E0B8FE7E1F73}" type="presParOf" srcId="{3C3CDBE0-A3F8-4C13-B8A8-BECF6B046A78}" destId="{77507ADB-50DB-4826-9327-55D452ADEDB6}" srcOrd="2" destOrd="0" presId="urn:microsoft.com/office/officeart/2005/8/layout/target3"/>
    <dgm:cxn modelId="{8421F9EF-85B8-418A-B248-2DEB4735FFE4}" type="presParOf" srcId="{3C3CDBE0-A3F8-4C13-B8A8-BECF6B046A78}" destId="{59558AA9-66D2-4D77-9646-E08316823614}" srcOrd="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2F7CECB-6036-4C80-B2C5-2D92F0F49FE5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3D305C9-498A-40C5-AA18-A1B5C297D2C7}">
      <dgm:prSet phldrT="[Текст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>
        <a:blipFill rotWithShape="0">
          <a:blip xmlns:r="http://schemas.openxmlformats.org/officeDocument/2006/relationships" r:embed="rId1"/>
          <a:tile tx="0" ty="0" sx="100000" sy="100000" flip="none" algn="tl"/>
        </a:blip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eltirilgan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massa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keltirilgan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inersiya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momentlarining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kinetik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energiyasi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bo‘g‘inlari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kinetik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energiyalarining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yig‘indisiga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teng</a:t>
          </a:r>
          <a:endParaRPr lang="en-US" sz="3600" b="1" i="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endParaRPr lang="en-US" sz="4800" i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endParaRPr lang="en-US" sz="4800" i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endParaRPr lang="en-US" sz="4800" i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endParaRPr lang="en-US" sz="4800" i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endParaRPr lang="ru-RU" sz="4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7A71603-7FF3-4DCD-AA5E-57756F12FA46}" type="parTrans" cxnId="{EC8522EF-346A-4CA8-B6E4-F8FC841771BB}">
      <dgm:prSet/>
      <dgm:spPr/>
      <dgm:t>
        <a:bodyPr/>
        <a:lstStyle/>
        <a:p>
          <a:endParaRPr lang="ru-RU"/>
        </a:p>
      </dgm:t>
    </dgm:pt>
    <dgm:pt modelId="{70608393-9C6F-4AE9-82BC-4AC3F315D7CE}" type="sibTrans" cxnId="{EC8522EF-346A-4CA8-B6E4-F8FC841771BB}">
      <dgm:prSet/>
      <dgm:spPr/>
      <dgm:t>
        <a:bodyPr/>
        <a:lstStyle/>
        <a:p>
          <a:endParaRPr lang="ru-RU"/>
        </a:p>
      </dgm:t>
    </dgm:pt>
    <dgm:pt modelId="{40A946D6-C4DD-4123-BEE6-1A61818CB2A5}" type="pres">
      <dgm:prSet presAssocID="{42F7CECB-6036-4C80-B2C5-2D92F0F49FE5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F8A8BCA0-B46A-49FA-940D-0E168492B433}" type="pres">
      <dgm:prSet presAssocID="{B3D305C9-498A-40C5-AA18-A1B5C297D2C7}" presName="root" presStyleCnt="0"/>
      <dgm:spPr/>
    </dgm:pt>
    <dgm:pt modelId="{D1D75411-6445-458E-9E87-22A10C2EB3A1}" type="pres">
      <dgm:prSet presAssocID="{B3D305C9-498A-40C5-AA18-A1B5C297D2C7}" presName="rootComposite" presStyleCnt="0"/>
      <dgm:spPr/>
    </dgm:pt>
    <dgm:pt modelId="{1221720E-FBBB-44D5-8AB5-865FBB40AF23}" type="pres">
      <dgm:prSet presAssocID="{B3D305C9-498A-40C5-AA18-A1B5C297D2C7}" presName="rootText" presStyleLbl="node1" presStyleIdx="0" presStyleCnt="1" custScaleX="100098" custScaleY="113068" custLinFactNeighborX="-5870" custLinFactNeighborY="-25797"/>
      <dgm:spPr/>
      <dgm:t>
        <a:bodyPr/>
        <a:lstStyle/>
        <a:p>
          <a:endParaRPr lang="ru-RU"/>
        </a:p>
      </dgm:t>
    </dgm:pt>
    <dgm:pt modelId="{855341E5-0374-4599-9D2D-A33E12EEE6B6}" type="pres">
      <dgm:prSet presAssocID="{B3D305C9-498A-40C5-AA18-A1B5C297D2C7}" presName="rootConnector" presStyleLbl="node1" presStyleIdx="0" presStyleCnt="1"/>
      <dgm:spPr/>
      <dgm:t>
        <a:bodyPr/>
        <a:lstStyle/>
        <a:p>
          <a:endParaRPr lang="ru-RU"/>
        </a:p>
      </dgm:t>
    </dgm:pt>
    <dgm:pt modelId="{941D6864-4052-4CF5-A69F-F0A14AEF5697}" type="pres">
      <dgm:prSet presAssocID="{B3D305C9-498A-40C5-AA18-A1B5C297D2C7}" presName="childShape" presStyleCnt="0"/>
      <dgm:spPr/>
    </dgm:pt>
  </dgm:ptLst>
  <dgm:cxnLst>
    <dgm:cxn modelId="{EC8522EF-346A-4CA8-B6E4-F8FC841771BB}" srcId="{42F7CECB-6036-4C80-B2C5-2D92F0F49FE5}" destId="{B3D305C9-498A-40C5-AA18-A1B5C297D2C7}" srcOrd="0" destOrd="0" parTransId="{87A71603-7FF3-4DCD-AA5E-57756F12FA46}" sibTransId="{70608393-9C6F-4AE9-82BC-4AC3F315D7CE}"/>
    <dgm:cxn modelId="{C17A8D73-4891-49B8-9B00-0B887CEB0D19}" type="presOf" srcId="{42F7CECB-6036-4C80-B2C5-2D92F0F49FE5}" destId="{40A946D6-C4DD-4123-BEE6-1A61818CB2A5}" srcOrd="0" destOrd="0" presId="urn:microsoft.com/office/officeart/2005/8/layout/hierarchy3"/>
    <dgm:cxn modelId="{42091B41-7F95-4F7E-BDAD-AAEBEC1DFF5C}" type="presOf" srcId="{B3D305C9-498A-40C5-AA18-A1B5C297D2C7}" destId="{855341E5-0374-4599-9D2D-A33E12EEE6B6}" srcOrd="1" destOrd="0" presId="urn:microsoft.com/office/officeart/2005/8/layout/hierarchy3"/>
    <dgm:cxn modelId="{C8296369-3E7D-4446-A43D-B534E909A84B}" type="presOf" srcId="{B3D305C9-498A-40C5-AA18-A1B5C297D2C7}" destId="{1221720E-FBBB-44D5-8AB5-865FBB40AF23}" srcOrd="0" destOrd="0" presId="urn:microsoft.com/office/officeart/2005/8/layout/hierarchy3"/>
    <dgm:cxn modelId="{05C172F6-C14C-4845-8C68-9319B838C054}" type="presParOf" srcId="{40A946D6-C4DD-4123-BEE6-1A61818CB2A5}" destId="{F8A8BCA0-B46A-49FA-940D-0E168492B433}" srcOrd="0" destOrd="0" presId="urn:microsoft.com/office/officeart/2005/8/layout/hierarchy3"/>
    <dgm:cxn modelId="{02341C0E-4184-4E6C-83D0-EF04AE3F1368}" type="presParOf" srcId="{F8A8BCA0-B46A-49FA-940D-0E168492B433}" destId="{D1D75411-6445-458E-9E87-22A10C2EB3A1}" srcOrd="0" destOrd="0" presId="urn:microsoft.com/office/officeart/2005/8/layout/hierarchy3"/>
    <dgm:cxn modelId="{D5CB638F-CDEC-4D63-B5E4-E6F3BE4257BF}" type="presParOf" srcId="{D1D75411-6445-458E-9E87-22A10C2EB3A1}" destId="{1221720E-FBBB-44D5-8AB5-865FBB40AF23}" srcOrd="0" destOrd="0" presId="urn:microsoft.com/office/officeart/2005/8/layout/hierarchy3"/>
    <dgm:cxn modelId="{495E6517-EBB5-45ED-8346-C44B73C5354D}" type="presParOf" srcId="{D1D75411-6445-458E-9E87-22A10C2EB3A1}" destId="{855341E5-0374-4599-9D2D-A33E12EEE6B6}" srcOrd="1" destOrd="0" presId="urn:microsoft.com/office/officeart/2005/8/layout/hierarchy3"/>
    <dgm:cxn modelId="{03535A09-C54E-40F6-A0F9-BB3F0E417C0B}" type="presParOf" srcId="{F8A8BCA0-B46A-49FA-940D-0E168492B433}" destId="{941D6864-4052-4CF5-A69F-F0A14AEF5697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2004C5-D723-45FF-93A2-89549AEAC90D}">
      <dsp:nvSpPr>
        <dsp:cNvPr id="0" name=""/>
        <dsp:cNvSpPr/>
      </dsp:nvSpPr>
      <dsp:spPr>
        <a:xfrm>
          <a:off x="8845000" y="2854387"/>
          <a:ext cx="478945" cy="177925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79250"/>
              </a:lnTo>
              <a:lnTo>
                <a:pt x="478945" y="1779250"/>
              </a:lnTo>
            </a:path>
          </a:pathLst>
        </a:custGeom>
        <a:noFill/>
        <a:ln w="15875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1B888D1-6F5F-406E-B54D-67131C63E692}">
      <dsp:nvSpPr>
        <dsp:cNvPr id="0" name=""/>
        <dsp:cNvSpPr/>
      </dsp:nvSpPr>
      <dsp:spPr>
        <a:xfrm>
          <a:off x="5544797" y="1487696"/>
          <a:ext cx="4344958" cy="4279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0241"/>
              </a:lnTo>
              <a:lnTo>
                <a:pt x="4344958" y="290241"/>
              </a:lnTo>
              <a:lnTo>
                <a:pt x="4344958" y="427990"/>
              </a:lnTo>
            </a:path>
          </a:pathLst>
        </a:custGeom>
        <a:noFill/>
        <a:ln w="15875" cap="rnd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F6A50B4-ED3D-42E6-B78A-F15F7F876010}">
      <dsp:nvSpPr>
        <dsp:cNvPr id="0" name=""/>
        <dsp:cNvSpPr/>
      </dsp:nvSpPr>
      <dsp:spPr>
        <a:xfrm>
          <a:off x="6356837" y="2906036"/>
          <a:ext cx="1445522" cy="4498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2084"/>
              </a:lnTo>
              <a:lnTo>
                <a:pt x="1445522" y="312084"/>
              </a:lnTo>
              <a:lnTo>
                <a:pt x="1445522" y="449832"/>
              </a:lnTo>
            </a:path>
          </a:pathLst>
        </a:custGeom>
        <a:noFill/>
        <a:ln w="15875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9AF0B19-6AB6-4AC6-BD86-8D4868D66F7B}">
      <dsp:nvSpPr>
        <dsp:cNvPr id="0" name=""/>
        <dsp:cNvSpPr/>
      </dsp:nvSpPr>
      <dsp:spPr>
        <a:xfrm>
          <a:off x="4943941" y="2906036"/>
          <a:ext cx="1412895" cy="449832"/>
        </a:xfrm>
        <a:custGeom>
          <a:avLst/>
          <a:gdLst/>
          <a:ahLst/>
          <a:cxnLst/>
          <a:rect l="0" t="0" r="0" b="0"/>
          <a:pathLst>
            <a:path>
              <a:moveTo>
                <a:pt x="1412895" y="0"/>
              </a:moveTo>
              <a:lnTo>
                <a:pt x="1412895" y="312084"/>
              </a:lnTo>
              <a:lnTo>
                <a:pt x="0" y="312084"/>
              </a:lnTo>
              <a:lnTo>
                <a:pt x="0" y="449832"/>
              </a:lnTo>
            </a:path>
          </a:pathLst>
        </a:custGeom>
        <a:noFill/>
        <a:ln w="15875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A37BFDB-7A2E-4545-99D2-7507906C06D4}">
      <dsp:nvSpPr>
        <dsp:cNvPr id="0" name=""/>
        <dsp:cNvSpPr/>
      </dsp:nvSpPr>
      <dsp:spPr>
        <a:xfrm>
          <a:off x="5544797" y="1487696"/>
          <a:ext cx="812040" cy="58779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50042"/>
              </a:lnTo>
              <a:lnTo>
                <a:pt x="812040" y="450042"/>
              </a:lnTo>
              <a:lnTo>
                <a:pt x="812040" y="587791"/>
              </a:lnTo>
            </a:path>
          </a:pathLst>
        </a:custGeom>
        <a:noFill/>
        <a:ln w="15875" cap="rnd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CC75FFD-007D-4191-9A27-235D6F4066FB}">
      <dsp:nvSpPr>
        <dsp:cNvPr id="0" name=""/>
        <dsp:cNvSpPr/>
      </dsp:nvSpPr>
      <dsp:spPr>
        <a:xfrm>
          <a:off x="169302" y="2726413"/>
          <a:ext cx="91440" cy="131316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313166"/>
              </a:lnTo>
              <a:lnTo>
                <a:pt x="134986" y="1313166"/>
              </a:lnTo>
            </a:path>
          </a:pathLst>
        </a:custGeom>
        <a:noFill/>
        <a:ln w="15875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83BA0E6-EB9C-4B80-8E48-A10186B6374E}">
      <dsp:nvSpPr>
        <dsp:cNvPr id="0" name=""/>
        <dsp:cNvSpPr/>
      </dsp:nvSpPr>
      <dsp:spPr>
        <a:xfrm>
          <a:off x="1046669" y="1487696"/>
          <a:ext cx="4498127" cy="616849"/>
        </a:xfrm>
        <a:custGeom>
          <a:avLst/>
          <a:gdLst/>
          <a:ahLst/>
          <a:cxnLst/>
          <a:rect l="0" t="0" r="0" b="0"/>
          <a:pathLst>
            <a:path>
              <a:moveTo>
                <a:pt x="4498127" y="0"/>
              </a:moveTo>
              <a:lnTo>
                <a:pt x="4498127" y="479101"/>
              </a:lnTo>
              <a:lnTo>
                <a:pt x="0" y="479101"/>
              </a:lnTo>
              <a:lnTo>
                <a:pt x="0" y="616849"/>
              </a:lnTo>
            </a:path>
          </a:pathLst>
        </a:custGeom>
        <a:noFill/>
        <a:ln w="15875" cap="rnd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19EF94-B8F8-4208-9C69-58D2A8156ED3}">
      <dsp:nvSpPr>
        <dsp:cNvPr id="0" name=""/>
        <dsp:cNvSpPr/>
      </dsp:nvSpPr>
      <dsp:spPr>
        <a:xfrm>
          <a:off x="1301170" y="415714"/>
          <a:ext cx="8487253" cy="107198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MEXANIZMLARNI KUCHLARGA ANALIZINI TURLARI</a:t>
          </a:r>
          <a:endParaRPr lang="ru-RU" sz="40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01170" y="415714"/>
        <a:ext cx="8487253" cy="1071982"/>
      </dsp:txXfrm>
    </dsp:sp>
    <dsp:sp modelId="{B8AB0461-B0A7-4A10-8B18-73A84C74758D}">
      <dsp:nvSpPr>
        <dsp:cNvPr id="0" name=""/>
        <dsp:cNvSpPr/>
      </dsp:nvSpPr>
      <dsp:spPr>
        <a:xfrm>
          <a:off x="7110" y="2104546"/>
          <a:ext cx="2079117" cy="62186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GRAFIK</a:t>
          </a:r>
          <a:endParaRPr lang="ru-RU" sz="4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110" y="2104546"/>
        <a:ext cx="2079117" cy="621867"/>
      </dsp:txXfrm>
    </dsp:sp>
    <dsp:sp modelId="{7E75106C-D11B-4A9B-A9C5-851668E25FDD}">
      <dsp:nvSpPr>
        <dsp:cNvPr id="0" name=""/>
        <dsp:cNvSpPr/>
      </dsp:nvSpPr>
      <dsp:spPr>
        <a:xfrm>
          <a:off x="304288" y="3147187"/>
          <a:ext cx="2804722" cy="178478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Kuchlar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planini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qurish</a:t>
          </a:r>
          <a:endParaRPr lang="ru-RU" sz="4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04288" y="3147187"/>
        <a:ext cx="2804722" cy="1784783"/>
      </dsp:txXfrm>
    </dsp:sp>
    <dsp:sp modelId="{AA297A4E-FA6B-4DEF-9B40-0D84076E417B}">
      <dsp:nvSpPr>
        <dsp:cNvPr id="0" name=""/>
        <dsp:cNvSpPr/>
      </dsp:nvSpPr>
      <dsp:spPr>
        <a:xfrm>
          <a:off x="4627160" y="2075487"/>
          <a:ext cx="3459354" cy="83054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GRAFOANALITIK</a:t>
          </a:r>
          <a:endParaRPr lang="en-US" sz="4000" b="1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627160" y="2075487"/>
        <a:ext cx="3459354" cy="830549"/>
      </dsp:txXfrm>
    </dsp:sp>
    <dsp:sp modelId="{DFABFAA1-1E05-44B4-88FB-2EEF5C3E52F8}">
      <dsp:nvSpPr>
        <dsp:cNvPr id="0" name=""/>
        <dsp:cNvSpPr/>
      </dsp:nvSpPr>
      <dsp:spPr>
        <a:xfrm>
          <a:off x="3607108" y="3355869"/>
          <a:ext cx="2673665" cy="188518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Assur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guruhlariga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ajratish</a:t>
          </a:r>
          <a:endParaRPr lang="ru-RU" sz="4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607108" y="3355869"/>
        <a:ext cx="2673665" cy="1885188"/>
      </dsp:txXfrm>
    </dsp:sp>
    <dsp:sp modelId="{8BA35028-7B2F-4570-9AD6-E24BC02DE975}">
      <dsp:nvSpPr>
        <dsp:cNvPr id="0" name=""/>
        <dsp:cNvSpPr/>
      </dsp:nvSpPr>
      <dsp:spPr>
        <a:xfrm>
          <a:off x="6556270" y="3355869"/>
          <a:ext cx="2492178" cy="198405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Jukovskiy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richagini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qurish</a:t>
          </a:r>
          <a:endParaRPr lang="ru-RU" sz="4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556270" y="3355869"/>
        <a:ext cx="2492178" cy="1984052"/>
      </dsp:txXfrm>
    </dsp:sp>
    <dsp:sp modelId="{42E3F8D1-4D9D-4DCC-AA59-1AE03C319C1F}">
      <dsp:nvSpPr>
        <dsp:cNvPr id="0" name=""/>
        <dsp:cNvSpPr/>
      </dsp:nvSpPr>
      <dsp:spPr>
        <a:xfrm>
          <a:off x="8583811" y="1915686"/>
          <a:ext cx="2611888" cy="93870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ANALITIK</a:t>
          </a:r>
          <a:endParaRPr lang="ru-RU" sz="4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583811" y="1915686"/>
        <a:ext cx="2611888" cy="938701"/>
      </dsp:txXfrm>
    </dsp:sp>
    <dsp:sp modelId="{2AE1DF56-FABA-46CE-AC65-CF09AA055382}">
      <dsp:nvSpPr>
        <dsp:cNvPr id="0" name=""/>
        <dsp:cNvSpPr/>
      </dsp:nvSpPr>
      <dsp:spPr>
        <a:xfrm>
          <a:off x="9323945" y="3464021"/>
          <a:ext cx="2511345" cy="233923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Matematik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model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tuzish</a:t>
          </a:r>
          <a:endParaRPr lang="ru-RU" sz="4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323945" y="3464021"/>
        <a:ext cx="2511345" cy="233923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ED7E5D-09FA-4261-8434-0271E2B9BE61}">
      <dsp:nvSpPr>
        <dsp:cNvPr id="0" name=""/>
        <dsp:cNvSpPr/>
      </dsp:nvSpPr>
      <dsp:spPr>
        <a:xfrm>
          <a:off x="2119306" y="554128"/>
          <a:ext cx="5143947" cy="5143947"/>
        </a:xfrm>
        <a:prstGeom prst="blockArc">
          <a:avLst>
            <a:gd name="adj1" fmla="val 12389640"/>
            <a:gd name="adj2" fmla="val 19035567"/>
            <a:gd name="adj3" fmla="val 4533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9D5E038-BADB-4578-82FA-FC45D64D34A0}">
      <dsp:nvSpPr>
        <dsp:cNvPr id="0" name=""/>
        <dsp:cNvSpPr/>
      </dsp:nvSpPr>
      <dsp:spPr>
        <a:xfrm>
          <a:off x="1397045" y="659530"/>
          <a:ext cx="5143947" cy="5143947"/>
        </a:xfrm>
        <a:prstGeom prst="blockArc">
          <a:avLst>
            <a:gd name="adj1" fmla="val 8530539"/>
            <a:gd name="adj2" fmla="val 13023257"/>
            <a:gd name="adj3" fmla="val 4533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9F940F-8779-48F5-88B6-9597C979E900}">
      <dsp:nvSpPr>
        <dsp:cNvPr id="0" name=""/>
        <dsp:cNvSpPr/>
      </dsp:nvSpPr>
      <dsp:spPr>
        <a:xfrm>
          <a:off x="1791938" y="1179801"/>
          <a:ext cx="5143947" cy="5143947"/>
        </a:xfrm>
        <a:prstGeom prst="blockArc">
          <a:avLst>
            <a:gd name="adj1" fmla="val 3102271"/>
            <a:gd name="adj2" fmla="val 9938519"/>
            <a:gd name="adj3" fmla="val 4533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BFFAE75-ECF6-4EB2-993F-33A4889E70CE}">
      <dsp:nvSpPr>
        <dsp:cNvPr id="0" name=""/>
        <dsp:cNvSpPr/>
      </dsp:nvSpPr>
      <dsp:spPr>
        <a:xfrm>
          <a:off x="4716729" y="774746"/>
          <a:ext cx="5143947" cy="5143947"/>
        </a:xfrm>
        <a:prstGeom prst="blockArc">
          <a:avLst>
            <a:gd name="adj1" fmla="val 1237879"/>
            <a:gd name="adj2" fmla="val 8154071"/>
            <a:gd name="adj3" fmla="val 4533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1643AD-7DF6-4384-8F22-4AA10D13CDCC}">
      <dsp:nvSpPr>
        <dsp:cNvPr id="0" name=""/>
        <dsp:cNvSpPr/>
      </dsp:nvSpPr>
      <dsp:spPr>
        <a:xfrm>
          <a:off x="5205996" y="785126"/>
          <a:ext cx="5143947" cy="5143947"/>
        </a:xfrm>
        <a:prstGeom prst="blockArc">
          <a:avLst>
            <a:gd name="adj1" fmla="val 19681887"/>
            <a:gd name="adj2" fmla="val 2370498"/>
            <a:gd name="adj3" fmla="val 4533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AD9608-25EA-4885-8E4C-E13EE0912B37}">
      <dsp:nvSpPr>
        <dsp:cNvPr id="0" name=""/>
        <dsp:cNvSpPr/>
      </dsp:nvSpPr>
      <dsp:spPr>
        <a:xfrm>
          <a:off x="4903232" y="550077"/>
          <a:ext cx="5143947" cy="5143947"/>
        </a:xfrm>
        <a:prstGeom prst="blockArc">
          <a:avLst>
            <a:gd name="adj1" fmla="val 13428326"/>
            <a:gd name="adj2" fmla="val 20850967"/>
            <a:gd name="adj3" fmla="val 4533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1F2C0A5-150E-41E1-BE28-842707CC92A5}">
      <dsp:nvSpPr>
        <dsp:cNvPr id="0" name=""/>
        <dsp:cNvSpPr/>
      </dsp:nvSpPr>
      <dsp:spPr>
        <a:xfrm>
          <a:off x="2830783" y="1675436"/>
          <a:ext cx="6041641" cy="306893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MEXANIZMGA TA’SIR ETUVCHI KUCHLAR</a:t>
          </a:r>
          <a:endParaRPr lang="ru-RU" sz="4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715561" y="2124871"/>
        <a:ext cx="4272085" cy="2170062"/>
      </dsp:txXfrm>
    </dsp:sp>
    <dsp:sp modelId="{D3CB15E9-74EF-4EA6-BF15-BD9B6BDD83CD}">
      <dsp:nvSpPr>
        <dsp:cNvPr id="0" name=""/>
        <dsp:cNvSpPr/>
      </dsp:nvSpPr>
      <dsp:spPr>
        <a:xfrm>
          <a:off x="4256505" y="39049"/>
          <a:ext cx="3228305" cy="1619147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Og’irlik</a:t>
          </a:r>
          <a:r>
            <a:rPr lang="ru-RU" sz="40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sz="40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kuchlari</a:t>
          </a:r>
          <a:endParaRPr lang="ru-RU" sz="4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729279" y="276168"/>
        <a:ext cx="2282757" cy="1144909"/>
      </dsp:txXfrm>
    </dsp:sp>
    <dsp:sp modelId="{877947F5-ACA2-4391-BE15-50FDE17DEF00}">
      <dsp:nvSpPr>
        <dsp:cNvPr id="0" name=""/>
        <dsp:cNvSpPr/>
      </dsp:nvSpPr>
      <dsp:spPr>
        <a:xfrm>
          <a:off x="8581346" y="1168857"/>
          <a:ext cx="3115353" cy="1752792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Reaktsiya kuchlari</a:t>
          </a:r>
          <a:endParaRPr lang="ru-RU" sz="4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037579" y="1425547"/>
        <a:ext cx="2202887" cy="1239412"/>
      </dsp:txXfrm>
    </dsp:sp>
    <dsp:sp modelId="{17E0A6B4-E381-40AC-BCFD-15497CB70932}">
      <dsp:nvSpPr>
        <dsp:cNvPr id="0" name=""/>
        <dsp:cNvSpPr/>
      </dsp:nvSpPr>
      <dsp:spPr>
        <a:xfrm>
          <a:off x="8195212" y="3977400"/>
          <a:ext cx="3501487" cy="199582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Inertsiya kuchlari</a:t>
          </a:r>
          <a:endParaRPr lang="ru-RU" sz="4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707993" y="4269682"/>
        <a:ext cx="2475925" cy="1411262"/>
      </dsp:txXfrm>
    </dsp:sp>
    <dsp:sp modelId="{5BE42B2C-C272-41F8-8CD0-8A0E7BB92038}">
      <dsp:nvSpPr>
        <dsp:cNvPr id="0" name=""/>
        <dsp:cNvSpPr/>
      </dsp:nvSpPr>
      <dsp:spPr>
        <a:xfrm>
          <a:off x="3770974" y="5029302"/>
          <a:ext cx="4034656" cy="1619147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Ishqalanish kuchlari</a:t>
          </a:r>
          <a:endParaRPr lang="ru-RU" sz="4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361836" y="5266421"/>
        <a:ext cx="2852932" cy="1144909"/>
      </dsp:txXfrm>
    </dsp:sp>
    <dsp:sp modelId="{B7E5D280-2683-4C2A-AFD3-746B8AE1C4E7}">
      <dsp:nvSpPr>
        <dsp:cNvPr id="0" name=""/>
        <dsp:cNvSpPr/>
      </dsp:nvSpPr>
      <dsp:spPr>
        <a:xfrm>
          <a:off x="0" y="3549582"/>
          <a:ext cx="3590719" cy="1879668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Yurituvchi</a:t>
          </a:r>
          <a:r>
            <a:rPr lang="ru-RU" sz="40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kuchlar</a:t>
          </a:r>
          <a:endParaRPr lang="ru-RU" sz="4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25849" y="3824853"/>
        <a:ext cx="2539021" cy="1329126"/>
      </dsp:txXfrm>
    </dsp:sp>
    <dsp:sp modelId="{F48B78F4-B19C-4EBA-B220-D21AB24BD892}">
      <dsp:nvSpPr>
        <dsp:cNvPr id="0" name=""/>
        <dsp:cNvSpPr/>
      </dsp:nvSpPr>
      <dsp:spPr>
        <a:xfrm>
          <a:off x="260545" y="623670"/>
          <a:ext cx="3028550" cy="1619147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Qarshilik</a:t>
          </a:r>
          <a:r>
            <a:rPr lang="en-US" sz="4000" kern="12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kuchlari</a:t>
          </a:r>
          <a:endParaRPr lang="ru-RU" sz="4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04066" y="860789"/>
        <a:ext cx="2141508" cy="114490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4E043F-F1F8-4F79-AFC3-8852527B2C14}">
      <dsp:nvSpPr>
        <dsp:cNvPr id="0" name=""/>
        <dsp:cNvSpPr/>
      </dsp:nvSpPr>
      <dsp:spPr>
        <a:xfrm rot="5400000">
          <a:off x="-1003876" y="1010421"/>
          <a:ext cx="6692509" cy="4684756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DINAMIK ANALIZ O’TKAZISH BOSQICHLARI</a:t>
          </a:r>
          <a:endParaRPr lang="ru-RU" sz="2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" y="2348922"/>
        <a:ext cx="4684756" cy="2007753"/>
      </dsp:txXfrm>
    </dsp:sp>
    <dsp:sp modelId="{EFB86CD9-E9BF-4704-8659-6442DA2E657C}">
      <dsp:nvSpPr>
        <dsp:cNvPr id="0" name=""/>
        <dsp:cNvSpPr/>
      </dsp:nvSpPr>
      <dsp:spPr>
        <a:xfrm rot="5400000">
          <a:off x="6088513" y="-1397211"/>
          <a:ext cx="4350131" cy="7157644"/>
        </a:xfrm>
        <a:prstGeom prst="round2Same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extrusionH="50600">
          <a:bevelT w="101600" h="80600"/>
          <a:bevelB w="80600" h="80600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Mexanizmning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sxemasini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berilgan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xolat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qurish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Sxemalarning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tegishli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nuqtalariga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kerakli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vektorlarini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qo’yish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Sxemani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Assur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guruhlariga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ajratib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hisob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sxemasini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tuzish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Momentlar</a:t>
          </a:r>
          <a:r>
            <a:rPr lang="de-DE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de-DE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de-DE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de-DE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kuchlar</a:t>
          </a:r>
          <a:r>
            <a:rPr lang="de-DE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de-DE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muvozanat</a:t>
          </a:r>
          <a:r>
            <a:rPr lang="de-DE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de-DE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tenglamalarini</a:t>
          </a:r>
          <a:r>
            <a:rPr lang="de-DE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de-DE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tuzish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 –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qism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reaktsiya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kuchlarini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topish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Kuchlar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planlarini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qurish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 –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qism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reaktsiya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kuchlarini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topish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Yurituvчi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kuчni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momentini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ҳisobla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sh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4684757" y="218901"/>
        <a:ext cx="6945288" cy="392541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67CDB0-D409-4752-AE6E-01068D16EB90}">
      <dsp:nvSpPr>
        <dsp:cNvPr id="0" name=""/>
        <dsp:cNvSpPr/>
      </dsp:nvSpPr>
      <dsp:spPr>
        <a:xfrm>
          <a:off x="0" y="0"/>
          <a:ext cx="11450472" cy="6331572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5400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Кeltirish bo‘g‘iniga keltirilgan kuchning bajargan ishi yoki quvvati qolgan hamma kuchlarning bajargan ishi yoki quvvatlari yig‘indisiga tengdir</a:t>
          </a:r>
          <a:endParaRPr lang="en-US" sz="5400" i="1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400" i="1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85445" y="185445"/>
        <a:ext cx="11079582" cy="596068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911FE7-BD08-4794-90D9-7AD77C87A567}">
      <dsp:nvSpPr>
        <dsp:cNvPr id="0" name=""/>
        <dsp:cNvSpPr/>
      </dsp:nvSpPr>
      <dsp:spPr>
        <a:xfrm>
          <a:off x="0" y="0"/>
          <a:ext cx="6139543" cy="6139543"/>
        </a:xfrm>
        <a:prstGeom prst="pie">
          <a:avLst>
            <a:gd name="adj1" fmla="val 5400000"/>
            <a:gd name="adj2" fmla="val 1620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7507ADB-50DB-4826-9327-55D452ADEDB6}">
      <dsp:nvSpPr>
        <dsp:cNvPr id="0" name=""/>
        <dsp:cNvSpPr/>
      </dsp:nvSpPr>
      <dsp:spPr>
        <a:xfrm>
          <a:off x="3069771" y="0"/>
          <a:ext cx="8714397" cy="6139543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Agar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bo‘g‘inlariga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ta’sir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etuvchi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kuchlar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nuqtaga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momentlar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esa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nuqtaga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keltirilgan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bo‘lsa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u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holda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keltirilgan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momentlar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ta’rifiga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ko‘ra</a:t>
          </a:r>
          <a:r>
            <a:rPr lang="uz-Cyrl-UZ" sz="4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en-US" sz="4800" b="1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069771" y="0"/>
        <a:ext cx="8714397" cy="613954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21720E-FBBB-44D5-8AB5-865FBB40AF23}">
      <dsp:nvSpPr>
        <dsp:cNvPr id="0" name=""/>
        <dsp:cNvSpPr/>
      </dsp:nvSpPr>
      <dsp:spPr>
        <a:xfrm>
          <a:off x="0" y="0"/>
          <a:ext cx="10882664" cy="6146382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 w="9525" cap="rnd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68580" tIns="45720" rIns="6858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eltirilgan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massa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keltirilgan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inersiya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momentlarining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kinetik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energiyasi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bo‘g‘inlari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kinetik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energiyalarining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yig‘indisiga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teng</a:t>
          </a:r>
          <a:endParaRPr lang="en-US" sz="3600" b="1" i="0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4800" i="1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4800" i="1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4800" i="1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4800" i="1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80021" y="180021"/>
        <a:ext cx="10522622" cy="57863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7.wmf"/><Relationship Id="rId1" Type="http://schemas.openxmlformats.org/officeDocument/2006/relationships/image" Target="../media/image26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29.wmf"/><Relationship Id="rId1" Type="http://schemas.openxmlformats.org/officeDocument/2006/relationships/image" Target="../media/image28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2" Type="http://schemas.openxmlformats.org/officeDocument/2006/relationships/image" Target="../media/image31.wmf"/><Relationship Id="rId1" Type="http://schemas.openxmlformats.org/officeDocument/2006/relationships/image" Target="../media/image30.wmf"/><Relationship Id="rId5" Type="http://schemas.openxmlformats.org/officeDocument/2006/relationships/image" Target="../media/image34.wmf"/><Relationship Id="rId4" Type="http://schemas.openxmlformats.org/officeDocument/2006/relationships/image" Target="../media/image33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36.wmf"/><Relationship Id="rId1" Type="http://schemas.openxmlformats.org/officeDocument/2006/relationships/image" Target="../media/image4.jpe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12.04.2018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34310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12.04.2018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52354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12.04.2018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03064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12.04.2018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4144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12.04.2018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48585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12.04.2018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45656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12.04.2018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02558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12.04.2018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46867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12.04.2018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7147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12.04.2018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65289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12.04.2018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923122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12.04.2018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68467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12.04.2018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413613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12.04.2018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62962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12.04.2018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00306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12.04.2018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76460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79D0AC-9F07-4C5A-976A-DB433970471A}" type="datetimeFigureOut">
              <a:rPr lang="ru-RU" smtClean="0"/>
              <a:t>12.04.2018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9035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1.w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80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.bin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diagramColors" Target="../diagrams/colors4.xml"/><Relationship Id="rId11" Type="http://schemas.openxmlformats.org/officeDocument/2006/relationships/image" Target="../media/image27.wmf"/><Relationship Id="rId5" Type="http://schemas.openxmlformats.org/officeDocument/2006/relationships/diagramQuickStyle" Target="../diagrams/quickStyle4.xml"/><Relationship Id="rId10" Type="http://schemas.openxmlformats.org/officeDocument/2006/relationships/oleObject" Target="../embeddings/oleObject3.bin"/><Relationship Id="rId4" Type="http://schemas.openxmlformats.org/officeDocument/2006/relationships/diagramLayout" Target="../diagrams/layout4.xml"/><Relationship Id="rId9" Type="http://schemas.openxmlformats.org/officeDocument/2006/relationships/image" Target="../media/image26.w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diagramColors" Target="../diagrams/colors5.xml"/><Relationship Id="rId11" Type="http://schemas.openxmlformats.org/officeDocument/2006/relationships/image" Target="../media/image29.wmf"/><Relationship Id="rId5" Type="http://schemas.openxmlformats.org/officeDocument/2006/relationships/diagramQuickStyle" Target="../diagrams/quickStyle5.xml"/><Relationship Id="rId10" Type="http://schemas.openxmlformats.org/officeDocument/2006/relationships/oleObject" Target="../embeddings/oleObject5.bin"/><Relationship Id="rId4" Type="http://schemas.openxmlformats.org/officeDocument/2006/relationships/diagramLayout" Target="../diagrams/layout5.xml"/><Relationship Id="rId9" Type="http://schemas.openxmlformats.org/officeDocument/2006/relationships/image" Target="../media/image28.wm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13" Type="http://schemas.openxmlformats.org/officeDocument/2006/relationships/image" Target="../media/image32.wmf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12" Type="http://schemas.openxmlformats.org/officeDocument/2006/relationships/oleObject" Target="../embeddings/oleObject8.bin"/><Relationship Id="rId17" Type="http://schemas.openxmlformats.org/officeDocument/2006/relationships/image" Target="../media/image34.wmf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10.bin"/><Relationship Id="rId1" Type="http://schemas.openxmlformats.org/officeDocument/2006/relationships/vmlDrawing" Target="../drawings/vmlDrawing4.vml"/><Relationship Id="rId6" Type="http://schemas.openxmlformats.org/officeDocument/2006/relationships/diagramColors" Target="../diagrams/colors6.xml"/><Relationship Id="rId11" Type="http://schemas.openxmlformats.org/officeDocument/2006/relationships/image" Target="../media/image31.wmf"/><Relationship Id="rId5" Type="http://schemas.openxmlformats.org/officeDocument/2006/relationships/diagramQuickStyle" Target="../diagrams/quickStyle6.xml"/><Relationship Id="rId15" Type="http://schemas.openxmlformats.org/officeDocument/2006/relationships/image" Target="../media/image33.wmf"/><Relationship Id="rId10" Type="http://schemas.openxmlformats.org/officeDocument/2006/relationships/oleObject" Target="../embeddings/oleObject7.bin"/><Relationship Id="rId4" Type="http://schemas.openxmlformats.org/officeDocument/2006/relationships/diagramLayout" Target="../diagrams/layout6.xml"/><Relationship Id="rId9" Type="http://schemas.openxmlformats.org/officeDocument/2006/relationships/image" Target="../media/image30.wmf"/><Relationship Id="rId14" Type="http://schemas.openxmlformats.org/officeDocument/2006/relationships/oleObject" Target="../embeddings/oleObject9.bin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4.jpeg"/><Relationship Id="rId5" Type="http://schemas.openxmlformats.org/officeDocument/2006/relationships/image" Target="../media/image36.wmf"/><Relationship Id="rId4" Type="http://schemas.openxmlformats.org/officeDocument/2006/relationships/oleObject" Target="../embeddings/oleObject11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48293" y="1"/>
            <a:ext cx="10945503" cy="2987898"/>
          </a:xfrm>
        </p:spPr>
        <p:txBody>
          <a:bodyPr>
            <a:normAutofit fontScale="90000"/>
          </a:bodyPr>
          <a:lstStyle/>
          <a:p>
            <a:pPr algn="ctr"/>
            <a:r>
              <a:rPr lang="en-US" sz="5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Ma’ruza</a:t>
            </a:r>
            <a:r>
              <a:rPr lang="en-US" sz="5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№</a:t>
            </a:r>
            <a:r>
              <a:rPr lang="ru-RU" sz="5400" dirty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5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5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7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Mexanizmlarning</a:t>
            </a:r>
            <a:r>
              <a:rPr lang="en-US" sz="7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7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dinamik</a:t>
            </a:r>
            <a:r>
              <a:rPr lang="en-US" sz="7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7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analizi</a:t>
            </a:r>
            <a:r>
              <a:rPr lang="en-US" sz="7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7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67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5464" y="2802340"/>
            <a:ext cx="10276313" cy="3803177"/>
          </a:xfrm>
        </p:spPr>
        <p:txBody>
          <a:bodyPr>
            <a:normAutofit fontScale="70000" lnSpcReduction="20000"/>
          </a:bodyPr>
          <a:lstStyle/>
          <a:p>
            <a:pPr algn="ctr">
              <a:buFont typeface="Wingdings" panose="05000000000000000000" pitchFamily="2" charset="2"/>
              <a:buChar char="Ø"/>
              <a:defRPr/>
            </a:pPr>
            <a:r>
              <a:rPr lang="en-US" sz="57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57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de-DE" sz="5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5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Mexanizmga</a:t>
            </a:r>
            <a:r>
              <a:rPr lang="de-DE" sz="5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5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ta'sir</a:t>
            </a:r>
            <a:r>
              <a:rPr lang="de-DE" sz="5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5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qiladigan</a:t>
            </a:r>
            <a:r>
              <a:rPr lang="de-DE" sz="5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5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kuchlar</a:t>
            </a:r>
            <a:r>
              <a:rPr lang="de-DE" sz="5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5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de-DE" sz="5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5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de-DE" sz="5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ashinaning</a:t>
            </a:r>
            <a:r>
              <a:rPr lang="de-DE" sz="5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5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dinamik</a:t>
            </a:r>
            <a:r>
              <a:rPr lang="de-DE" sz="5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5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modeli</a:t>
            </a:r>
            <a:r>
              <a:rPr lang="de-DE" sz="5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5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GB" sz="5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5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Dalamb</a:t>
            </a:r>
            <a:r>
              <a:rPr lang="en-US" sz="5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GB" sz="5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lang="en-GB" sz="5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prinsipi</a:t>
            </a:r>
            <a:r>
              <a:rPr lang="en-GB" sz="5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5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bo`yicha</a:t>
            </a:r>
            <a:r>
              <a:rPr lang="en-GB" sz="5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5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inersiya</a:t>
            </a:r>
            <a:r>
              <a:rPr lang="en-GB" sz="5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5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kuchlarini</a:t>
            </a:r>
            <a:r>
              <a:rPr lang="en-GB" sz="5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5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GB" sz="5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hisoblash</a:t>
            </a:r>
            <a:r>
              <a:rPr lang="en-GB" sz="5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5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de-DE" sz="5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5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Keltirilgan</a:t>
            </a:r>
            <a:r>
              <a:rPr lang="de-DE" sz="5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5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massa</a:t>
            </a:r>
            <a:r>
              <a:rPr lang="de-DE" sz="5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5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de-DE" sz="5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5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keltirilgan</a:t>
            </a:r>
            <a:r>
              <a:rPr lang="de-DE" sz="5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5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</a:t>
            </a:r>
            <a:endParaRPr lang="en-US" sz="5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Font typeface="Wingdings" panose="05000000000000000000" pitchFamily="2" charset="2"/>
              <a:buChar char="Ø"/>
            </a:pPr>
            <a:endParaRPr lang="en-US" sz="6600" dirty="0" smtClean="0"/>
          </a:p>
          <a:p>
            <a:pPr lvl="0">
              <a:buFont typeface="Wingdings" panose="05000000000000000000" pitchFamily="2" charset="2"/>
              <a:buChar char="Ø"/>
            </a:pPr>
            <a:endParaRPr lang="en-US" sz="6600" dirty="0" smtClean="0"/>
          </a:p>
          <a:p>
            <a:pPr marL="0" indent="0">
              <a:buNone/>
            </a:pPr>
            <a:endParaRPr lang="ru-RU" sz="6000" dirty="0"/>
          </a:p>
        </p:txBody>
      </p:sp>
    </p:spTree>
    <p:extLst>
      <p:ext uri="{BB962C8B-B14F-4D97-AF65-F5344CB8AC3E}">
        <p14:creationId xmlns:p14="http://schemas.microsoft.com/office/powerpoint/2010/main" val="1526420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429553" y="1326525"/>
            <a:ext cx="9775066" cy="4056845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Mexanizmlarni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kinematikasini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o’rganishda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bo’g’inlarga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ta’sir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qiluvchi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kuchlarni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hisobga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olmasdan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o’rganilgan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edi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Mexanizmlarni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dinamik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analizida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kuchlar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hisobga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qaraladi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11951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965915" y="721218"/>
            <a:ext cx="10496282" cy="5692462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  <a:ln w="76200"/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Mexanizmlar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dinamikasida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quydagi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masalalar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xal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qilinadi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285750" indent="-285750" algn="just">
              <a:buFont typeface="Wingdings" pitchFamily="2" charset="2"/>
              <a:buChar char="q"/>
            </a:pP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mashinaga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ta’sir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qiluvchi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kuchlarni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mohiyatini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taxlil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qilish</a:t>
            </a:r>
            <a:endParaRPr lang="en-US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Wingdings" pitchFamily="2" charset="2"/>
              <a:buChar char="q"/>
            </a:pP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Mexanizmlarni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kuchga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hisoblash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kinematik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hisob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285750" indent="-285750" algn="just">
              <a:buFont typeface="Wingdings" pitchFamily="2" charset="2"/>
              <a:buChar char="q"/>
            </a:pP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bo’g’inlarini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inertsiya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kuchlarini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muvozanatlash</a:t>
            </a:r>
            <a:endParaRPr lang="en-US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Wingdings" pitchFamily="2" charset="2"/>
              <a:buChar char="q"/>
            </a:pP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kinematik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juftlarida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ishqalanish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yedirilishni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kamaytirish</a:t>
            </a:r>
            <a:endParaRPr lang="en-US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Wingdings" pitchFamily="2" charset="2"/>
              <a:buChar char="q"/>
            </a:pP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Mexanizmni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barqaror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harakatini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ta’minlash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uslublarini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aniqlash</a:t>
            </a:r>
            <a:endParaRPr lang="en-US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Wingdings" pitchFamily="2" charset="2"/>
              <a:buChar char="q"/>
            </a:pP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harakatini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rostlash</a:t>
            </a:r>
            <a:endParaRPr lang="en-US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Wingdings" pitchFamily="2" charset="2"/>
              <a:buChar char="q"/>
            </a:pP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Titrash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titrashdan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muhofazalash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uslublarini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aniqlash</a:t>
            </a:r>
            <a:endParaRPr lang="en-US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ctr">
              <a:buFont typeface="Wingdings" pitchFamily="2" charset="2"/>
              <a:buChar char="q"/>
            </a:pPr>
            <a:endParaRPr lang="en-US" dirty="0" smtClean="0"/>
          </a:p>
          <a:p>
            <a:pPr marL="285750" indent="-285750" algn="ctr">
              <a:buFont typeface="Wingdings" pitchFamily="2" charset="2"/>
              <a:buChar char="q"/>
            </a:pPr>
            <a:endParaRPr lang="en-US" dirty="0" smtClean="0"/>
          </a:p>
          <a:p>
            <a:pPr algn="ctr"/>
            <a:r>
              <a:rPr lang="en-US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72205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с двумя усеченными противолежащими углами 2"/>
          <p:cNvSpPr/>
          <p:nvPr/>
        </p:nvSpPr>
        <p:spPr>
          <a:xfrm>
            <a:off x="489398" y="296215"/>
            <a:ext cx="11281892" cy="1506828"/>
          </a:xfrm>
          <a:prstGeom prst="snip2Diag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Mexanizmga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mashinaga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etayotgan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kuchlarni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gruppaga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o’rganamiz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Блок-схема: знак завершения 3"/>
          <p:cNvSpPr/>
          <p:nvPr/>
        </p:nvSpPr>
        <p:spPr>
          <a:xfrm>
            <a:off x="296215" y="2150772"/>
            <a:ext cx="11758410" cy="4610636"/>
          </a:xfrm>
          <a:prstGeom prst="flowChartTerminator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Mexanizm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mashinalarni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arakatlantiruvchi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kuchlar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Mashinaga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qiladigan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foydali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qarshilik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kuchlar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Mashina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arakati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vaqtida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paydo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bo’ladigan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zararli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qarshilik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kuchlar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Mashina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bo’g’inlarining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og’irlik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kuchlari</a:t>
            </a:r>
            <a:r>
              <a:rPr lang="en-US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uz-Cyrl-UZ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Mashina harakati paytida </a:t>
            </a:r>
            <a:r>
              <a:rPr lang="uz-Cyrl-UZ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inertsiya </a:t>
            </a:r>
            <a:r>
              <a:rPr lang="uz-Cyrl-UZ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kuchlari va </a:t>
            </a:r>
            <a:r>
              <a:rPr lang="uz-Cyrl-UZ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inertsiya momentlari</a:t>
            </a:r>
            <a:r>
              <a:rPr lang="en-US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3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Elastiklik</a:t>
            </a:r>
            <a:r>
              <a:rPr lang="en-US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kuchlari</a:t>
            </a:r>
            <a:r>
              <a:rPr lang="en-US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трелка вниз 7"/>
          <p:cNvSpPr/>
          <p:nvPr/>
        </p:nvSpPr>
        <p:spPr>
          <a:xfrm>
            <a:off x="5280338" y="1803043"/>
            <a:ext cx="2047741" cy="347729"/>
          </a:xfrm>
          <a:prstGeom prst="downArrow">
            <a:avLst/>
          </a:prstGeom>
          <a:solidFill>
            <a:srgbClr val="FFC0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9773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4857" y="3110206"/>
            <a:ext cx="9607640" cy="33513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Стрелка вправо 1"/>
          <p:cNvSpPr/>
          <p:nvPr/>
        </p:nvSpPr>
        <p:spPr>
          <a:xfrm>
            <a:off x="1287888" y="0"/>
            <a:ext cx="10238704" cy="3567448"/>
          </a:xfrm>
          <a:prstGeom prst="rightArrow">
            <a:avLst>
              <a:gd name="adj1" fmla="val 73265"/>
              <a:gd name="adj2" fmla="val 50000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4000" b="1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Mexanizm</a:t>
            </a:r>
            <a:r>
              <a:rPr lang="en-US" sz="4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mashinalarni</a:t>
            </a:r>
            <a:r>
              <a:rPr lang="en-US" sz="4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4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4000" b="1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arakatlantiruvchi</a:t>
            </a:r>
            <a:r>
              <a:rPr lang="en-US" sz="4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kuchlar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musbat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bajarib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tezligi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vektori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o’tkir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burchak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000" b="1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0694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721218" y="257577"/>
            <a:ext cx="11011436" cy="3322750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Foydali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qarshilik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kuchlari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mashinanig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ishlashida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sabablarga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ko’ra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vujudga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keladi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yo’nalishi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yo’nalishi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o’tmas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burchak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qilib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manfiy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bajaradi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vaqtga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siljishga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tezlikka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bog’liq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ravishda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o’zgarishi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6058" y="3580327"/>
            <a:ext cx="9369773" cy="31295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53645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елка вправо 1"/>
          <p:cNvSpPr/>
          <p:nvPr/>
        </p:nvSpPr>
        <p:spPr>
          <a:xfrm>
            <a:off x="540913" y="128789"/>
            <a:ext cx="11513712" cy="6233373"/>
          </a:xfrm>
          <a:prstGeom prst="rightArrow">
            <a:avLst>
              <a:gd name="adj1" fmla="val 73265"/>
              <a:gd name="adj2" fmla="val 50000"/>
            </a:avLst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kuchlar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mexanizm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harakatiga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qarshilik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ko’rsatadi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Yukni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ko’tarishda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og’irlik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kuchi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manfiy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tushirishda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musbat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bajaradi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800" b="1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09845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карточка 1"/>
          <p:cNvSpPr/>
          <p:nvPr/>
        </p:nvSpPr>
        <p:spPr>
          <a:xfrm>
            <a:off x="669701" y="399244"/>
            <a:ext cx="11256136" cy="6156101"/>
          </a:xfrm>
          <a:prstGeom prst="flowChartPunchedCard">
            <a:avLst/>
          </a:prstGeom>
          <a:blipFill>
            <a:blip r:embed="rId2"/>
            <a:tile tx="0" ty="0" sx="100000" sy="100000" flip="none" algn="tl"/>
          </a:blipFill>
          <a:ln>
            <a:solidFill>
              <a:srgbClr val="92D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Bular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kinematik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juftlarda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vujudga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keladigan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ishqalanish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kuchlaridir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Ishqalanish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kuchlari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asosan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manfiy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bajaradi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ulardan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ko’p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hollarda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to’xtatish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moslamalaridan</a:t>
            </a:r>
            <a:r>
              <a:rPr lang="en-US" sz="4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samarali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foydalaniladi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tormozlar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misol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bo’ladi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/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Kinematik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juftlardagi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reaktsiya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kuchlari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uchta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xususiyat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ifodalaniladi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4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52573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17" t="17211" r="37972" b="14492"/>
          <a:stretch/>
        </p:blipFill>
        <p:spPr bwMode="auto">
          <a:xfrm>
            <a:off x="3618963" y="2335486"/>
            <a:ext cx="4722067" cy="4064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вал 2"/>
          <p:cNvSpPr/>
          <p:nvPr/>
        </p:nvSpPr>
        <p:spPr>
          <a:xfrm>
            <a:off x="579549" y="425003"/>
            <a:ext cx="10264464" cy="1571221"/>
          </a:xfrm>
          <a:prstGeom prst="ellipse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Left"/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Quydagi</a:t>
            </a:r>
            <a:r>
              <a:rPr lang="en-US" sz="4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kinematik</a:t>
            </a:r>
            <a:r>
              <a:rPr lang="en-US" sz="4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juftda</a:t>
            </a:r>
            <a:r>
              <a:rPr lang="en-US" sz="4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4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/>
          </a:p>
        </p:txBody>
      </p:sp>
      <p:sp>
        <p:nvSpPr>
          <p:cNvPr id="2" name="Стрелка вправо 1"/>
          <p:cNvSpPr/>
          <p:nvPr/>
        </p:nvSpPr>
        <p:spPr>
          <a:xfrm>
            <a:off x="231819" y="2962141"/>
            <a:ext cx="3664320" cy="3528811"/>
          </a:xfrm>
          <a:prstGeom prst="rightArrow">
            <a:avLst/>
          </a:prstGeom>
          <a:solidFill>
            <a:srgbClr val="66D917"/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Qo’yilish</a:t>
            </a:r>
            <a:r>
              <a:rPr lang="en-US" sz="3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nuqtasi</a:t>
            </a:r>
            <a:r>
              <a:rPr lang="en-US" sz="3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ma’lum</a:t>
            </a:r>
            <a:r>
              <a:rPr lang="en-US" sz="3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трелка влево 3"/>
          <p:cNvSpPr/>
          <p:nvPr/>
        </p:nvSpPr>
        <p:spPr>
          <a:xfrm>
            <a:off x="8017565" y="2690191"/>
            <a:ext cx="4049940" cy="4167809"/>
          </a:xfrm>
          <a:prstGeom prst="leftArrow">
            <a:avLst/>
          </a:prstGeom>
          <a:solidFill>
            <a:srgbClr val="FF0000"/>
          </a:solidFill>
          <a:ln w="34925">
            <a:solidFill>
              <a:srgbClr val="FFFFFF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Kattaligi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yo’nalishi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noma’lum</a:t>
            </a:r>
            <a:endParaRPr lang="ru-RU" sz="4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95001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2"/>
          <p:cNvSpPr/>
          <p:nvPr/>
        </p:nvSpPr>
        <p:spPr>
          <a:xfrm>
            <a:off x="579549" y="425003"/>
            <a:ext cx="10264464" cy="1571221"/>
          </a:xfrm>
          <a:prstGeom prst="ellipse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Left"/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Quydagi</a:t>
            </a:r>
            <a:r>
              <a:rPr lang="en-US" sz="4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kinematik</a:t>
            </a:r>
            <a:r>
              <a:rPr lang="en-US" sz="4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juftda</a:t>
            </a:r>
            <a:r>
              <a:rPr lang="en-US" sz="4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4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/>
          </a:p>
        </p:txBody>
      </p:sp>
      <p:sp>
        <p:nvSpPr>
          <p:cNvPr id="2" name="Стрелка вправо 1"/>
          <p:cNvSpPr/>
          <p:nvPr/>
        </p:nvSpPr>
        <p:spPr>
          <a:xfrm>
            <a:off x="231819" y="2962141"/>
            <a:ext cx="3664320" cy="3528811"/>
          </a:xfrm>
          <a:prstGeom prst="rightArrow">
            <a:avLst/>
          </a:prstGeom>
          <a:solidFill>
            <a:srgbClr val="66D917"/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yo’nalishi</a:t>
            </a:r>
            <a:r>
              <a:rPr lang="en-US" sz="3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ma’lum</a:t>
            </a:r>
            <a:r>
              <a:rPr lang="en-US" sz="3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трелка влево 3"/>
          <p:cNvSpPr/>
          <p:nvPr/>
        </p:nvSpPr>
        <p:spPr>
          <a:xfrm>
            <a:off x="8179048" y="1881808"/>
            <a:ext cx="3949148" cy="5347253"/>
          </a:xfrm>
          <a:prstGeom prst="leftArrow">
            <a:avLst/>
          </a:prstGeom>
          <a:solidFill>
            <a:srgbClr val="FF0000"/>
          </a:solidFill>
          <a:ln w="34925">
            <a:solidFill>
              <a:srgbClr val="FFFFFF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Kattaligi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qo’yilish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nuqtasi</a:t>
            </a:r>
            <a:r>
              <a:rPr lang="en-US" sz="4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4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noma’lum</a:t>
            </a:r>
            <a:endParaRPr lang="ru-RU" sz="4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97" t="17935" r="26870" b="12513"/>
          <a:stretch/>
        </p:blipFill>
        <p:spPr bwMode="auto">
          <a:xfrm>
            <a:off x="3914715" y="2690191"/>
            <a:ext cx="4264333" cy="33660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09413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2"/>
          <p:cNvSpPr/>
          <p:nvPr/>
        </p:nvSpPr>
        <p:spPr>
          <a:xfrm>
            <a:off x="579549" y="425003"/>
            <a:ext cx="10264464" cy="1571221"/>
          </a:xfrm>
          <a:prstGeom prst="ellipse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Left"/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Quydagi</a:t>
            </a:r>
            <a:r>
              <a:rPr lang="en-US" sz="4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kinematik</a:t>
            </a:r>
            <a:r>
              <a:rPr lang="en-US" sz="4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juftda</a:t>
            </a:r>
            <a:r>
              <a:rPr lang="en-US" sz="4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4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/>
          </a:p>
        </p:txBody>
      </p:sp>
      <p:sp>
        <p:nvSpPr>
          <p:cNvPr id="2" name="Стрелка вправо 1"/>
          <p:cNvSpPr/>
          <p:nvPr/>
        </p:nvSpPr>
        <p:spPr>
          <a:xfrm>
            <a:off x="231818" y="2728681"/>
            <a:ext cx="3757085" cy="4268467"/>
          </a:xfrm>
          <a:prstGeom prst="rightArrow">
            <a:avLst>
              <a:gd name="adj1" fmla="val 60556"/>
              <a:gd name="adj2" fmla="val 49647"/>
            </a:avLst>
          </a:prstGeom>
          <a:solidFill>
            <a:srgbClr val="66D917"/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Qo’yilish</a:t>
            </a:r>
            <a:r>
              <a:rPr lang="en-US" sz="3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nuqtasi</a:t>
            </a:r>
            <a:r>
              <a:rPr lang="en-US" sz="3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yo’nalishi</a:t>
            </a:r>
            <a:r>
              <a:rPr lang="en-US" sz="3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ma’lum</a:t>
            </a:r>
            <a:r>
              <a:rPr lang="en-US" sz="3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трелка влево 3"/>
          <p:cNvSpPr/>
          <p:nvPr/>
        </p:nvSpPr>
        <p:spPr>
          <a:xfrm>
            <a:off x="8311570" y="2305244"/>
            <a:ext cx="3502090" cy="4500376"/>
          </a:xfrm>
          <a:prstGeom prst="leftArrow">
            <a:avLst>
              <a:gd name="adj1" fmla="val 60601"/>
              <a:gd name="adj2" fmla="val 50000"/>
            </a:avLst>
          </a:prstGeom>
          <a:solidFill>
            <a:srgbClr val="FF0000"/>
          </a:solidFill>
          <a:ln w="34925">
            <a:solidFill>
              <a:srgbClr val="FFFFFF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Kattaligi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4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noma’lum</a:t>
            </a:r>
            <a:endParaRPr lang="ru-RU" sz="4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80" t="11413" r="19435" b="11267"/>
          <a:stretch/>
        </p:blipFill>
        <p:spPr bwMode="auto">
          <a:xfrm>
            <a:off x="3867264" y="2728681"/>
            <a:ext cx="4554009" cy="36535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31580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721218" y="224134"/>
            <a:ext cx="11011436" cy="6060756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bo’g’inining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o’zgaruvchan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tezlikdagi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natijasida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inertsiya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kuchlari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vujudga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keladi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kuchni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og’irlik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markaziga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qo’yilgan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deb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qabul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qilamiz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qilayotgan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bo’g’inning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tezlanish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yo’nalishiga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qarshi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yo’nalgan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harakatni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saqlash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qobiliyatini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belgilaydigan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kuchga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inertsiya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deb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ataladi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bo’g’inlarda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inertsiya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kuchlari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bo’ladi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95483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5" t="34601" r="2526" b="25544"/>
          <a:stretch/>
        </p:blipFill>
        <p:spPr bwMode="auto">
          <a:xfrm>
            <a:off x="662609" y="3763616"/>
            <a:ext cx="11136638" cy="2769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Двойная стрелка влево/вправо 1"/>
          <p:cNvSpPr/>
          <p:nvPr/>
        </p:nvSpPr>
        <p:spPr>
          <a:xfrm>
            <a:off x="410817" y="0"/>
            <a:ext cx="11388430" cy="2226365"/>
          </a:xfrm>
          <a:prstGeom prst="leftRightArrow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Ilgarilanma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polzun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harakati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4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трелка вниз 2"/>
          <p:cNvSpPr/>
          <p:nvPr/>
        </p:nvSpPr>
        <p:spPr>
          <a:xfrm>
            <a:off x="887896" y="1722783"/>
            <a:ext cx="3578087" cy="2040833"/>
          </a:xfrm>
          <a:prstGeom prst="downArrow">
            <a:avLst>
              <a:gd name="adj1" fmla="val 50000"/>
              <a:gd name="adj2" fmla="val 30519"/>
            </a:avLst>
          </a:prstGeom>
          <a:blipFill>
            <a:blip r:embed="rId4"/>
            <a:tile tx="0" ty="0" sx="100000" sy="100000" flip="none" algn="tl"/>
          </a:blipFill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Tekis</a:t>
            </a:r>
            <a:r>
              <a:rPr lang="en-US" sz="4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endParaRPr lang="ru-RU" sz="40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трелка вниз 4"/>
          <p:cNvSpPr/>
          <p:nvPr/>
        </p:nvSpPr>
        <p:spPr>
          <a:xfrm>
            <a:off x="7368209" y="1779105"/>
            <a:ext cx="3631096" cy="1928188"/>
          </a:xfrm>
          <a:prstGeom prst="downArrow">
            <a:avLst>
              <a:gd name="adj1" fmla="val 67593"/>
              <a:gd name="adj2" fmla="val 40378"/>
            </a:avLst>
          </a:prstGeom>
          <a:blipFill>
            <a:blip r:embed="rId5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Notekis</a:t>
            </a:r>
            <a:r>
              <a:rPr lang="en-US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endParaRPr lang="ru-RU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03744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войная стрелка влево/вправо 1"/>
          <p:cNvSpPr/>
          <p:nvPr/>
        </p:nvSpPr>
        <p:spPr>
          <a:xfrm>
            <a:off x="410817" y="0"/>
            <a:ext cx="11388430" cy="2226365"/>
          </a:xfrm>
          <a:prstGeom prst="leftRightArrow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Aylanma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krivoship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harakati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4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трелка вниз 2"/>
          <p:cNvSpPr/>
          <p:nvPr/>
        </p:nvSpPr>
        <p:spPr>
          <a:xfrm>
            <a:off x="887896" y="1722783"/>
            <a:ext cx="3578087" cy="2040833"/>
          </a:xfrm>
          <a:prstGeom prst="downArrow">
            <a:avLst>
              <a:gd name="adj1" fmla="val 50000"/>
              <a:gd name="adj2" fmla="val 30519"/>
            </a:avLst>
          </a:prstGeom>
          <a:blipFill>
            <a:blip r:embed="rId3"/>
            <a:tile tx="0" ty="0" sx="100000" sy="100000" flip="none" algn="tl"/>
          </a:blipFill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Tekis</a:t>
            </a:r>
            <a:r>
              <a:rPr lang="en-US" sz="4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endParaRPr lang="ru-RU" sz="40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трелка вниз 4"/>
          <p:cNvSpPr/>
          <p:nvPr/>
        </p:nvSpPr>
        <p:spPr>
          <a:xfrm>
            <a:off x="7368209" y="1779105"/>
            <a:ext cx="3631096" cy="1928188"/>
          </a:xfrm>
          <a:prstGeom prst="downArrow">
            <a:avLst>
              <a:gd name="adj1" fmla="val 67593"/>
              <a:gd name="adj2" fmla="val 40378"/>
            </a:avLst>
          </a:prstGeom>
          <a:blipFill>
            <a:blip r:embed="rId4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Notekis</a:t>
            </a:r>
            <a:r>
              <a:rPr lang="en-US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endParaRPr lang="ru-RU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817" y="3909391"/>
            <a:ext cx="4247321" cy="28864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77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8852" y="3763616"/>
            <a:ext cx="4837044" cy="2814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61418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войная стрелка влево/вправо 1"/>
          <p:cNvSpPr/>
          <p:nvPr/>
        </p:nvSpPr>
        <p:spPr>
          <a:xfrm>
            <a:off x="283335" y="0"/>
            <a:ext cx="11771290" cy="3078051"/>
          </a:xfrm>
          <a:prstGeom prst="leftRightArrow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Murakkab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shatun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harakati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4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6225" y="2503784"/>
            <a:ext cx="3618963" cy="3722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795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22" t="18342" r="32314" b="34551"/>
          <a:stretch/>
        </p:blipFill>
        <p:spPr bwMode="auto">
          <a:xfrm>
            <a:off x="5947052" y="2704563"/>
            <a:ext cx="4254277" cy="25628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1709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войная стрелка влево/вправо 1"/>
          <p:cNvSpPr/>
          <p:nvPr/>
        </p:nvSpPr>
        <p:spPr>
          <a:xfrm>
            <a:off x="283335" y="0"/>
            <a:ext cx="11771290" cy="3078051"/>
          </a:xfrm>
          <a:prstGeom prst="leftRightArrow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Tebranma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koromislo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harakati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4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79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22" t="18342" r="32314" b="34551"/>
          <a:stretch/>
        </p:blipFill>
        <p:spPr bwMode="auto">
          <a:xfrm>
            <a:off x="7144786" y="3564227"/>
            <a:ext cx="3473969" cy="20928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8930" y="2517819"/>
            <a:ext cx="3938122" cy="3882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64735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721218" y="2021982"/>
            <a:ext cx="11011436" cy="4662153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Mexanizmharakatining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ma’lum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qismlarida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kuchlar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musbat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manfiy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bajarishi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Biroq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to’la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kinematik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davr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jarayonida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kuchlar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bajargan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nolga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teng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bo’ladi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chunki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qo’yilish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nuqtasi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davriy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harakatlanadi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Elastik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kuchlar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asosan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qayishqoq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bo’g’in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elementlarning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dastlabki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holatini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saqlashga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intiladi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Двойная стрелка влево/вправо 2"/>
          <p:cNvSpPr/>
          <p:nvPr/>
        </p:nvSpPr>
        <p:spPr>
          <a:xfrm>
            <a:off x="206062" y="206062"/>
            <a:ext cx="11655379" cy="1918951"/>
          </a:xfrm>
          <a:prstGeom prst="leftRightArrow">
            <a:avLst/>
          </a:prstGeom>
          <a:blipFill>
            <a:blip r:embed="rId3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 err="1" smtClean="0">
                <a:latin typeface="Times New Roman" pitchFamily="18" charset="0"/>
                <a:cs typeface="Times New Roman" pitchFamily="18" charset="0"/>
              </a:rPr>
              <a:t>Elastik</a:t>
            </a:r>
            <a:r>
              <a:rPr lang="en-US" sz="6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6000" b="1" dirty="0" err="1" smtClean="0">
                <a:latin typeface="Times New Roman" pitchFamily="18" charset="0"/>
                <a:cs typeface="Times New Roman" pitchFamily="18" charset="0"/>
              </a:rPr>
              <a:t>kuchlar</a:t>
            </a:r>
            <a:endParaRPr lang="ru-RU" sz="6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5488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346311209"/>
              </p:ext>
            </p:extLst>
          </p:nvPr>
        </p:nvGraphicFramePr>
        <p:xfrm>
          <a:off x="0" y="152400"/>
          <a:ext cx="11842401" cy="6705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26553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401250191"/>
              </p:ext>
            </p:extLst>
          </p:nvPr>
        </p:nvGraphicFramePr>
        <p:xfrm>
          <a:off x="266700" y="209550"/>
          <a:ext cx="11696700" cy="66484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07011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541475724"/>
              </p:ext>
            </p:extLst>
          </p:nvPr>
        </p:nvGraphicFramePr>
        <p:xfrm>
          <a:off x="0" y="152400"/>
          <a:ext cx="11842401" cy="6705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21059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5722" t="17705" r="28553" b="33528"/>
          <a:stretch/>
        </p:blipFill>
        <p:spPr>
          <a:xfrm>
            <a:off x="695460" y="1249251"/>
            <a:ext cx="8551572" cy="3503054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>
            <a:solidFill>
              <a:srgbClr val="C00000"/>
            </a:solidFill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sp>
        <p:nvSpPr>
          <p:cNvPr id="3" name="Скругленный прямоугольник 2"/>
          <p:cNvSpPr/>
          <p:nvPr/>
        </p:nvSpPr>
        <p:spPr>
          <a:xfrm>
            <a:off x="1159099" y="5306096"/>
            <a:ext cx="9053847" cy="978794"/>
          </a:xfrm>
          <a:prstGeom prst="round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isometricOffAxis2Left"/>
            <a:lightRig rig="threePt" dir="t"/>
          </a:scene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Polzunga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tasir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etayotgan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qarshilik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kuchi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3220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502276" y="218942"/>
            <a:ext cx="11303358" cy="4559120"/>
          </a:xfrm>
          <a:prstGeom prst="roundRect">
            <a:avLst/>
          </a:prstGeom>
          <a:scene3d>
            <a:camera prst="isometricOffAxis2Lef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Mexanizm bo’g’inlariga ta’sir etuvchi kuchlar orasida inertsiya kuchlari katta axamiyatga ega. Tezlanish natijasida bo’g’inda hosil bo’ladigan kuch inertsiya kuchi deyiladi. Agar bo’g’in o’zgarmas tezlik bilan harakatlansa inertsiya kuchi ham bo’lmaydi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67822686"/>
              </p:ext>
            </p:extLst>
          </p:nvPr>
        </p:nvGraphicFramePr>
        <p:xfrm>
          <a:off x="862884" y="5151551"/>
          <a:ext cx="8759941" cy="13794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05" name="Уравнение" r:id="rId3" imgW="2641320" imgH="419040" progId="Equation.3">
                  <p:embed/>
                </p:oleObj>
              </mc:Choice>
              <mc:Fallback>
                <p:oleObj name="Уравнение" r:id="rId3" imgW="2641320" imgH="41904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2884" y="5151551"/>
                        <a:ext cx="8759941" cy="1379436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72569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23637" t="17210" r="12716" b="15889"/>
          <a:stretch/>
        </p:blipFill>
        <p:spPr>
          <a:xfrm>
            <a:off x="953036" y="1281448"/>
            <a:ext cx="8281115" cy="489397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isometricOffAxis2Left"/>
            <a:lightRig rig="twoPt" dir="t">
              <a:rot lat="0" lon="0" rev="7200000"/>
            </a:lightRig>
          </a:scene3d>
          <a:sp3d>
            <a:bevelT w="25400" h="19050" prst="artDeco"/>
            <a:contourClr>
              <a:srgbClr val="FFFFFF"/>
            </a:contourClr>
          </a:sp3d>
        </p:spPr>
      </p:pic>
      <p:sp>
        <p:nvSpPr>
          <p:cNvPr id="4" name="Прямоугольник с двумя усеченными противолежащими углами 3"/>
          <p:cNvSpPr/>
          <p:nvPr/>
        </p:nvSpPr>
        <p:spPr>
          <a:xfrm>
            <a:off x="3631842" y="553792"/>
            <a:ext cx="7521262" cy="1242811"/>
          </a:xfrm>
          <a:prstGeom prst="snip2DiagRect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isometricOffAxis2Left"/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Kuch</a:t>
            </a:r>
            <a:r>
              <a:rPr lang="en-US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moment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50462" t="58759" r="2719" b="17297"/>
          <a:stretch/>
        </p:blipFill>
        <p:spPr>
          <a:xfrm>
            <a:off x="154546" y="4752304"/>
            <a:ext cx="6091707" cy="175152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101600">
              <a:schemeClr val="accent1">
                <a:satMod val="175000"/>
                <a:alpha val="40000"/>
              </a:schemeClr>
            </a:glow>
            <a:outerShdw blurRad="88900" algn="tl" rotWithShape="0">
              <a:srgbClr val="000000">
                <a:alpha val="45000"/>
              </a:srgbClr>
            </a:outerShdw>
          </a:effectLst>
          <a:scene3d>
            <a:camera prst="isometricOffAxis2Lef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15660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скругленными противолежащими углами 1"/>
          <p:cNvSpPr/>
          <p:nvPr/>
        </p:nvSpPr>
        <p:spPr>
          <a:xfrm>
            <a:off x="399245" y="180304"/>
            <a:ext cx="11792755" cy="6568226"/>
          </a:xfrm>
          <a:prstGeom prst="round2Diag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perspectiveRight"/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mexanizm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yo’l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statik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kinetostatik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yo’llar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hisoblanishi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Statik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yo’l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o’g’irlik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kuchi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kuchlar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hisobga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olinadi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.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Kinetostatik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yo’l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hisoblashda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kuchlarga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inertsiya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kuchi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qo’shiladi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Kinetostatik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yo’l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tez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harakatlanuvchi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mexanizmlar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usulda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asosan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Dalamber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prinsipidan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foydalaniladi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4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3284113" y="5589431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1089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скругленными противолежащими углами 1"/>
          <p:cNvSpPr/>
          <p:nvPr/>
        </p:nvSpPr>
        <p:spPr>
          <a:xfrm>
            <a:off x="115910" y="141668"/>
            <a:ext cx="11629622" cy="6375042"/>
          </a:xfrm>
          <a:prstGeom prst="round2DiagRect">
            <a:avLst>
              <a:gd name="adj1" fmla="val 19362"/>
              <a:gd name="adj2" fmla="val 0"/>
            </a:avLst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Left"/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Bo’g’inga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tasir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qilayotgan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kuchlarga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inersiya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kuchini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qo’shib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sistemani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onda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uvazanatda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qarash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Matematik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ifodasi</a:t>
            </a:r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3284113" y="5589431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Прямоугольник 6"/>
              <p:cNvSpPr/>
              <p:nvPr/>
            </p:nvSpPr>
            <p:spPr>
              <a:xfrm>
                <a:off x="4082602" y="4052191"/>
                <a:ext cx="4893972" cy="1968680"/>
              </a:xfrm>
              <a:prstGeom prst="rect">
                <a:avLst/>
              </a:prstGeom>
              <a:blipFill>
                <a:blip r:embed="rId3"/>
                <a:tile tx="0" ty="0" sx="100000" sy="100000" flip="none" algn="tl"/>
              </a:blip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perspectiveLeft"/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  <a:spcBef>
                    <a:spcPts val="120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limLoc m:val="undOvr"/>
                          <m:ctrlPr>
                            <a:rPr lang="ru-RU" sz="3600" b="1" i="1" kern="0" smtClean="0">
                              <a:solidFill>
                                <a:srgbClr val="FF0000"/>
                              </a:solidFill>
                              <a:latin typeface="Cambria Math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naryPr>
                        <m:sub>
                          <m:r>
                            <a:rPr lang="ru-RU" sz="3600" b="1" i="1" kern="0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𝑖</m:t>
                          </m:r>
                          <m:r>
                            <a:rPr lang="ru-RU" sz="3600" b="1" i="1" kern="0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ru-RU" sz="3600" b="1" i="1" kern="0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𝑘</m:t>
                          </m:r>
                        </m:sup>
                        <m:e>
                          <m:sSub>
                            <m:sSubPr>
                              <m:ctrlPr>
                                <a:rPr lang="ru-RU" sz="3600" b="1" i="1" kern="0"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⃗"/>
                                  <m:ctrlPr>
                                    <a:rPr lang="ru-RU" sz="3600" b="1" i="1" ker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ru-RU" sz="3600" b="1" i="1" ker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𝑃</m:t>
                                  </m:r>
                                </m:e>
                              </m:acc>
                            </m:e>
                            <m:sub>
                              <m:r>
                                <a:rPr lang="ru-RU" sz="3600" b="1" i="1" kern="0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ru-RU" sz="3600" b="1" i="1" kern="0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ru-RU" sz="3600" b="1" i="1" kern="0"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acc>
                                <m:accPr>
                                  <m:chr m:val="⃗"/>
                                  <m:ctrlPr>
                                    <a:rPr lang="ru-RU" sz="3600" b="1" i="1" ker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ru-RU" sz="3600" b="1" i="1" ker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𝐹</m:t>
                                  </m:r>
                                </m:e>
                              </m:acc>
                            </m:e>
                            <m:sup>
                              <m:r>
                                <a:rPr lang="ru-RU" sz="3600" b="1" i="1" kern="0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𝑖</m:t>
                              </m:r>
                            </m:sup>
                          </m:sSup>
                          <m:r>
                            <a:rPr lang="ru-RU" sz="3600" b="1" i="1" kern="0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=0</m:t>
                          </m:r>
                        </m:e>
                      </m:nary>
                    </m:oMath>
                  </m:oMathPara>
                </a14:m>
                <a:endParaRPr lang="ru-RU" sz="3600" b="1" kern="0" dirty="0">
                  <a:solidFill>
                    <a:srgbClr val="2E74B5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ru-RU" sz="12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 </a:t>
                </a:r>
              </a:p>
            </p:txBody>
          </p:sp>
        </mc:Choice>
        <mc:Fallback xmlns="">
          <p:sp>
            <p:nvSpPr>
              <p:cNvPr id="7" name="Прямоугольник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82602" y="4052191"/>
                <a:ext cx="4893972" cy="1968680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Овал 7"/>
          <p:cNvSpPr/>
          <p:nvPr/>
        </p:nvSpPr>
        <p:spPr>
          <a:xfrm>
            <a:off x="476518" y="270456"/>
            <a:ext cx="11037196" cy="1725769"/>
          </a:xfrm>
          <a:prstGeom prst="ellipse">
            <a:avLst/>
          </a:prstGeom>
          <a:blipFill>
            <a:blip r:embed="rId5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Left"/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Dalamber</a:t>
            </a:r>
            <a:r>
              <a:rPr lang="en-US" sz="4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prinsipi</a:t>
            </a:r>
            <a:r>
              <a:rPr lang="en-US" sz="4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quydagicha</a:t>
            </a:r>
            <a:r>
              <a:rPr lang="en-US" sz="4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tariflanadi</a:t>
            </a:r>
            <a:r>
              <a:rPr lang="ru-RU" sz="4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4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20743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632451032"/>
              </p:ext>
            </p:extLst>
          </p:nvPr>
        </p:nvGraphicFramePr>
        <p:xfrm>
          <a:off x="504967" y="424070"/>
          <a:ext cx="11450472" cy="6331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3531423" y="4592530"/>
            <a:ext cx="22543867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13132239"/>
              </p:ext>
            </p:extLst>
          </p:nvPr>
        </p:nvGraphicFramePr>
        <p:xfrm>
          <a:off x="3094101" y="4845815"/>
          <a:ext cx="2678663" cy="7480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41" name="Уравнение" r:id="rId8" imgW="1054100" imgH="292100" progId="Equation.3">
                  <p:embed/>
                </p:oleObj>
              </mc:Choice>
              <mc:Fallback>
                <p:oleObj name="Уравнение" r:id="rId8" imgW="1054100" imgH="2921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94101" y="4845815"/>
                        <a:ext cx="2678663" cy="74809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43339" y="1709531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62770398"/>
              </p:ext>
            </p:extLst>
          </p:nvPr>
        </p:nvGraphicFramePr>
        <p:xfrm>
          <a:off x="6877877" y="4845815"/>
          <a:ext cx="3114617" cy="8113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42" name="Уравнение" r:id="rId10" imgW="1129810" imgH="291973" progId="Equation.3">
                  <p:embed/>
                </p:oleObj>
              </mc:Choice>
              <mc:Fallback>
                <p:oleObj name="Уравнение" r:id="rId10" imgW="1129810" imgH="291973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77877" y="4845815"/>
                        <a:ext cx="3114617" cy="81137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91739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9984663"/>
              </p:ext>
            </p:extLst>
          </p:nvPr>
        </p:nvGraphicFramePr>
        <p:xfrm>
          <a:off x="283335" y="290286"/>
          <a:ext cx="11784169" cy="61395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5318974" y="4906851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16060322"/>
              </p:ext>
            </p:extLst>
          </p:nvPr>
        </p:nvGraphicFramePr>
        <p:xfrm>
          <a:off x="3928057" y="5344733"/>
          <a:ext cx="5615192" cy="7283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67" name="Уравнение" r:id="rId8" imgW="2273300" imgH="292100" progId="Equation.3">
                  <p:embed/>
                </p:oleObj>
              </mc:Choice>
              <mc:Fallback>
                <p:oleObj name="Уравнение" r:id="rId8" imgW="2273300" imgH="2921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28057" y="5344733"/>
                        <a:ext cx="5615192" cy="728330"/>
                      </a:xfrm>
                      <a:prstGeom prst="rect">
                        <a:avLst/>
                      </a:prstGeom>
                      <a:solidFill>
                        <a:schemeClr val="accent2">
                          <a:lumMod val="20000"/>
                          <a:lumOff val="80000"/>
                        </a:schemeClr>
                      </a:solidFill>
                      <a:ln>
                        <a:solidFill>
                          <a:srgbClr val="66D917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-270457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41215876"/>
              </p:ext>
            </p:extLst>
          </p:nvPr>
        </p:nvGraphicFramePr>
        <p:xfrm>
          <a:off x="347730" y="901338"/>
          <a:ext cx="2948581" cy="35420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68" r:id="rId10" imgW="8810625" imgH="5200650" progId="AutoCAD.Drawing.16">
                  <p:embed/>
                </p:oleObj>
              </mc:Choice>
              <mc:Fallback>
                <p:oleObj r:id="rId10" imgW="8810625" imgH="5200650" progId="AutoCAD.Drawing.16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grayscl/>
                        <a:biLevel thresh="50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19048" r="20000" b="-1747"/>
                      <a:stretch>
                        <a:fillRect/>
                      </a:stretch>
                    </p:blipFill>
                    <p:spPr bwMode="auto">
                      <a:xfrm>
                        <a:off x="347730" y="901338"/>
                        <a:ext cx="2948581" cy="354205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03494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547631492"/>
              </p:ext>
            </p:extLst>
          </p:nvPr>
        </p:nvGraphicFramePr>
        <p:xfrm>
          <a:off x="742123" y="384313"/>
          <a:ext cx="10893286" cy="63477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4597757" y="4971244"/>
            <a:ext cx="22922887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28666172"/>
              </p:ext>
            </p:extLst>
          </p:nvPr>
        </p:nvGraphicFramePr>
        <p:xfrm>
          <a:off x="1262270" y="2453171"/>
          <a:ext cx="4386469" cy="13299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45" name="Уравнение" r:id="rId8" imgW="1789923" imgH="545863" progId="Equation.3">
                  <p:embed/>
                </p:oleObj>
              </mc:Choice>
              <mc:Fallback>
                <p:oleObj name="Уравнение" r:id="rId8" imgW="1789923" imgH="545863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62270" y="2453171"/>
                        <a:ext cx="4386469" cy="1329940"/>
                      </a:xfrm>
                      <a:prstGeom prst="rect">
                        <a:avLst/>
                      </a:prstGeom>
                      <a:gradFill flip="none" rotWithShape="1">
                        <a:gsLst>
                          <a:gs pos="0">
                            <a:srgbClr val="FFFF00">
                              <a:tint val="66000"/>
                              <a:satMod val="160000"/>
                            </a:srgbClr>
                          </a:gs>
                          <a:gs pos="50000">
                            <a:srgbClr val="FFFF00">
                              <a:tint val="44500"/>
                              <a:satMod val="160000"/>
                            </a:srgbClr>
                          </a:gs>
                          <a:gs pos="100000">
                            <a:srgbClr val="FFFF00">
                              <a:tint val="23500"/>
                              <a:satMod val="160000"/>
                            </a:srgbClr>
                          </a:gs>
                        </a:gsLst>
                        <a:lin ang="8100000" scaled="1"/>
                        <a:tileRect/>
                      </a:gra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6944139" y="3882887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79583734"/>
              </p:ext>
            </p:extLst>
          </p:nvPr>
        </p:nvGraphicFramePr>
        <p:xfrm>
          <a:off x="6915564" y="2470230"/>
          <a:ext cx="2811532" cy="10517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46" name="Уравнение" r:id="rId10" imgW="1447172" imgH="545863" progId="Equation.3">
                  <p:embed/>
                </p:oleObj>
              </mc:Choice>
              <mc:Fallback>
                <p:oleObj name="Уравнение" r:id="rId10" imgW="1447172" imgH="545863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15564" y="2470230"/>
                        <a:ext cx="2811532" cy="1051796"/>
                      </a:xfrm>
                      <a:prstGeom prst="rect">
                        <a:avLst/>
                      </a:prstGeom>
                      <a:gradFill flip="none" rotWithShape="1">
                        <a:gsLst>
                          <a:gs pos="0">
                            <a:srgbClr val="FFFF00">
                              <a:tint val="66000"/>
                              <a:satMod val="160000"/>
                            </a:srgbClr>
                          </a:gs>
                          <a:gs pos="50000">
                            <a:srgbClr val="FFFF00">
                              <a:tint val="44500"/>
                              <a:satMod val="160000"/>
                            </a:srgbClr>
                          </a:gs>
                          <a:gs pos="100000">
                            <a:srgbClr val="FFFF00">
                              <a:tint val="23500"/>
                              <a:satMod val="160000"/>
                            </a:srgbClr>
                          </a:gs>
                        </a:gsLst>
                        <a:path path="circle">
                          <a:fillToRect l="50000" t="50000" r="50000" b="50000"/>
                        </a:path>
                        <a:tileRect/>
                      </a:gra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6915564" y="485669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0" name="Объект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77992907"/>
              </p:ext>
            </p:extLst>
          </p:nvPr>
        </p:nvGraphicFramePr>
        <p:xfrm>
          <a:off x="6692668" y="3874840"/>
          <a:ext cx="2904299" cy="11044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47" name="Уравнение" r:id="rId12" imgW="1422400" imgH="546100" progId="Equation.3">
                  <p:embed/>
                </p:oleObj>
              </mc:Choice>
              <mc:Fallback>
                <p:oleObj name="Уравнение" r:id="rId12" imgW="1422400" imgH="5461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92668" y="3874840"/>
                        <a:ext cx="2904299" cy="1104452"/>
                      </a:xfrm>
                      <a:prstGeom prst="rect">
                        <a:avLst/>
                      </a:prstGeom>
                      <a:gradFill flip="none" rotWithShape="1">
                        <a:gsLst>
                          <a:gs pos="0">
                            <a:srgbClr val="FFFF00">
                              <a:tint val="66000"/>
                              <a:satMod val="160000"/>
                            </a:srgbClr>
                          </a:gs>
                          <a:gs pos="50000">
                            <a:srgbClr val="FFFF00">
                              <a:tint val="44500"/>
                              <a:satMod val="160000"/>
                            </a:srgbClr>
                          </a:gs>
                          <a:gs pos="100000">
                            <a:srgbClr val="FFFF00">
                              <a:tint val="23500"/>
                              <a:satMod val="160000"/>
                            </a:srgbClr>
                          </a:gs>
                        </a:gsLst>
                        <a:lin ang="8100000" scaled="1"/>
                        <a:tileRect/>
                      </a:gra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2226366" y="513150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2" name="Объект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42470757"/>
              </p:ext>
            </p:extLst>
          </p:nvPr>
        </p:nvGraphicFramePr>
        <p:xfrm>
          <a:off x="1056407" y="4258518"/>
          <a:ext cx="4592332" cy="11912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48" name="Уравнение" r:id="rId14" imgW="2857500" imgH="749300" progId="Equation.3">
                  <p:embed/>
                </p:oleObj>
              </mc:Choice>
              <mc:Fallback>
                <p:oleObj name="Уравнение" r:id="rId14" imgW="2857500" imgH="7493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56407" y="4258518"/>
                        <a:ext cx="4592332" cy="1191244"/>
                      </a:xfrm>
                      <a:prstGeom prst="rect">
                        <a:avLst/>
                      </a:prstGeom>
                      <a:gradFill flip="none" rotWithShape="1">
                        <a:gsLst>
                          <a:gs pos="0">
                            <a:srgbClr val="FFFF00">
                              <a:tint val="66000"/>
                              <a:satMod val="160000"/>
                            </a:srgbClr>
                          </a:gs>
                          <a:gs pos="50000">
                            <a:srgbClr val="FFFF00">
                              <a:tint val="44500"/>
                              <a:satMod val="160000"/>
                            </a:srgbClr>
                          </a:gs>
                          <a:gs pos="100000">
                            <a:srgbClr val="FFFF00">
                              <a:tint val="23500"/>
                              <a:satMod val="160000"/>
                            </a:srgbClr>
                          </a:gs>
                        </a:gsLst>
                        <a:lin ang="8100000" scaled="1"/>
                        <a:tileRect/>
                      </a:gra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1"/>
          <p:cNvSpPr>
            <a:spLocks noChangeArrowheads="1"/>
          </p:cNvSpPr>
          <p:nvPr/>
        </p:nvSpPr>
        <p:spPr bwMode="auto">
          <a:xfrm>
            <a:off x="5648739" y="549237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59632823"/>
              </p:ext>
            </p:extLst>
          </p:nvPr>
        </p:nvGraphicFramePr>
        <p:xfrm>
          <a:off x="5897783" y="5201224"/>
          <a:ext cx="4494070" cy="11995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49" name="Уравнение" r:id="rId16" imgW="2794000" imgH="749300" progId="Equation.3">
                  <p:embed/>
                </p:oleObj>
              </mc:Choice>
              <mc:Fallback>
                <p:oleObj name="Уравнение" r:id="rId16" imgW="2794000" imgH="74930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97783" y="5201224"/>
                        <a:ext cx="4494070" cy="1199545"/>
                      </a:xfrm>
                      <a:prstGeom prst="rect">
                        <a:avLst/>
                      </a:prstGeom>
                      <a:gradFill flip="none" rotWithShape="1">
                        <a:gsLst>
                          <a:gs pos="0">
                            <a:srgbClr val="FFFF00">
                              <a:tint val="66000"/>
                              <a:satMod val="160000"/>
                            </a:srgbClr>
                          </a:gs>
                          <a:gs pos="50000">
                            <a:srgbClr val="FFFF00">
                              <a:tint val="44500"/>
                              <a:satMod val="160000"/>
                            </a:srgbClr>
                          </a:gs>
                          <a:gs pos="100000">
                            <a:srgbClr val="FFFF00">
                              <a:tint val="23500"/>
                              <a:satMod val="160000"/>
                            </a:srgbClr>
                          </a:gs>
                        </a:gsLst>
                        <a:path path="circle">
                          <a:fillToRect l="100000" t="100000"/>
                        </a:path>
                        <a:tileRect r="-100000" b="-100000"/>
                      </a:gradFill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49516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перфолента 1"/>
          <p:cNvSpPr/>
          <p:nvPr/>
        </p:nvSpPr>
        <p:spPr>
          <a:xfrm>
            <a:off x="300264" y="58057"/>
            <a:ext cx="11451771" cy="6596743"/>
          </a:xfrm>
          <a:prstGeom prst="flowChartPunchedTape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Yuqoridagi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ifodalar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keltirilgan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massa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inersiya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momentlarining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ifodasidir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bular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tezliklar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nisbatining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uzatishlar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nisbatining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kvadratlariga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bog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liqdir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eltirilgan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massa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inersiya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momentlari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orasida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bog‘lanish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-1016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3628571" y="3744686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Rectangle 52"/>
          <p:cNvSpPr>
            <a:spLocks noChangeArrowheads="1"/>
          </p:cNvSpPr>
          <p:nvPr/>
        </p:nvSpPr>
        <p:spPr bwMode="auto">
          <a:xfrm>
            <a:off x="1106102" y="4579374"/>
            <a:ext cx="26280426" cy="54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09242818"/>
              </p:ext>
            </p:extLst>
          </p:nvPr>
        </p:nvGraphicFramePr>
        <p:xfrm>
          <a:off x="907320" y="5058211"/>
          <a:ext cx="4590604" cy="11720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36" name="Уравнение" r:id="rId4" imgW="1346200" imgH="342900" progId="Equation.3">
                  <p:embed/>
                </p:oleObj>
              </mc:Choice>
              <mc:Fallback>
                <p:oleObj name="Уравнение" r:id="rId4" imgW="1346200" imgH="342900" progId="Equation.3">
                  <p:embed/>
                  <p:pic>
                    <p:nvPicPr>
                      <p:cNvPr id="0" name="Object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07320" y="5058211"/>
                        <a:ext cx="4590604" cy="1172069"/>
                      </a:xfrm>
                      <a:prstGeom prst="rect">
                        <a:avLst/>
                      </a:prstGeom>
                      <a:blipFill>
                        <a:blip r:embed="rId6"/>
                        <a:tile tx="0" ty="0" sx="100000" sy="100000" flip="none" algn="tl"/>
                      </a:blipFill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90886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1540</TotalTime>
  <Words>740</Words>
  <Application>Microsoft Office PowerPoint</Application>
  <PresentationFormat>Произвольный</PresentationFormat>
  <Paragraphs>94</Paragraphs>
  <Slides>29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29</vt:i4>
      </vt:variant>
    </vt:vector>
  </HeadingPairs>
  <TitlesOfParts>
    <vt:vector size="32" baseType="lpstr">
      <vt:lpstr>Легкий дым</vt:lpstr>
      <vt:lpstr>Уравнение</vt:lpstr>
      <vt:lpstr>AutoCAD.Drawing.16</vt:lpstr>
      <vt:lpstr>Ma’ruza №5 Mexanizmlarning dinamik analizi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Ma’ruza №2 KINEMATIK JUFTLAR VA ULARNING TURLARI </dc:title>
  <dc:creator>Admin</dc:creator>
  <cp:lastModifiedBy>DELL</cp:lastModifiedBy>
  <cp:revision>147</cp:revision>
  <dcterms:created xsi:type="dcterms:W3CDTF">2016-11-02T09:43:45Z</dcterms:created>
  <dcterms:modified xsi:type="dcterms:W3CDTF">2018-04-12T12:59:48Z</dcterms:modified>
</cp:coreProperties>
</file>