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9" r:id="rId3"/>
    <p:sldId id="29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  <p:sldId id="291" r:id="rId21"/>
    <p:sldId id="276" r:id="rId22"/>
    <p:sldId id="277" r:id="rId23"/>
    <p:sldId id="278" r:id="rId24"/>
    <p:sldId id="292" r:id="rId25"/>
    <p:sldId id="274" r:id="rId26"/>
    <p:sldId id="279" r:id="rId27"/>
    <p:sldId id="280" r:id="rId28"/>
    <p:sldId id="284" r:id="rId29"/>
    <p:sldId id="285" r:id="rId30"/>
    <p:sldId id="286" r:id="rId31"/>
    <p:sldId id="287" r:id="rId32"/>
    <p:sldId id="288" r:id="rId33"/>
    <p:sldId id="293" r:id="rId34"/>
    <p:sldId id="294" r:id="rId35"/>
    <p:sldId id="282" r:id="rId36"/>
    <p:sldId id="28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1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FF216DF-D4F4-4E9B-A67B-5DECD02AB76B}" type="datetimeFigureOut">
              <a:rPr lang="ru-RU" smtClean="0"/>
              <a:pPr/>
              <a:t>17.11.2018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199B260-F8B0-418A-8F3B-B017D66012A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1142984"/>
            <a:ext cx="7572428" cy="5072098"/>
          </a:xfr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uz-Latn-UZ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REJA.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tasnifi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2.Rezbaning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ko'rsatkichlari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hisobi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z-Latn-U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Latn-UZ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6736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Bolt,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shpilka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rezbalaming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yig‘ilgan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uzellari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yig`ilishi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714356"/>
            <a:ext cx="7500990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00034" y="642918"/>
            <a:ext cx="8358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sirtning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farqlanadi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rezbalar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beshta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n>
                <a:solidFill>
                  <a:schemeClr val="tx1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age3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357562"/>
            <a:ext cx="814393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2928934"/>
            <a:ext cx="86645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0713" algn="l"/>
                <a:tab pos="1535113" algn="l"/>
                <a:tab pos="2459038" algn="l"/>
                <a:tab pos="3457575" algn="l"/>
                <a:tab pos="4403725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a)                  b)              	d)              	c)             	g)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428728" y="6072206"/>
            <a:ext cx="662713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1-rasm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b.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tirak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d —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trapesiyaviy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 c 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to'g'ri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burchakli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g-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doiraviy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401080" cy="5715040"/>
          </a:xfr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chizig‘ining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o'naqay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chapaqay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soniga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mahkamlash-jipslashtirish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  <a:solidFill>
            <a:schemeClr val="bg1">
              <a:lumMod val="9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O’z-o'zidan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bo'shab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mustasno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jipslashtirish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germetiklik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vintli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tavsiflanuvchi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ba’zan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to'g'ri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birikmalarning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ko'pligi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уig'ish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ajratishning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qulayligi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tannarxining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pastligi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o`lchamlarining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standartlashtirilganligi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57158" y="1142984"/>
            <a:ext cx="835824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kamchiliklari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kamchiligi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yuzalarida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jamlanishi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o'choqlari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tufayli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o'zgaruvchan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kuchlanishlarga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chidamliligining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yetarli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emasligi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maxsus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texnologik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muncha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murakkabligidir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357290" y="4500570"/>
          <a:ext cx="500065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9" name="Формула" r:id="rId3" imgW="152400" imgH="127000" progId="Equation.3">
                  <p:embed/>
                </p:oleObj>
              </mc:Choice>
              <mc:Fallback>
                <p:oleObj name="Формула" r:id="rId3" imgW="152400" imgH="1270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4500570"/>
                        <a:ext cx="500065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3" name="Object 1"/>
          <p:cNvGraphicFramePr>
            <a:graphicFrameLocks noChangeAspect="1"/>
          </p:cNvGraphicFramePr>
          <p:nvPr/>
        </p:nvGraphicFramePr>
        <p:xfrm>
          <a:off x="1357290" y="3714752"/>
          <a:ext cx="361951" cy="500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0" name="Формула" r:id="rId5" imgW="139761" imgH="165172" progId="Equation.3">
                  <p:embed/>
                </p:oleObj>
              </mc:Choice>
              <mc:Fallback>
                <p:oleObj name="Формула" r:id="rId5" imgW="139761" imgH="165172" progId="Equation.3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3714752"/>
                        <a:ext cx="361951" cy="50006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00100" y="857232"/>
            <a:ext cx="586891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geometrik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parametrlari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tashqi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d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2071670" y="4357694"/>
            <a:ext cx="4929222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 -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P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qadami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1857356" y="3643314"/>
            <a:ext cx="60007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chizig’ining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2529" name="Object 1"/>
          <p:cNvGraphicFramePr>
            <a:graphicFrameLocks noChangeAspect="1"/>
          </p:cNvGraphicFramePr>
          <p:nvPr/>
        </p:nvGraphicFramePr>
        <p:xfrm>
          <a:off x="3643306" y="1285860"/>
          <a:ext cx="6643734" cy="38576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6" r:id="rId3" imgW="8705850" imgH="4314825" progId="">
                  <p:embed/>
                </p:oleObj>
              </mc:Choice>
              <mc:Fallback>
                <p:oleObj r:id="rId3" imgW="8705850" imgH="4314825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3306" y="1285860"/>
                        <a:ext cx="6643734" cy="38576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42844" y="2285992"/>
            <a:ext cx="4500594" cy="226215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z-Latn-UZ" sz="26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Latn-U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chizigining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ko`tarilish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burchagi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topiladi</a:t>
            </a:r>
            <a:r>
              <a:rPr kumimoji="0" lang="en-US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2571736" y="4857760"/>
          <a:ext cx="2786082" cy="1000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7" name="Формула" r:id="rId5" imgW="698197" imgH="431613" progId="Equation.3">
                  <p:embed/>
                </p:oleObj>
              </mc:Choice>
              <mc:Fallback>
                <p:oleObj name="Формула" r:id="rId5" imgW="698197" imgH="431613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4857760"/>
                        <a:ext cx="2786082" cy="1000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885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30132" y="4786322"/>
            <a:ext cx="221086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z-Latn-UZ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1357298"/>
            <a:ext cx="4500594" cy="89255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Rez’balar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1, 2, 3, 4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kirimli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1134231"/>
            <a:ext cx="4429124" cy="313932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Rez’bali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.(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-rasm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(rasm-1)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Shpilka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(rasm-2) </a:t>
            </a:r>
            <a:endParaRPr kumimoji="0" lang="uz-Latn-U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Biriktiruvchi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(rasm-3)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1505" name="Рисунок 75" descr="Описание: 6"/>
          <p:cNvPicPr>
            <a:picLocks noChangeAspect="1" noChangeArrowheads="1"/>
          </p:cNvPicPr>
          <p:nvPr/>
        </p:nvPicPr>
        <p:blipFill>
          <a:blip r:embed="rId2">
            <a:lum bright="-12000" contrast="42000"/>
          </a:blip>
          <a:srcRect r="27075" b="41940"/>
          <a:stretch>
            <a:fillRect/>
          </a:stretch>
        </p:blipFill>
        <p:spPr bwMode="auto">
          <a:xfrm>
            <a:off x="4357686" y="428604"/>
            <a:ext cx="4786314" cy="4857784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943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o`ramlari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taqsimlanadi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kursatadiki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bo’lmaydi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52%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o’ramning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2 %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681174"/>
            <a:ext cx="4357686" cy="507831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o’ramlari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taqsimlanmaganligini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sabablaridan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gaykadagi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qarama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deformasiyalanishidir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</a:p>
        </p:txBody>
      </p:sp>
      <p:pic>
        <p:nvPicPr>
          <p:cNvPr id="11" name="Рисунок 10" descr="scan006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357166"/>
            <a:ext cx="3357586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072066" y="5857892"/>
            <a:ext cx="37195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profili</a:t>
            </a:r>
            <a:endParaRPr lang="en-US" sz="24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285988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07223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just">
              <a:lnSpc>
                <a:spcPct val="160000"/>
              </a:lnSpc>
            </a:pP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turlari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(7-rasm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uchburchak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a  =  60°.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o‘tmaslashtirilgan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jamlanishini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shikast-lanishdan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Radial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tirqishning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nogermetik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sababchidir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qadamli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Grp="1" noChangeArrowheads="1"/>
          </p:cNvSpPr>
          <p:nvPr>
            <p:ph idx="1"/>
          </p:nvPr>
        </p:nvSpPr>
        <p:spPr bwMode="auto">
          <a:xfrm>
            <a:off x="714348" y="500062"/>
            <a:ext cx="8072494" cy="591803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headEnd/>
            <a:tailEnd/>
          </a:ln>
        </p:spPr>
        <p:style>
          <a:lnRef idx="1">
            <a:schemeClr val="accent3"/>
          </a:lnRef>
          <a:fillRef idx="1003">
            <a:schemeClr val="lt1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(5.8-rasm, a)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uchburchakli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 = 50°.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Xorijdan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ta’mirlashda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Quvur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(5.9-rasm,b)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dyuymli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botiq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chiqiq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qismlari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doirasimon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bo`lgani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radial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tirqish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Germetik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quvurlarni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85720" y="1500174"/>
            <a:ext cx="8643998" cy="397031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Trapetsiyaviy</a:t>
            </a:r>
            <a:r>
              <a:rPr kumimoji="0" lang="en-US" sz="2800" b="1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1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(</a:t>
            </a:r>
            <a:r>
              <a:rPr kumimoji="0" lang="ru-RU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5.10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rasm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d)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vint-gaykali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uzatmalardagi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rezbaning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profili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yonli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trapetsiya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bo'lib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a  =  30°.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Tayyorlanishi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nisbatan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oson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ishqalanishga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quvvat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Yuklanish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ostida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ilgarilanma-qaytma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harakatni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uzatish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ishlatiladi</a:t>
            </a:r>
            <a:r>
              <a:rPr kumimoji="0" lang="en-US" sz="2800" b="0" i="0" u="none" strike="noStrike" cap="none" normalizeH="0" baseline="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57158" y="857232"/>
            <a:ext cx="8229600" cy="55007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Doiraviy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e)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-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chiziqlar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tutashtirilgan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yoylardan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a=30°.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dinamikaviy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Ifloslangan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og‘ir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ekspluatatsiya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sharoitlarida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qo`llanadi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dumalatib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yupqa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devorli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tayyorlanishi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714348" y="1357298"/>
            <a:ext cx="7786742" cy="440120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Tirak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(5.12-rasm,  f )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profili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a  =  27°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yonli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trapetsiyaviy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yuklanishlarni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o'qiy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yo'nalishda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14422"/>
            <a:ext cx="8229600" cy="438912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rezba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(5.13-rasm,g)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profilli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kvadrat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mustahkamlikka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Yedirilishi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o'q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bo'yicha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tirqishlar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Standartlashtirilmagan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yuklanishli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vint-gaykali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age3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0" y="600076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Rezbali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turlari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714356"/>
            <a:ext cx="8749387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42697"/>
          <a:stretch>
            <a:fillRect/>
          </a:stretch>
        </p:blipFill>
        <p:spPr bwMode="auto">
          <a:xfrm>
            <a:off x="214282" y="785794"/>
            <a:ext cx="87154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857232"/>
            <a:ext cx="864399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835824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/>
          <a:srcRect t="17306"/>
          <a:stretch>
            <a:fillRect/>
          </a:stretch>
        </p:blipFill>
        <p:spPr bwMode="auto">
          <a:xfrm>
            <a:off x="642910" y="714356"/>
            <a:ext cx="8215370" cy="5691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70"/>
            <a:ext cx="807531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b="21216"/>
          <a:stretch>
            <a:fillRect/>
          </a:stretch>
        </p:blipFill>
        <p:spPr bwMode="auto">
          <a:xfrm>
            <a:off x="428596" y="857232"/>
            <a:ext cx="8429684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14290"/>
            <a:ext cx="7643866" cy="64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moment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bo’shashi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titrash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oqibatida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o`z-o`zidan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tormozlanish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xususiyati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yo’qoladi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o’z-o’zidan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buralmasligiga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can0060"/>
          <p:cNvPicPr/>
          <p:nvPr/>
        </p:nvPicPr>
        <p:blipFill>
          <a:blip r:embed="rId2">
            <a:lum contrast="30000"/>
          </a:blip>
          <a:srcRect t="5302" b="11143"/>
          <a:stretch>
            <a:fillRect/>
          </a:stretch>
        </p:blipFill>
        <p:spPr bwMode="auto">
          <a:xfrm>
            <a:off x="642910" y="1000108"/>
            <a:ext cx="7858180" cy="4514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959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1.Kontrogayka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prujinalovchi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qo’shimcha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hisobiga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sterjeniga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shplint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Gaykani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shayba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maxkamlash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000108"/>
            <a:ext cx="8501122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928670"/>
            <a:ext cx="8715436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4294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uz-Latn-U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TEKSHIRISH SAVOLLARI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kamchiligini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tushuntiring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5.Rezba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parametrlarini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6.Rezbali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birikmalarda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8.Bolt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9.Rezbaning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yozing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10.Rezbaning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shartida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  <a:buNone/>
            </a:pP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285852" y="1928802"/>
            <a:ext cx="6572296" cy="257176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E’TIBORINGIZ UCHUN RAXMAT</a:t>
            </a:r>
            <a:endParaRPr lang="ru-RU" sz="3200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724</TotalTime>
  <Words>913</Words>
  <Application>Microsoft Office PowerPoint</Application>
  <PresentationFormat>Экран (4:3)</PresentationFormat>
  <Paragraphs>73</Paragraphs>
  <Slides>36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3" baseType="lpstr">
      <vt:lpstr>Arial</vt:lpstr>
      <vt:lpstr>Calibri</vt:lpstr>
      <vt:lpstr>Constantia</vt:lpstr>
      <vt:lpstr>Times New Roman</vt:lpstr>
      <vt:lpstr>Wingdings 2</vt:lpstr>
      <vt:lpstr>Поток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Machine elements</dc:title>
  <dc:creator>User</dc:creator>
  <cp:lastModifiedBy>User</cp:lastModifiedBy>
  <cp:revision>123</cp:revision>
  <dcterms:created xsi:type="dcterms:W3CDTF">2017-09-19T12:17:39Z</dcterms:created>
  <dcterms:modified xsi:type="dcterms:W3CDTF">2018-11-17T06:01:49Z</dcterms:modified>
</cp:coreProperties>
</file>