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865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0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79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250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632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486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81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90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720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47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94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68EB-920A-45BD-93BE-9CC84F7C7337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B2C73-2A35-4DB4-B606-89185F9715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69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Unit  2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Tа`minlоvchi mаnbаlаrgа qo`yilаdigаn tаlаblаr.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2.3.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to`g`rilagichlari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692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2.1.Payvandlash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yoyining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vat ok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ta`minlovchi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bog'langan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energetika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funksiyalarni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boshlang'ich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sharoit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yonishini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klemmalaridagi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bog'lanishidir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bog`lanish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volt-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amperli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(VAT)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xarakterli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tavsiflar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o'rtacha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pasayadigan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tavsiflaridir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(2.1-rasm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turg'un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shakllanishi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tengligidir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24936" cy="5832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nuqtada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kesishganda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agar man-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VAT-1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dasraki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4, 5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6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kesishsa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turg'un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fagat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pincha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an-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chagina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ham mum kin.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o'zgarishlarda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larning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kesishgan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A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nuqtasidan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nuqtasiga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siljiydi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∆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o'zgarishiga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shuncha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tavsifli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yaxshiroqdir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696" y="548680"/>
            <a:ext cx="5616624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39552" y="4941168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2.1-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(1),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o`rtacha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(3)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uzunlikdagi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yoyini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volt –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amper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(4.5.6)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7"/>
            <a:ext cx="8496944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VAT li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himoyalovchi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gazlarda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suyuqlanadigan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yarimavtomatik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qo'llanadi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tcz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garaganda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laridagi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nobudlik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quvvatini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suyuqlangan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trodda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yongandagi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o'z-o'zidan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rostlanish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effektini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kattalashtiradi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effektning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mohiyatini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kattalashganda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metalining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suyuqlanish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Simni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yuborib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o'zgarmas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suyuqlanish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buyumga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yaqinlashadi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2389"/>
            <a:ext cx="8496944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simning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suyuglanishi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uzunligining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tiklangancha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tebranishi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effekt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kuchliroq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sekin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gattiq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VAT li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manbalarda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kuzatiladi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200" baseline="-25000" dirty="0" err="1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metallning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diapazon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K=I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200" baseline="-25000" dirty="0" err="1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xarakterlanadi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karraligi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manbalarida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200" i="1" baseline="-250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=3-6ga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Suyuqlanadigan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yonish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sekund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ulushlarida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elektrodning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tutashishidan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kuchidan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1,5-2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200" baseline="-25000" dirty="0" err="1">
                <a:latin typeface="Times New Roman" pitchFamily="18" charset="0"/>
                <a:cs typeface="Times New Roman" pitchFamily="18" charset="0"/>
              </a:rPr>
              <a:t>qt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taminlashlari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lozim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4653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tavsiflaydi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salt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ulanmagan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yonmagan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zanjiridan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tutash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baseline="-25000" dirty="0" err="1">
                <a:latin typeface="Times New Roman" pitchFamily="18" charset="0"/>
                <a:cs typeface="Times New Roman" pitchFamily="18" charset="0"/>
              </a:rPr>
              <a:t>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yuklamali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tokda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VAT da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nuqtalar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bajarilayotganda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i="1" baseline="-25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i="1" baseline="-2500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salt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rcjimida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galma-galdan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qaytalama-qisqa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deyish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ulanishining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(UDE)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832" y="5229200"/>
            <a:ext cx="302433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640960" cy="279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CT 18311-72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binoan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sharoitiga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UDE 5 % ; 10 % . 15 % , 30 % ; 65 % : 100 %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ko'zda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nominal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qizib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ketmaydi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856" y="2984598"/>
            <a:ext cx="2041951" cy="6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9512" y="3670934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UDE 100 %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muddat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yo`l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qo`yiladigan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quvvatlarda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5000 A nominal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mo`ljallab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OCT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943" y="37287"/>
            <a:ext cx="8352928" cy="6820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UDE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nominal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parametrlaridir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qatorida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manbaning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FIK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tavsiflanadi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1)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transformatorlari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aluminiy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qotishmalarini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o`zgarmas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to'g'rilagichlar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yuritmali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generatorlar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Postlar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postli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postli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6335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Qo'llanish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umumsanoat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Umumsanoat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qoplangan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elektrodlar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mexanizatsiyalashgan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uchur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manbalarining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belgilarida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(2.2-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birinch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ularming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ko'rsaladi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Т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B-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to'grilagich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generator,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o'zgartirgich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Ikkinch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ko'rsatadi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plazm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usulini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ko'rsatadi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himoyalovchi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gazlarda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- universal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belgisi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: M -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postli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impuls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bo'lmasa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bo'ladi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267" y="188640"/>
            <a:ext cx="712879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547664" y="4941168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2.2-rasm.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yoyining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strukturasi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352928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Harflardan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son - nominal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yuzlab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amperlarda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son 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ro'yxatga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nomeri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iqlim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ko'rsatkichlari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mo'tadil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T-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tropik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M-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dengiz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iqlimi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ю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301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belgisida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donali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300 A nominal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ro'yxatga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nomeri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01,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mo'tadil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iqlim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o`rnatishining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kategoriyasi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(2)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transformatorlari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iransformatori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tarmoqlari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220 380 V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OCT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ta'minlovchi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apparatdir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turg`un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borishi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mahsus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konstruksiyasi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oqimlari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kattalashtirilgan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chulg'amlari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suriladigan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konstruksiyasi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(2.3-rasm)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320,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330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eleklrotexnik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po`lat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plastinkalardan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yig`ilgan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o'tkazgichida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yig'iladi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640960" cy="2570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g'altaklar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tuzilgarn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chulg'ami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chulg`amli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chulg'am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o'tkazich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 1 da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q`ozg'almas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chulg'am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g`altak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da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aylantirilganda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o'tkazgichning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bo'yla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2924944"/>
            <a:ext cx="2971165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572000" y="3197940"/>
            <a:ext cx="417646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2.3-rasm.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Suriladigan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chulg`amli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chizmasi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berk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o`tkazgich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; 2-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birlmchi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chulg`m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g`altagi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; 3-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chulg`am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g`altagi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; 4-dasta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84976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o'tkazgich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orgali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birlam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 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'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amlarning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ta'sirlariga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Energiya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uzatishda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oqimlari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qatnashadi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fagat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ogim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o'tkazgichdan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havodan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o'tadigan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oqim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d. Salt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amning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g'altagi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220...380 V li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ta'minlovchi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tarmog'iga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salt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o'tadi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chulg'am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salt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2=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200" baseline="-25000" dirty="0" err="1">
                <a:latin typeface="Times New Roman" pitchFamily="18" charset="0"/>
                <a:cs typeface="Times New Roman" pitchFamily="18" charset="0"/>
              </a:rPr>
              <a:t>s.y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matini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shartlari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transformatorni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tanlaydilar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628" y="188640"/>
            <a:ext cx="8784976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payvandlovchi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yonganda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o'Tadi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3g'altaklar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chulg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masofani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Agar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g'altaklar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Emx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o,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payvandläsh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tolki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ham minimal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g'altak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g'allak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yaqinlashsa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dh,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kattalashadi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chulg'amli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karraligi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Ks 5.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ko'rsatkichiga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o'rnatadi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rsatkich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jildida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o'rnatiladi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orgali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1,1-1,2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yonishi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konstruksiyadagi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bajariladi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1"/>
            <a:ext cx="8640960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Keyingisi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energetik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ko'rsatkichlarini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chulg'amga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kondensatorlar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ulanganligi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oldingisidan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Chulg`amlari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ko`pincha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oqimini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o`zakning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o'rtadagi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zvenosini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o'zgartiradilar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gabaritli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ТДП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ТСД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transformatorlarni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qo'llaydilar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tokni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chulg'am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seksiyalarini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chulg'amlar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2.3.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to`g`rilagichlari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to'g'rilagichi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tarmog'i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energiyasini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to'grilangan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energiyasiga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o'zgartirgichidir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To'g'rilagich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qo'llanish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sohasiga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Donali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to'g'rilagichi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(2.4, 2.5-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8868" y="197314"/>
            <a:ext cx="4968551" cy="468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033970" y="5373216"/>
            <a:ext cx="54183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2.4-rasm</a:t>
            </a:r>
            <a:r>
              <a:rPr lang="en-US" sz="2400" b="1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ВД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to`g`rilagichining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prinsipial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260648"/>
            <a:ext cx="648071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55776" y="53732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2.5-rasm.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ВД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to`g`rilagichi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5794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to'g'rilagichning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transformatorlari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to'g'rilagichlar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….V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transformatorlarining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o'tkazgichida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W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W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chulg`amlar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bir-biridan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masofada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pasayuvchi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VAT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sochilma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oqim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bo'lishini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to'g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'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rilagichlar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bloki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ko`prik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sxemasida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yig`ilgan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to'g'rilangan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biroz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impulslanishi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amplitudasini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payvandlanadigan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metallga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kiritiladigan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energiyasining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barqarorligini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ta`minlaydi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665" y="692696"/>
            <a:ext cx="8640960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Salt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S.y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65-70V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yonganda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shakillanishi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o`zagida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chulg`am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o`zak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bo`ylab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rostlanad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to`g`rilagichning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jildiga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savollar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Taminlash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Taminlash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volt-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amperli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Taminlash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belgilanishda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ifodalanadi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taminlash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manbayi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Uyga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Volt-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amper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xarakteristikasini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340768"/>
            <a:ext cx="776428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392" y="3244334"/>
            <a:ext cx="66752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endParaRPr lang="en-US" sz="4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03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1793</Words>
  <Application>Microsoft Office PowerPoint</Application>
  <PresentationFormat>Экран (4:3)</PresentationFormat>
  <Paragraphs>65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</cp:revision>
  <dcterms:created xsi:type="dcterms:W3CDTF">2018-10-03T11:29:15Z</dcterms:created>
  <dcterms:modified xsi:type="dcterms:W3CDTF">2018-10-03T11:51:31Z</dcterms:modified>
</cp:coreProperties>
</file>