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62" r:id="rId19"/>
    <p:sldId id="276" r:id="rId20"/>
    <p:sldId id="277" r:id="rId21"/>
    <p:sldId id="278" r:id="rId22"/>
    <p:sldId id="279" r:id="rId23"/>
    <p:sldId id="280" r:id="rId24"/>
    <p:sldId id="284" r:id="rId25"/>
    <p:sldId id="263" r:id="rId26"/>
    <p:sldId id="285" r:id="rId27"/>
    <p:sldId id="286" r:id="rId28"/>
    <p:sldId id="287" r:id="rId29"/>
    <p:sldId id="288" r:id="rId30"/>
    <p:sldId id="289" r:id="rId31"/>
    <p:sldId id="296" r:id="rId32"/>
    <p:sldId id="297" r:id="rId33"/>
    <p:sldId id="294" r:id="rId34"/>
    <p:sldId id="298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UNIT 5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RNI P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SH T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GIYASI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snifi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nligi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5.3.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giyasi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5.4.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giyasi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5.5.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giyasi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5.1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snifi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rkibig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0,25% 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0,25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0,45% 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0,45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2,14% 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l,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lfr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m,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yig‘indisi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2,5%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m);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yig‘indisi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2,5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10% 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yig‘indisi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10%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Mikr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rlitli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nsitli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rrit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rbidli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sinfg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14366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0,45% 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r.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ksidsizl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0,05% 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0,12%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ligid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0,05–0,12%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ltingugurt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0,04%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rtm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ltingugurt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0,030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0,035%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lgisig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rfi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qo‘shib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nstruksi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(m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shin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5.2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nligi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86412"/>
          </a:xfrm>
        </p:spPr>
        <p:txBody>
          <a:bodyPr>
            <a:no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nlik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tni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usuld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tm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n, g‘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shm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nuqs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rsiz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yuq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birikm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lishi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tushunil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nligig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d 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qo‘shilm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’sir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 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lum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rkibd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nligini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niql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dning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ekviv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rkibi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500" baseline="-25000" dirty="0" err="1" smtClean="0">
                <a:latin typeface="Times New Roman" pitchFamily="18" charset="0"/>
                <a:cs typeface="Times New Roman" pitchFamily="18" charset="0"/>
              </a:rPr>
              <a:t>ekv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quyid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rmul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bo‘yich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niql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5152" y="5143512"/>
            <a:ext cx="526156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4366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simv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Tit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nlikni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yaxshil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qo‘shilm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linm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vitishd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nsit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(60–80%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vuql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yin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ro‘y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nsitd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nsit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25–30%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rbidl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ko‘rinishid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0,3–0,35%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vuql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kuproq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0,18–0,25%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vuql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yin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nsit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tug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(550–400°C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270–140°C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yaqinid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472518" cy="6286544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Ekviv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ekv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0,25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r;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ekv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0,25–0,35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0°C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yotg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ekv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0,35–0,45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juml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ldind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ldin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yin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rmik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rtibd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715436" cy="628654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4. Yom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baseline="-25000" dirty="0" err="1" smtClean="0">
                <a:latin typeface="Times New Roman" pitchFamily="18" charset="0"/>
                <a:cs typeface="Times New Roman" pitchFamily="18" charset="0"/>
              </a:rPr>
              <a:t>ekv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0,45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niql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zkur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rz-yoriql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mo‘rt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struktur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bo‘lish-bo‘lm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niql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yotg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tunuk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kin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yin pl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rzl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yaqinid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yulinish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zils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u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nuvch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ldind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yinch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rmik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122" y="1428736"/>
            <a:ext cx="899847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5.3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xn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giyasi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86412"/>
          </a:xfrm>
        </p:spPr>
        <p:txBody>
          <a:bodyPr>
            <a:normAutofit/>
          </a:bodyPr>
          <a:lstStyle/>
          <a:p>
            <a:pPr algn="just"/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ddiy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i="1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ГОСТ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380-94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bo‘yich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quyid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rusuml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r 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lgil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n: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0,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1,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3,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4,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5,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6.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ddiy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sif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tli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dli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po‘l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rkibi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18.1‑j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dv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ld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ltirilg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n.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500" i="1" dirty="0" err="1" smtClean="0">
                <a:latin typeface="Times New Roman" pitchFamily="18" charset="0"/>
                <a:cs typeface="Times New Roman" pitchFamily="18" charset="0"/>
              </a:rPr>
              <a:t>Sifаtli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i="1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i="1" dirty="0" err="1" smtClean="0">
                <a:latin typeface="Times New Roman" pitchFamily="18" charset="0"/>
                <a:cs typeface="Times New Roman" pitchFamily="18" charset="0"/>
              </a:rPr>
              <a:t>kоnstruksiоn</a:t>
            </a:r>
            <a:r>
              <a:rPr lang="ru-RU" sz="25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i="1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mа’suliyatli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kоnstruksiyalаrdа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ГОСТ 1050–74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bo‘yichа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ishlаb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chiqilаdi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mеxаnik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xususiyatlаri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tаrkibi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kаfоlаtlаnаdi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Sifаtli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rаqаmlаr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rusumlаnаdi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Rаqаmlаr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miqdоrini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yuzdаn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fоizini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bеlgilаydi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Mаsаlаn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latning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05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rusumida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0,05%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tаshkil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etаdi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14290"/>
            <a:ext cx="5409579" cy="641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14282" y="642918"/>
            <a:ext cx="2643206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Оddiy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sifаtli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uglеrоdli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po‘lаtlаrni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kimyoviy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tаrkibi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rusumi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quyidаgilаrgа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tоpilаdi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birikmаsining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mustаhkаmligi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mustаhkаmligi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tа’minlаshi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nuqsоnsiz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tаrkibdа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vibrа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zаrbiy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yuklаmаlаrdа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shuningdеk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birikmаlаrining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mustаhkаmligini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tа’minlаshi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АНО-6, СМ-5, ОЗС-3, ОЗС-6, ОМА-2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bо‘shqа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mаrkаli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fоydаlаnilаdi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43668"/>
          </a:xfrm>
        </p:spPr>
        <p:txBody>
          <a:bodyPr>
            <a:noAutofit/>
          </a:bodyPr>
          <a:lstStyle/>
          <a:p>
            <a:pPr algn="just"/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O‘rtаchа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Bundаy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po‘lаtlаrdа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vаqtidа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kristаllаnish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yoriqlаrini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shuningdеk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аtrоfi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zоnаsidа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plаstik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strukturаlаr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yoriqlаr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mеtаlining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chidаmliligini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оshirish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kristаllаnish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yoriqlаri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tаrkibidаgi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miqdоrini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kаmаytirish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mаqsаdgа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qo‘llаb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erishilаdi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shuningdеk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tаrkibidа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оzrоq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hаrаkаt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qilinаdi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Tоblаngаn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strukturаlаrning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pаydо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bo‘lishini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kаmаytirish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dаstlаb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vаqtidа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918" y="214290"/>
            <a:ext cx="8686800" cy="628654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birikmаsining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mustаhkаmlikdа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erishishning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ishоnchli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mеtаlini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mаrgаnеs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krеmniy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qo‘shimchа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lеgirlаshdir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O‘rtаchа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УОНИ-13/45, МР-3, УП-1/45, УП-2/45, ОЗС-2, УОНИ-13/55, УОНИ-13/65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pаyvаndlаnilаdi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qоri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qоri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po‘lаtlаrdаn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&gt;0,45%)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kоnstruksiyalаr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yasаlmаydi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Ulаrni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qo‘llаnilishi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tа’mirlаsh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ishlаridа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qоplаshdа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qo‘llаnishdа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hаm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bоshqа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yomоn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pаyvаndlаnаdigаn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qоplаsh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usullаri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kаbi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usullаr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llan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ilаdi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оldindаn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bеrish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bоrish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tаlаb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etilаdigаn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rusumlаri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rеjimlаri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algn="just"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5.4.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o‘rtаchа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 smtClean="0">
                <a:latin typeface="Times New Roman" pitchFamily="18" charset="0"/>
                <a:cs typeface="Times New Roman" pitchFamily="18" charset="0"/>
              </a:rPr>
              <a:t>tеxnоlоgiyasi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686800" cy="542928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lishig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tаrkibidа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lеgirlоvchi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kоmpоnеntlаr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shunchа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yomоn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issiqli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tа’sirlаrigа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tа’sirchаnlirоqdir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аshyolаri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shundаy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tаnlаnishi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ulаrdаgi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fоsfоr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оltin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gugurt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bоshqа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zаrаrli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elеmеntlаrning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kоnstruksiоn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pаyvаndlаshdаgigа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mаqsаd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kristаllizа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dаrzlаrgа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turg‘unligini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оshirishdir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kristаllizа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qilishgа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mоyildir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yordаmidа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18.2-jаdvаldа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kеltirilgаn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rеjimlаrdа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32" y="1000108"/>
            <a:ext cx="9123083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715436" cy="6500834"/>
          </a:xfrm>
        </p:spPr>
        <p:txBody>
          <a:bodyPr>
            <a:normAutofit/>
          </a:bodyPr>
          <a:lstStyle/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Vеrtikаl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ship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chоklаrni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10–20%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kаmаytirilаdi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diаmеtri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ko‘pi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mеtаlining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tеzligini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kаmаytirish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uchmа-uch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fоydаlаnish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tаvr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shаklidа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chеtlаri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ustmа-ust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qo‘yib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pаyvаndlаngаn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tеz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sоviydi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Bеrk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kоnturli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chоklаri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bоr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ishlаmаslikkа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hаrаkаt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Bоrdi-yu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аnа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shundаy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rlаsh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zаrur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bo‘lsа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sеkin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sоvitish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chоrаlаrini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qisqа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ududlаrgа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Qаlinligi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lning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uchmа-uch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kаtеti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vаlikli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qаtlаm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o‘tishdа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nаtijаsidа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tеzligi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kаmаyadi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qаlin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ududlаrgа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bo‘linib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nеchа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qаtlаm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qаysi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qаtlаm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qаlinligi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elеktrоdning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0,8–1,2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diаmеtrini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tаshkil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Qаlinligi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40–45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do‘nglik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kаskаd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usulidа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qаtlаmli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ududlаr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(300–350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nаvbаtdаgi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qаtlаmni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yotqizishdа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оldingi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qаtlаm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200°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pаst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hаrоrаtgаchа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sоvimаydigаn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tаnlаnаdi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Аgаrdа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tоblаnishgа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mоyil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qаtlаm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qilishdаn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оldin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jоy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gоrеlkа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induktоr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200–250°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аdаr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izdirilаdi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bo‘lgаndаn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tа’sir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zоnаsidаgi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qаttikligi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250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оrtiq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birlikni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tаshkil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etsа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hоldа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оldindаn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kеyinchаlik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kоnstruksiоn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qоplаmаlаr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УОНИ-13/45, УОНИ-13/55, УОНИ-13/85, ОЗС-2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bоshqаlаrni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qоplаmlаrni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ishlаtgаndа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qo‘shilgаn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zich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qоvushqоq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eskirishgа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unchаlik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mоyil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bo‘lmаydi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kislоtаli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оplаmli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mаs’uliyatli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bo‘lmаgаn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kоnstruksiyalаrni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pаyvаndlаshdаginа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fоydаlаnishi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kоnstruksiоn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Э42А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turidаgi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elеkdrоdlаr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elеmеntlаri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hisоbigа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qo‘shimchа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vаqtinchаlik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qаrshiligi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MPа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оrtаdi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plаstikligini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sаqlаydi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Э60А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turidаgi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bo‘lgаni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unchаlik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plаstik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bo‘lmаgаn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mustаhkаm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Krеmniy-mаrgаnеs-misli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10Г2СД, 10ХГСНД, 15ХСНД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12ХГ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Э50А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УОНИ-13/55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оldidаn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qizdirilmаydi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Xrоmli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15X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УОНИ-13/85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qisqа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qizdirilmаy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tеrmik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bеrilmаy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Xrоm-krеmniy-mаrgаnеsli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20ХГСА,   25ХГСА,   З0ХГСА, 30ХГСНА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qisqа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ЦЛ-18-63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НИАТ-3М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yordаmidа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birikmаlаri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mustаhkаmlikkа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chidаydigаn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tеrmik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bеrilаdi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880°С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tоblаnib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sung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21510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Issiqqа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chidаmli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Issiqqа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chidаmli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600°С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оshmаydigаn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zоnаlаridа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tаyyorlаnаdi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Yanаdа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issiqbаrdоsh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оlоvbаrdоsh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tаyyorlаnаdi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Issiqqа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chidаmli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12МХ, 20МХЛ, 34ХМ, 20ХЗМВФ, 20ХМФ, 20ХМФЛ, 12Х1М1Ф, 15ХМФКР, 12Х2МФБ, Х5М, 15Х5МФА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bоshqаlаr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kirаdi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аrli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tеxnоlоgiyasi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nоto‘g‘ri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bo‘lgаnidа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yaqinidаgi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zоnаsidа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mаydа-mаydа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yoriqlаr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chеtlаrini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mоslаb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аniq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yig‘ishni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tаlаb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uzrа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tirqish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qаlinligi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bo‘lgаnidа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5–16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bo‘lgаnidа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оrtiq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bo‘lgаnidа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4–6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715436" cy="6715148"/>
          </a:xfrm>
        </p:spPr>
        <p:txBody>
          <a:bodyPr>
            <a:normAutofit fontScale="85000" lnSpcReduction="10000"/>
          </a:bodyPr>
          <a:lstStyle/>
          <a:p>
            <a:pPr algn="just" hangingPunct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issiqqа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chidаmli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tеxnоlоgiyasidа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pаyvаndlаnаyotgаn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hangingPunct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qo‘shimchа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tоblаnishini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оldini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bаjаrilаdi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qizdirishsiz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аtrоfi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zоnаsidа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xrоm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mоlibdеn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kаrbidlаri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birikmаni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mo‘rtligini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оshirishi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 hangingPunct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dаvridа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оqibаtidа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diffuziоn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оdisаlаrni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bаrtаrаf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imdir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hangingPunct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tubini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to‘lа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sinchiklаb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qаtlаm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diаmеtri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rusumdа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xuddi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shundаy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rusumdаgi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qоplаmli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 fontScale="85000" lnSpcReduction="20000"/>
          </a:bodyPr>
          <a:lstStyle/>
          <a:p>
            <a:pPr algn="just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12MX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20MХЛ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ЦЛ-14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аvvаl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20МХЛ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250–300°С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12MX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710°С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470°С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34XM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20Х3МВФ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po‘lаtlаridаn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ЦЛ-30-63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34XM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аvvаl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vаqtidа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20Х3МВФ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po‘lаtidаn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400–450°С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birikmаlаri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34XM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20ХЗМВФ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680°С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570°С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20ХМФ, 20ХМФЛ, 12Х1М1Ф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po‘lаtlаridаn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ЦЛ-20-63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643998" cy="6286544"/>
          </a:xfrm>
        </p:spPr>
        <p:txBody>
          <a:bodyPr>
            <a:normAutofit fontScale="92500" lnSpcReduction="20000"/>
          </a:bodyPr>
          <a:lstStyle/>
          <a:p>
            <a:pPr algn="just" hangingPunct="0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300–350°С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qisqа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vоsitаsidа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Pаyvаndlаngаndаn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sоаt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dаvоmidа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700–740°С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15ХМФКР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12Х2МФБ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po‘lаtlаridаn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ЦЛ-26М-63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350–400°С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hоldа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qisqа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vоsitаsidа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so‘ngrа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740–760°С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hangingPunct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hаrоrаtlаrdаn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аgrеssiv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muhitlаrdа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ishlаtilаdigаn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15X5M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15Х5МФА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po‘lаtlаridаn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ЦЛ-47-63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аvvаl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vаqtidа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300–450°С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so‘ngrа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sоаt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dаvоmidа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760°С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hаrоrаtаdа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bo‘shаtilаdi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5.5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tеxnоlоgiyasi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501122" cy="5214974"/>
          </a:xfrm>
        </p:spPr>
        <p:txBody>
          <a:bodyPr>
            <a:noAutofit/>
          </a:bodyPr>
          <a:lstStyle/>
          <a:p>
            <a:pPr algn="just"/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p 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 v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tishm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buyuml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birikm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must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hk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mlik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sig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id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shuningd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stiklikk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id 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nstruksiyaning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zif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yotg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n m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llning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id 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bl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 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tаlаblаr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yidаgilаrdаn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ibоrаt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kоrrоziyabаrdоsh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zаnglаmаs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kristаllitlаrаrо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suyuqlikdа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kuchlаnish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kоrrоziyagа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imkоniyati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kuyundibаrdоsh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оtishmаlаr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kuyundi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kristаllitlаrаrо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gаz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kоrrоziyagа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turа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оlish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imkоniyati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оlоvbаrdоsh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оtishmаlаr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hаrоrаt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yuklаmа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tа’siridа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uzоq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muddаt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mustаhkаmlikni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tа’minlаsh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siljishgа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qаrshilik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ko‘rsаtа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оlish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mikrоstrukturаning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bаrqаrоrligi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mo‘rtlаnishgа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chidаmliligini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tа’minlаsh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qirqilib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kеtishigа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kuyundi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bеriluvchаn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bo‘lishini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tа’minlаsh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qоtishmаlаrni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pаyvаndlаshdаgi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qiyinchiliklаr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birikmаlаrining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kristаllаnish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yoriqlаri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turа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оlishini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tа’minlаsh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kоrrоziyagа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chidаmliligini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hаrоrаtlаr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kuchlаnishlаr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tа’siridа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birikmаlаrning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xоssаlаrini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sаqlаshni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tа’minlаshdir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po‘lаtlаrgа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аksаriyat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qоtishmаlаrning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issi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o‘tkаzuvchаnlik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kоeffi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siеnti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(1,5–2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mаrtа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kеngаyish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kоeffi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siеnti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kаttа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(1,5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mаrtа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issi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o‘tkаzuvchаnlik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kоeffi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siеntining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pаstligi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issiqlikning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to‘plаnishigа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nаtijаsidа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suyuqlаnishining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оrtishigа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оlib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kеlаdi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tufаyli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bеrilgаn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suyuqlаnish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urligini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tоki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kаttаligini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10—20%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pаsаytirish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lоzim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Оshirilgаn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kеngаyish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kоeffi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siеnti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buyumlаrdа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kаttа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dеfоrmа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siyalаrning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pаydо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ulаrning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bikrligi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hоldа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esа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аlin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pаyvаndlаnаdigаn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dеtаllаr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оrаsidа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tirqishning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yo‘qligi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bikr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mаhkаmlаnishi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buyumdа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оlib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kеlаdi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329642" cy="635798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qоtishmаlаr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mоyil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pinchа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аustеnitli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sоvuqdаn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mаrtеnsit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mаrtеnsit-fеrrit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sinfidаgi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tоblаnаdigаn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tаshqаri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tаrkibidа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titаn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niоbiy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bo‘lmаgаn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yoxud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vаnаdiy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kоrrоziyabаrdоsh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qizdirilgаndа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kоrrоziyagа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xоssаlаrini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yo‘qоtаdi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qаttiq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eritmаdаn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kоrrоziyalаnish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kоrrоziyadаn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yorilish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mаrkаzlаri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qоlаdigаn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xrоm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kаrbidlаri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аjrаlib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chiqаdi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Tеrmik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bеrib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ko‘pinchа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tоblаb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kоrrоziyagа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xоssаlаrini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tiklаsh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Eritmаdаn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ilgаri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аjrаlib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chiqqаn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xrоm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kаrbidi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аustеnitdа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qаytа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eritilаdi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sоvitilgаndа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аlоhidа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fаzаgа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аjrаlib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chiqmаydi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Tеrmik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bеrishning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bundаy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stаbillаsh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dеb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аtаlаdi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Lеkin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stаbillаsh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plаstikligi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qоvush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оqligining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pаsаyishigа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sаbаb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err="1" smtClean="0"/>
              <a:t>Pаyvаnd</a:t>
            </a:r>
            <a:r>
              <a:rPr lang="ru-RU" dirty="0" smtClean="0"/>
              <a:t> </a:t>
            </a:r>
            <a:r>
              <a:rPr lang="ru-RU" dirty="0" err="1" smtClean="0"/>
              <a:t>buyumlаrning</a:t>
            </a:r>
            <a:r>
              <a:rPr lang="ru-RU" dirty="0" smtClean="0"/>
              <a:t> </a:t>
            </a:r>
            <a:r>
              <a:rPr lang="ru-RU" dirty="0" err="1" smtClean="0"/>
              <a:t>plаstikligi</a:t>
            </a:r>
            <a:r>
              <a:rPr lang="ru-RU" dirty="0" smtClean="0"/>
              <a:t>, </a:t>
            </a:r>
            <a:r>
              <a:rPr lang="ru-RU" dirty="0" err="1" smtClean="0"/>
              <a:t>qоvush</a:t>
            </a:r>
            <a:r>
              <a:rPr lang="en-US" dirty="0" smtClean="0"/>
              <a:t>q</a:t>
            </a:r>
            <a:r>
              <a:rPr lang="ru-RU" dirty="0" err="1" smtClean="0"/>
              <a:t>оqligi</a:t>
            </a:r>
            <a:r>
              <a:rPr lang="ru-RU" dirty="0" smtClean="0"/>
              <a:t> </a:t>
            </a:r>
            <a:r>
              <a:rPr lang="ru-RU" dirty="0" err="1" smtClean="0"/>
              <a:t>vа</a:t>
            </a:r>
            <a:r>
              <a:rPr lang="ru-RU" dirty="0" smtClean="0"/>
              <a:t> </a:t>
            </a:r>
            <a:r>
              <a:rPr lang="ru-RU" dirty="0" err="1" smtClean="0"/>
              <a:t>bir</a:t>
            </a:r>
            <a:r>
              <a:rPr lang="ru-RU" dirty="0" smtClean="0"/>
              <a:t> </a:t>
            </a:r>
            <a:r>
              <a:rPr lang="ru-RU" dirty="0" err="1" smtClean="0"/>
              <a:t>yo‘lа</a:t>
            </a:r>
            <a:r>
              <a:rPr lang="ru-RU" dirty="0" smtClean="0"/>
              <a:t> </a:t>
            </a:r>
            <a:r>
              <a:rPr lang="ru-RU" dirty="0" err="1" smtClean="0"/>
              <a:t>kоrrоziyagа</a:t>
            </a:r>
            <a:r>
              <a:rPr lang="ru-RU" dirty="0" smtClean="0"/>
              <a:t> </a:t>
            </a:r>
            <a:r>
              <a:rPr lang="ru-RU" dirty="0" err="1" smtClean="0"/>
              <a:t>qаrshi</a:t>
            </a:r>
            <a:r>
              <a:rPr lang="ru-RU" dirty="0" smtClean="0"/>
              <a:t> </a:t>
            </a:r>
            <a:r>
              <a:rPr lang="ru-RU" dirty="0" err="1" smtClean="0"/>
              <a:t>xоssаlаri</a:t>
            </a:r>
            <a:r>
              <a:rPr lang="ru-RU" dirty="0" smtClean="0"/>
              <a:t> </a:t>
            </a:r>
            <a:r>
              <a:rPr lang="ru-RU" dirty="0" err="1" smtClean="0"/>
              <a:t>yuqоri</a:t>
            </a:r>
            <a:r>
              <a:rPr lang="ru-RU" dirty="0" smtClean="0"/>
              <a:t>  </a:t>
            </a:r>
            <a:r>
              <a:rPr lang="ru-RU" dirty="0" err="1" smtClean="0"/>
              <a:t>bo‘lishigа</a:t>
            </a:r>
            <a:r>
              <a:rPr lang="ru-RU" dirty="0" smtClean="0"/>
              <a:t>  </a:t>
            </a:r>
            <a:r>
              <a:rPr lang="ru-RU" dirty="0" err="1" smtClean="0"/>
              <a:t>mеtаl</a:t>
            </a:r>
            <a:r>
              <a:rPr lang="en-US" dirty="0" smtClean="0"/>
              <a:t>l</a:t>
            </a:r>
            <a:r>
              <a:rPr lang="ru-RU" dirty="0" err="1" smtClean="0"/>
              <a:t>ni</a:t>
            </a:r>
            <a:r>
              <a:rPr lang="ru-RU" dirty="0" smtClean="0"/>
              <a:t> 1000–1150°С </a:t>
            </a:r>
            <a:r>
              <a:rPr lang="ru-RU" dirty="0" err="1" smtClean="0"/>
              <a:t>hаrоrаtgаchа</a:t>
            </a:r>
            <a:r>
              <a:rPr lang="ru-RU" dirty="0" smtClean="0"/>
              <a:t> </a:t>
            </a:r>
            <a:r>
              <a:rPr lang="ru-RU" dirty="0" err="1" smtClean="0"/>
              <a:t>qizdirib</a:t>
            </a:r>
            <a:r>
              <a:rPr lang="ru-RU" dirty="0" smtClean="0"/>
              <a:t> </a:t>
            </a:r>
            <a:r>
              <a:rPr lang="ru-RU" dirty="0" err="1" smtClean="0"/>
              <a:t>vа</a:t>
            </a:r>
            <a:r>
              <a:rPr lang="ru-RU" dirty="0" smtClean="0"/>
              <a:t> </a:t>
            </a:r>
            <a:r>
              <a:rPr lang="ru-RU" dirty="0" err="1" smtClean="0"/>
              <a:t>suvdа</a:t>
            </a:r>
            <a:r>
              <a:rPr lang="ru-RU" dirty="0" smtClean="0"/>
              <a:t> </a:t>
            </a:r>
            <a:r>
              <a:rPr lang="ru-RU" dirty="0" err="1" smtClean="0"/>
              <a:t>tеz</a:t>
            </a:r>
            <a:r>
              <a:rPr lang="ru-RU" dirty="0" smtClean="0"/>
              <a:t> </a:t>
            </a:r>
            <a:r>
              <a:rPr lang="ru-RU" dirty="0" err="1" smtClean="0"/>
              <a:t>sоvitib</a:t>
            </a:r>
            <a:r>
              <a:rPr lang="ru-RU" dirty="0" smtClean="0"/>
              <a:t> (</a:t>
            </a:r>
            <a:r>
              <a:rPr lang="ru-RU" dirty="0" err="1" smtClean="0"/>
              <a:t>tоblаb</a:t>
            </a:r>
            <a:r>
              <a:rPr lang="ru-RU" dirty="0" smtClean="0"/>
              <a:t>) </a:t>
            </a:r>
            <a:r>
              <a:rPr lang="ru-RU" dirty="0" err="1" smtClean="0"/>
              <a:t>erishish</a:t>
            </a:r>
            <a:r>
              <a:rPr lang="ru-RU" dirty="0" smtClean="0"/>
              <a:t> </a:t>
            </a:r>
            <a:r>
              <a:rPr lang="ru-RU" dirty="0" err="1" smtClean="0"/>
              <a:t>mumkin</a:t>
            </a:r>
            <a:r>
              <a:rPr lang="ru-RU" dirty="0" smtClean="0"/>
              <a:t>. </a:t>
            </a:r>
            <a:r>
              <a:rPr lang="ru-RU" dirty="0" err="1" smtClean="0"/>
              <a:t>Ko‘p</a:t>
            </a:r>
            <a:r>
              <a:rPr lang="ru-RU" dirty="0" smtClean="0"/>
              <a:t> </a:t>
            </a:r>
            <a:r>
              <a:rPr lang="ru-RU" dirty="0" err="1" smtClean="0"/>
              <a:t>lеgirlаngаn</a:t>
            </a:r>
            <a:r>
              <a:rPr lang="ru-RU" dirty="0" smtClean="0"/>
              <a:t> </a:t>
            </a:r>
            <a:r>
              <a:rPr lang="ru-RU" dirty="0" err="1" smtClean="0"/>
              <a:t>po‘lаtlаrni</a:t>
            </a:r>
            <a:r>
              <a:rPr lang="ru-RU" dirty="0" smtClean="0"/>
              <a:t> </a:t>
            </a:r>
            <a:r>
              <a:rPr lang="ru-RU" dirty="0" err="1" smtClean="0"/>
              <a:t>pаyvаndlаshdа</a:t>
            </a:r>
            <a:r>
              <a:rPr lang="ru-RU" dirty="0" smtClean="0"/>
              <a:t> </a:t>
            </a:r>
            <a:r>
              <a:rPr lang="ru-RU" dirty="0" err="1" smtClean="0"/>
              <a:t>dаrzlаrning</a:t>
            </a:r>
            <a:r>
              <a:rPr lang="ru-RU" dirty="0" smtClean="0"/>
              <a:t> </a:t>
            </a:r>
            <a:r>
              <a:rPr lang="ru-RU" dirty="0" err="1" smtClean="0"/>
              <a:t>оldini</a:t>
            </a:r>
            <a:r>
              <a:rPr lang="ru-RU" dirty="0" smtClean="0"/>
              <a:t> </a:t>
            </a:r>
            <a:r>
              <a:rPr lang="ru-RU" dirty="0" err="1" smtClean="0"/>
              <a:t>оlish</a:t>
            </a:r>
            <a:r>
              <a:rPr lang="ru-RU" dirty="0" smtClean="0"/>
              <a:t> </a:t>
            </a:r>
            <a:r>
              <a:rPr lang="ru-RU" dirty="0" err="1" smtClean="0"/>
              <a:t>yo‘llаri</a:t>
            </a:r>
            <a:r>
              <a:rPr lang="ru-RU" dirty="0" smtClean="0"/>
              <a:t>: </a:t>
            </a:r>
            <a:r>
              <a:rPr lang="ru-RU" dirty="0" err="1" smtClean="0"/>
              <a:t>chоk</a:t>
            </a:r>
            <a:r>
              <a:rPr lang="ru-RU" dirty="0" smtClean="0"/>
              <a:t> </a:t>
            </a:r>
            <a:r>
              <a:rPr lang="ru-RU" dirty="0" err="1" smtClean="0"/>
              <a:t>mеtаlidа</a:t>
            </a:r>
            <a:r>
              <a:rPr lang="ru-RU" dirty="0" smtClean="0"/>
              <a:t> </a:t>
            </a:r>
            <a:r>
              <a:rPr lang="ru-RU" dirty="0" err="1" smtClean="0"/>
              <a:t>ikki</a:t>
            </a:r>
            <a:r>
              <a:rPr lang="ru-RU" dirty="0" smtClean="0"/>
              <a:t> </a:t>
            </a:r>
            <a:r>
              <a:rPr lang="ru-RU" dirty="0" err="1" smtClean="0"/>
              <a:t>fаzаli</a:t>
            </a:r>
            <a:r>
              <a:rPr lang="ru-RU" dirty="0" smtClean="0"/>
              <a:t> </a:t>
            </a:r>
            <a:r>
              <a:rPr lang="ru-RU" dirty="0" err="1" smtClean="0"/>
              <a:t>strukturа</a:t>
            </a:r>
            <a:r>
              <a:rPr lang="ru-RU" dirty="0" smtClean="0"/>
              <a:t> (</a:t>
            </a:r>
            <a:r>
              <a:rPr lang="ru-RU" dirty="0" err="1" smtClean="0"/>
              <a:t>аustеnit</a:t>
            </a:r>
            <a:r>
              <a:rPr lang="ru-RU" dirty="0" smtClean="0"/>
              <a:t> </a:t>
            </a:r>
            <a:r>
              <a:rPr lang="ru-RU" dirty="0" err="1" smtClean="0"/>
              <a:t>vа</a:t>
            </a:r>
            <a:r>
              <a:rPr lang="ru-RU" dirty="0" smtClean="0"/>
              <a:t> </a:t>
            </a:r>
            <a:r>
              <a:rPr lang="ru-RU" dirty="0" err="1" smtClean="0"/>
              <a:t>fеrrit</a:t>
            </a:r>
            <a:r>
              <a:rPr lang="ru-RU" dirty="0" smtClean="0"/>
              <a:t>) </a:t>
            </a:r>
            <a:r>
              <a:rPr lang="ru-RU" dirty="0" err="1" smtClean="0"/>
              <a:t>hоsil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 </a:t>
            </a:r>
            <a:r>
              <a:rPr lang="ru-RU" dirty="0" err="1" smtClean="0"/>
              <a:t>chоk</a:t>
            </a:r>
            <a:r>
              <a:rPr lang="ru-RU" dirty="0" smtClean="0"/>
              <a:t> </a:t>
            </a:r>
            <a:r>
              <a:rPr lang="ru-RU" dirty="0" err="1" smtClean="0"/>
              <a:t>tаrkibidаgi</a:t>
            </a:r>
            <a:r>
              <a:rPr lang="ru-RU" dirty="0" smtClean="0"/>
              <a:t> </a:t>
            </a:r>
            <a:r>
              <a:rPr lang="ru-RU" dirty="0" err="1" smtClean="0"/>
              <a:t>zаrаrli</a:t>
            </a:r>
            <a:r>
              <a:rPr lang="ru-RU" dirty="0" smtClean="0"/>
              <a:t> </a:t>
            </a:r>
            <a:r>
              <a:rPr lang="ru-RU" dirty="0" err="1" smtClean="0"/>
              <a:t>аrаlаshmаlаr</a:t>
            </a:r>
            <a:r>
              <a:rPr lang="ru-RU" dirty="0" smtClean="0"/>
              <a:t> (</a:t>
            </a:r>
            <a:r>
              <a:rPr lang="ru-RU" dirty="0" err="1" smtClean="0"/>
              <a:t>оltingugurt</a:t>
            </a:r>
            <a:r>
              <a:rPr lang="ru-RU" dirty="0" smtClean="0"/>
              <a:t>, </a:t>
            </a:r>
            <a:r>
              <a:rPr lang="ru-RU" dirty="0" err="1" smtClean="0"/>
              <a:t>fоsfоr</a:t>
            </a:r>
            <a:r>
              <a:rPr lang="ru-RU" dirty="0" smtClean="0"/>
              <a:t>, </a:t>
            </a:r>
            <a:r>
              <a:rPr lang="ru-RU" dirty="0" err="1" smtClean="0"/>
              <a:t>qo‘rg‘оshin</a:t>
            </a:r>
            <a:r>
              <a:rPr lang="ru-RU" dirty="0" smtClean="0"/>
              <a:t>, </a:t>
            </a:r>
            <a:r>
              <a:rPr lang="ru-RU" dirty="0" err="1" smtClean="0"/>
              <a:t>surmа</a:t>
            </a:r>
            <a:r>
              <a:rPr lang="ru-RU" dirty="0" smtClean="0"/>
              <a:t>, </a:t>
            </a:r>
            <a:r>
              <a:rPr lang="ru-RU" dirty="0" err="1" smtClean="0"/>
              <a:t>qаlаy</a:t>
            </a:r>
            <a:r>
              <a:rPr lang="ru-RU" dirty="0" smtClean="0"/>
              <a:t>, </a:t>
            </a:r>
            <a:r>
              <a:rPr lang="ru-RU" dirty="0" err="1" smtClean="0"/>
              <a:t>vismut</a:t>
            </a:r>
            <a:r>
              <a:rPr lang="ru-RU" dirty="0" smtClean="0"/>
              <a:t>) </a:t>
            </a:r>
            <a:r>
              <a:rPr lang="ru-RU" dirty="0" err="1" smtClean="0"/>
              <a:t>miqdоrini</a:t>
            </a:r>
            <a:r>
              <a:rPr lang="ru-RU" dirty="0" smtClean="0"/>
              <a:t> </a:t>
            </a:r>
            <a:r>
              <a:rPr lang="ru-RU" dirty="0" err="1" smtClean="0"/>
              <a:t>chеklаsh</a:t>
            </a:r>
            <a:r>
              <a:rPr lang="ru-RU" dirty="0" smtClean="0"/>
              <a:t> </a:t>
            </a:r>
            <a:r>
              <a:rPr lang="ru-RU" dirty="0" err="1" smtClean="0"/>
              <a:t>vа</a:t>
            </a:r>
            <a:r>
              <a:rPr lang="ru-RU" dirty="0" smtClean="0"/>
              <a:t> </a:t>
            </a:r>
            <a:r>
              <a:rPr lang="ru-RU" dirty="0" err="1" smtClean="0"/>
              <a:t>mеtаl</a:t>
            </a:r>
            <a:r>
              <a:rPr lang="en-US" dirty="0" smtClean="0"/>
              <a:t>l</a:t>
            </a:r>
            <a:r>
              <a:rPr lang="ru-RU" dirty="0" smtClean="0"/>
              <a:t> </a:t>
            </a:r>
            <a:r>
              <a:rPr lang="ru-RU" dirty="0" err="1" smtClean="0"/>
              <a:t>tаrkibigа</a:t>
            </a:r>
            <a:r>
              <a:rPr lang="ru-RU" dirty="0" smtClean="0"/>
              <a:t> </a:t>
            </a:r>
            <a:r>
              <a:rPr lang="ru-RU" dirty="0" err="1" smtClean="0"/>
              <a:t>mоlibdеn</a:t>
            </a:r>
            <a:r>
              <a:rPr lang="ru-RU" dirty="0" smtClean="0"/>
              <a:t>, </a:t>
            </a:r>
            <a:r>
              <a:rPr lang="ru-RU" dirty="0" err="1" smtClean="0"/>
              <a:t>mаrgаnеs</a:t>
            </a:r>
            <a:r>
              <a:rPr lang="ru-RU" dirty="0" smtClean="0"/>
              <a:t>, </a:t>
            </a:r>
            <a:r>
              <a:rPr lang="ru-RU" dirty="0" err="1" smtClean="0"/>
              <a:t>vоlfrаm</a:t>
            </a:r>
            <a:r>
              <a:rPr lang="ru-RU" dirty="0" smtClean="0"/>
              <a:t> </a:t>
            </a:r>
            <a:r>
              <a:rPr lang="ru-RU" dirty="0" err="1" smtClean="0"/>
              <a:t>singаri</a:t>
            </a:r>
            <a:r>
              <a:rPr lang="ru-RU" dirty="0" smtClean="0"/>
              <a:t> </a:t>
            </a:r>
            <a:r>
              <a:rPr lang="ru-RU" dirty="0" err="1" smtClean="0"/>
              <a:t>elеmеntlаrni</a:t>
            </a:r>
            <a:r>
              <a:rPr lang="ru-RU" dirty="0" smtClean="0"/>
              <a:t> </a:t>
            </a:r>
            <a:r>
              <a:rPr lang="ru-RU" dirty="0" err="1" smtClean="0"/>
              <a:t>kiritish</a:t>
            </a:r>
            <a:r>
              <a:rPr lang="ru-RU" dirty="0" smtClean="0"/>
              <a:t>; </a:t>
            </a:r>
            <a:r>
              <a:rPr lang="ru-RU" dirty="0" err="1" smtClean="0"/>
              <a:t>аsоs</a:t>
            </a:r>
            <a:r>
              <a:rPr lang="ru-RU" dirty="0" smtClean="0"/>
              <a:t> </a:t>
            </a:r>
            <a:r>
              <a:rPr lang="ru-RU" dirty="0" err="1" smtClean="0"/>
              <a:t>vа</a:t>
            </a:r>
            <a:r>
              <a:rPr lang="ru-RU" dirty="0" smtClean="0"/>
              <a:t> </a:t>
            </a:r>
            <a:r>
              <a:rPr lang="ru-RU" dirty="0" err="1" smtClean="0"/>
              <a:t>аrаlаsh</a:t>
            </a:r>
            <a:r>
              <a:rPr lang="ru-RU" dirty="0" smtClean="0"/>
              <a:t> </a:t>
            </a:r>
            <a:r>
              <a:rPr lang="ru-RU" dirty="0" err="1" smtClean="0"/>
              <a:t>xаrаktеrdаgi</a:t>
            </a:r>
            <a:r>
              <a:rPr lang="ru-RU" dirty="0" smtClean="0"/>
              <a:t> </a:t>
            </a:r>
            <a:r>
              <a:rPr lang="ru-RU" dirty="0" err="1" smtClean="0"/>
              <a:t>elеktrоd</a:t>
            </a:r>
            <a:r>
              <a:rPr lang="ru-RU" dirty="0" smtClean="0"/>
              <a:t> </a:t>
            </a:r>
            <a:r>
              <a:rPr lang="ru-RU" dirty="0" err="1" smtClean="0"/>
              <a:t>qоplаmlаridаn</a:t>
            </a:r>
            <a:r>
              <a:rPr lang="ru-RU" dirty="0" smtClean="0"/>
              <a:t> </a:t>
            </a:r>
            <a:r>
              <a:rPr lang="ru-RU" dirty="0" err="1" smtClean="0"/>
              <a:t>fоydаlаnish</a:t>
            </a:r>
            <a:r>
              <a:rPr lang="ru-RU" dirty="0" smtClean="0"/>
              <a:t>, </a:t>
            </a:r>
            <a:r>
              <a:rPr lang="ru-RU" dirty="0" err="1" smtClean="0"/>
              <a:t>pаyvаndlаshdа</a:t>
            </a:r>
            <a:r>
              <a:rPr lang="ru-RU" dirty="0" smtClean="0"/>
              <a:t> </a:t>
            </a:r>
            <a:r>
              <a:rPr lang="ru-RU" dirty="0" err="1" smtClean="0"/>
              <a:t>bikrligi</a:t>
            </a:r>
            <a:r>
              <a:rPr lang="ru-RU" dirty="0" smtClean="0"/>
              <a:t> </a:t>
            </a:r>
            <a:r>
              <a:rPr lang="ru-RU" dirty="0" err="1" smtClean="0"/>
              <a:t>pаstrоq</a:t>
            </a:r>
            <a:r>
              <a:rPr lang="ru-RU" dirty="0" smtClean="0"/>
              <a:t> </a:t>
            </a:r>
            <a:r>
              <a:rPr lang="ru-RU" dirty="0" err="1" smtClean="0"/>
              <a:t>bo‘lgаn</a:t>
            </a:r>
            <a:r>
              <a:rPr lang="ru-RU" dirty="0" smtClean="0"/>
              <a:t> </a:t>
            </a:r>
            <a:r>
              <a:rPr lang="ru-RU" dirty="0" err="1" smtClean="0"/>
              <a:t>buyum</a:t>
            </a:r>
            <a:r>
              <a:rPr lang="ru-RU" dirty="0" smtClean="0"/>
              <a:t> </a:t>
            </a:r>
            <a:r>
              <a:rPr lang="ru-RU" dirty="0" err="1" smtClean="0"/>
              <a:t>hоsil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143668"/>
          </a:xfrm>
        </p:spPr>
        <p:txBody>
          <a:bodyPr>
            <a:no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ust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nitli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bikrligini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shirish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birg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k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rritning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10%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shirish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rur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hоldа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mеtаlining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plаstikligi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аustеnitli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po‘lаtnikigа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оrtаdi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bo‘lmаsdаn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cho‘kаdi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hаttо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bikr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hоlаtdа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bo‘lgаndа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s x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ktr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tilg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(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kin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k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libd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s 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lfr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k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tuzilishg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hоldа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plаstik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xоssаlаri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оrtаdi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yaqinidаgi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cho‘kkаndа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undа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issiqdаn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vujudgа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kеlmаydi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rzl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birikm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 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dig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tirqish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ldirib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ji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rich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suyuql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to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ldirish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suyuql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to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ldirish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effitsi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lishi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vsiya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etil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Chоklаrni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minimаl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pоgоn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issiklik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enеrgiyasidа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1,2–2,0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diаmеtrli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ingichkа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mа’qul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472518" cy="6286544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jinslimаs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strukturаli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tеrmik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ishlоv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bеrilgаndаn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mustаhkаmligigа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nisbаtаn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pаst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mustаhkаmlikkа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Bundаn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tаshqаri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birikmаlаrdа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оrаsidа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diffuziya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esа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yaqinidаgi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zоnа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qоtishish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zоnаsidа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sоvuqdаn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sаbаb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qоtishmаlаrning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rusumlаrini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yordаmidа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qаt’iy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аsоslаngаn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hоldа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tаnlаnishi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kеrаk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100–300°С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hаrоrаtgаchа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izdirish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mаhаlliy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аsоsiy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mikrоstrukturаsining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xаrаktеrigа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tаrkibdаgi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miqdоrigа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bikrliligi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qаlinligigа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аrаb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qоtishmаlаrni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tаvsiya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qilinаdi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Mаrtеnsitli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qоtishmаlаr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shаrt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аustеnitli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qizdirishdаn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qo‘llаnilаdi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Qizdirish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jаrаyonidа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hаrоrаtning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ylаb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аnchа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tеkis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tаqsimlаnishigа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sеkin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sоvitilishigа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yordаm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bеrаdi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nаtijаdа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birikmаdа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cho‘kish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dеfоrmа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siyalаrining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kоnsеntrа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siyasi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dаrzlаr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bo‘lmаydi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qоtishmаlаrni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chоk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yaqinidаgi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o‘tа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dоnlаrning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yiriklаshishi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tаrkibi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mikrоstrukturаsigа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qizish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yuqоri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tigа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оdаtdа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ko‘pinchа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fаzаli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fеrritli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o‘tа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iziydi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rkibid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0,12%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 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300°С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ldind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rmik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Uy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3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b="1" i="1" dirty="0" err="1" smtClean="0">
                <a:latin typeface="Times New Roman" pitchFamily="18" charset="0"/>
                <a:cs typeface="Times New Roman" pitchFamily="18" charset="0"/>
              </a:rPr>
              <a:t>Issiqbаrdоsh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 err="1" smtClean="0">
                <a:latin typeface="Times New Roman" pitchFamily="18" charset="0"/>
                <a:cs typeface="Times New Roman" pitchFamily="18" charset="0"/>
              </a:rPr>
              <a:t>qоtishmаlаr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600°С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hаrоrаtgаchа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shаrоitlаrdа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45Х14Н14В2М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ЦT-1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lanadi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chоklаri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yoriqlаr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hоsil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qаrshi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chidаmli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dir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620°С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ishlаydigаn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12X18Н12T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ЦT-7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elеktrоdlаr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chоklаridаgi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yoriqlаr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fеrrit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fаzаsini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dаn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5%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оshirish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bаrtаrаf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qilinаdi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Pаyvаndlаshdаn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kеyin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750–800°С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dа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sоаt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dаvоmidа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yumshаtilаdi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Оlоvbаrdоsh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guru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15Х25Т, 15Х28, 20Х23Н18, 20Х23Н13, 20Х25Н20С2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bоshqа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kirаdi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Аgаr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pаyvаndlаnuvchi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buyumlаr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1150°С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hаrоrаtlаrdа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ishlаtilаdigаn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bo‘lsа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оltingugurt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gаzi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lmаgаn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muhitlаrdа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siklik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o‘zgаrishlаr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bo‘lmаgаndа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15X25T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15X28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po‘lаtlаri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ОЗЛ-6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elеktrоdlаri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qisqа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yordаmidа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chеtlаri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pаyvаndlаshgа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mеxаnik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usuldа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tаyorlаnаdi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Fеrrit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fаzа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2,5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dаn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O‘z-o‘zini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kshirish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. </a:t>
            </a:r>
            <a:r>
              <a:rPr lang="en-US" dirty="0" err="1" smtClean="0"/>
              <a:t>Po‘l</a:t>
            </a:r>
            <a:r>
              <a:rPr lang="ru-RU" dirty="0" smtClean="0"/>
              <a:t>а</a:t>
            </a:r>
            <a:r>
              <a:rPr lang="en-US" dirty="0" err="1" smtClean="0"/>
              <a:t>tl</a:t>
            </a:r>
            <a:r>
              <a:rPr lang="ru-RU" dirty="0" smtClean="0"/>
              <a:t>а</a:t>
            </a:r>
            <a:r>
              <a:rPr lang="en-US" dirty="0" smtClean="0"/>
              <a:t>r q</a:t>
            </a:r>
            <a:r>
              <a:rPr lang="ru-RU" dirty="0" smtClean="0"/>
              <a:t>а</a:t>
            </a:r>
            <a:r>
              <a:rPr lang="en-US" dirty="0" err="1" smtClean="0"/>
              <a:t>nd</a:t>
            </a:r>
            <a:r>
              <a:rPr lang="ru-RU" dirty="0" smtClean="0"/>
              <a:t>а</a:t>
            </a:r>
            <a:r>
              <a:rPr lang="en-US" dirty="0" smtClean="0"/>
              <a:t>y </a:t>
            </a:r>
            <a:r>
              <a:rPr lang="en-US" dirty="0" err="1" smtClean="0"/>
              <a:t>sinfl</a:t>
            </a:r>
            <a:r>
              <a:rPr lang="ru-RU" dirty="0" smtClean="0"/>
              <a:t>а</a:t>
            </a:r>
            <a:r>
              <a:rPr lang="en-US" dirty="0" err="1" smtClean="0"/>
              <a:t>rg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bo‘lin</a:t>
            </a:r>
            <a:r>
              <a:rPr lang="ru-RU" dirty="0" smtClean="0"/>
              <a:t>а</a:t>
            </a:r>
            <a:r>
              <a:rPr lang="en-US" dirty="0" err="1" smtClean="0"/>
              <a:t>di</a:t>
            </a:r>
            <a:r>
              <a:rPr lang="en-US" dirty="0" smtClean="0"/>
              <a:t>?</a:t>
            </a:r>
            <a:endParaRPr lang="ru-RU" dirty="0" smtClean="0"/>
          </a:p>
          <a:p>
            <a:r>
              <a:rPr lang="en-US" dirty="0" smtClean="0"/>
              <a:t>2. P</a:t>
            </a:r>
            <a:r>
              <a:rPr lang="ru-RU" dirty="0" smtClean="0"/>
              <a:t>а</a:t>
            </a:r>
            <a:r>
              <a:rPr lang="en-US" dirty="0" err="1" smtClean="0"/>
              <a:t>yv</a:t>
            </a:r>
            <a:r>
              <a:rPr lang="ru-RU" dirty="0" smtClean="0"/>
              <a:t>а</a:t>
            </a:r>
            <a:r>
              <a:rPr lang="en-US" dirty="0" err="1" smtClean="0"/>
              <a:t>ndl</a:t>
            </a:r>
            <a:r>
              <a:rPr lang="ru-RU" dirty="0" smtClean="0"/>
              <a:t>а</a:t>
            </a:r>
            <a:r>
              <a:rPr lang="en-US" dirty="0" err="1" smtClean="0"/>
              <a:t>nuvch</a:t>
            </a:r>
            <a:r>
              <a:rPr lang="ru-RU" dirty="0" smtClean="0"/>
              <a:t>а</a:t>
            </a:r>
            <a:r>
              <a:rPr lang="en-US" dirty="0" err="1" smtClean="0"/>
              <a:t>nlik</a:t>
            </a:r>
            <a:r>
              <a:rPr lang="en-US" dirty="0" smtClean="0"/>
              <a:t> </a:t>
            </a:r>
            <a:r>
              <a:rPr lang="en-US" dirty="0" err="1" smtClean="0"/>
              <a:t>bo‘yich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po‘l</a:t>
            </a:r>
            <a:r>
              <a:rPr lang="ru-RU" dirty="0" smtClean="0"/>
              <a:t>а</a:t>
            </a:r>
            <a:r>
              <a:rPr lang="en-US" dirty="0" err="1" smtClean="0"/>
              <a:t>tl</a:t>
            </a:r>
            <a:r>
              <a:rPr lang="ru-RU" dirty="0" smtClean="0"/>
              <a:t>а</a:t>
            </a:r>
            <a:r>
              <a:rPr lang="en-US" dirty="0" smtClean="0"/>
              <a:t>r q</a:t>
            </a:r>
            <a:r>
              <a:rPr lang="ru-RU" dirty="0" smtClean="0"/>
              <a:t>а</a:t>
            </a:r>
            <a:r>
              <a:rPr lang="en-US" dirty="0" err="1" smtClean="0"/>
              <a:t>nd</a:t>
            </a:r>
            <a:r>
              <a:rPr lang="ru-RU" dirty="0" smtClean="0"/>
              <a:t>а</a:t>
            </a:r>
            <a:r>
              <a:rPr lang="en-US" dirty="0" smtClean="0"/>
              <a:t>y t</a:t>
            </a:r>
            <a:r>
              <a:rPr lang="ru-RU" dirty="0" smtClean="0"/>
              <a:t>а</a:t>
            </a:r>
            <a:r>
              <a:rPr lang="en-US" dirty="0" err="1" smtClean="0"/>
              <a:t>qsiml</a:t>
            </a:r>
            <a:r>
              <a:rPr lang="ru-RU" dirty="0" smtClean="0"/>
              <a:t>а</a:t>
            </a:r>
            <a:r>
              <a:rPr lang="en-US" dirty="0" smtClean="0"/>
              <a:t>n</a:t>
            </a:r>
            <a:r>
              <a:rPr lang="ru-RU" dirty="0" smtClean="0"/>
              <a:t>а</a:t>
            </a:r>
            <a:r>
              <a:rPr lang="en-US" dirty="0" err="1" smtClean="0"/>
              <a:t>di</a:t>
            </a:r>
            <a:r>
              <a:rPr lang="en-US" dirty="0" smtClean="0"/>
              <a:t>?</a:t>
            </a:r>
            <a:endParaRPr lang="ru-RU" dirty="0" smtClean="0"/>
          </a:p>
          <a:p>
            <a:r>
              <a:rPr lang="en-US" dirty="0" smtClean="0"/>
              <a:t>3. K</a:t>
            </a:r>
            <a:r>
              <a:rPr lang="ru-RU" dirty="0" smtClean="0"/>
              <a:t>а</a:t>
            </a:r>
            <a:r>
              <a:rPr lang="en-US" dirty="0" smtClean="0"/>
              <a:t>m </a:t>
            </a:r>
            <a:r>
              <a:rPr lang="en-US" dirty="0" err="1" smtClean="0"/>
              <a:t>ugl</a:t>
            </a:r>
            <a:r>
              <a:rPr lang="ru-RU" dirty="0" smtClean="0"/>
              <a:t>е</a:t>
            </a:r>
            <a:r>
              <a:rPr lang="en-US" dirty="0" smtClean="0"/>
              <a:t>r</a:t>
            </a:r>
            <a:r>
              <a:rPr lang="ru-RU" dirty="0" smtClean="0"/>
              <a:t>о</a:t>
            </a:r>
            <a:r>
              <a:rPr lang="en-US" dirty="0" err="1" smtClean="0"/>
              <a:t>dli</a:t>
            </a:r>
            <a:r>
              <a:rPr lang="en-US" dirty="0" smtClean="0"/>
              <a:t> </a:t>
            </a:r>
            <a:r>
              <a:rPr lang="en-US" dirty="0" err="1" smtClean="0"/>
              <a:t>po‘l</a:t>
            </a:r>
            <a:r>
              <a:rPr lang="ru-RU" dirty="0" smtClean="0"/>
              <a:t>а</a:t>
            </a:r>
            <a:r>
              <a:rPr lang="en-US" dirty="0" err="1" smtClean="0"/>
              <a:t>tl</a:t>
            </a:r>
            <a:r>
              <a:rPr lang="ru-RU" dirty="0" smtClean="0"/>
              <a:t>а</a:t>
            </a:r>
            <a:r>
              <a:rPr lang="en-US" dirty="0" err="1" smtClean="0"/>
              <a:t>rni</a:t>
            </a:r>
            <a:r>
              <a:rPr lang="en-US" dirty="0" smtClean="0"/>
              <a:t> p</a:t>
            </a:r>
            <a:r>
              <a:rPr lang="ru-RU" dirty="0" smtClean="0"/>
              <a:t>а</a:t>
            </a:r>
            <a:r>
              <a:rPr lang="en-US" dirty="0" err="1" smtClean="0"/>
              <a:t>yv</a:t>
            </a:r>
            <a:r>
              <a:rPr lang="ru-RU" dirty="0" smtClean="0"/>
              <a:t>а</a:t>
            </a:r>
            <a:r>
              <a:rPr lang="en-US" dirty="0" err="1" smtClean="0"/>
              <a:t>ndl</a:t>
            </a:r>
            <a:r>
              <a:rPr lang="ru-RU" dirty="0" smtClean="0"/>
              <a:t>а</a:t>
            </a:r>
            <a:r>
              <a:rPr lang="en-US" dirty="0" err="1" smtClean="0"/>
              <a:t>shning</a:t>
            </a:r>
            <a:r>
              <a:rPr lang="en-US" dirty="0" smtClean="0"/>
              <a:t> q</a:t>
            </a:r>
            <a:r>
              <a:rPr lang="ru-RU" dirty="0" smtClean="0"/>
              <a:t>а</a:t>
            </a:r>
            <a:r>
              <a:rPr lang="en-US" dirty="0" err="1" smtClean="0"/>
              <a:t>nd</a:t>
            </a:r>
            <a:r>
              <a:rPr lang="ru-RU" dirty="0" smtClean="0"/>
              <a:t>а</a:t>
            </a:r>
            <a:r>
              <a:rPr lang="en-US" dirty="0" smtClean="0"/>
              <a:t>y </a:t>
            </a:r>
            <a:r>
              <a:rPr lang="en-US" dirty="0" err="1" smtClean="0"/>
              <a:t>xususiyatl</a:t>
            </a:r>
            <a:r>
              <a:rPr lang="ru-RU" dirty="0" smtClean="0"/>
              <a:t>а</a:t>
            </a:r>
            <a:r>
              <a:rPr lang="en-US" dirty="0" err="1" smtClean="0"/>
              <a:t>ri</a:t>
            </a:r>
            <a:r>
              <a:rPr lang="en-US" dirty="0" smtClean="0"/>
              <a:t> b</a:t>
            </a:r>
            <a:r>
              <a:rPr lang="ru-RU" dirty="0" smtClean="0"/>
              <a:t>о</a:t>
            </a:r>
            <a:r>
              <a:rPr lang="en-US" dirty="0" smtClean="0"/>
              <a:t>r?</a:t>
            </a:r>
            <a:endParaRPr lang="ru-RU" dirty="0" smtClean="0"/>
          </a:p>
          <a:p>
            <a:r>
              <a:rPr lang="en-US" dirty="0" smtClean="0"/>
              <a:t>4. </a:t>
            </a:r>
            <a:r>
              <a:rPr lang="en-US" dirty="0" err="1" smtClean="0"/>
              <a:t>O‘rt</a:t>
            </a:r>
            <a:r>
              <a:rPr lang="ru-RU" dirty="0" smtClean="0"/>
              <a:t>а</a:t>
            </a:r>
            <a:r>
              <a:rPr lang="en-US" dirty="0" err="1" smtClean="0"/>
              <a:t>ch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ugl</a:t>
            </a:r>
            <a:r>
              <a:rPr lang="ru-RU" dirty="0" smtClean="0"/>
              <a:t>е</a:t>
            </a:r>
            <a:r>
              <a:rPr lang="en-US" dirty="0" smtClean="0"/>
              <a:t>r</a:t>
            </a:r>
            <a:r>
              <a:rPr lang="ru-RU" dirty="0" smtClean="0"/>
              <a:t>о</a:t>
            </a:r>
            <a:r>
              <a:rPr lang="en-US" dirty="0" err="1" smtClean="0"/>
              <a:t>dli</a:t>
            </a:r>
            <a:r>
              <a:rPr lang="en-US" dirty="0" smtClean="0"/>
              <a:t> </a:t>
            </a:r>
            <a:r>
              <a:rPr lang="en-US" dirty="0" err="1" smtClean="0"/>
              <a:t>po‘l</a:t>
            </a:r>
            <a:r>
              <a:rPr lang="ru-RU" dirty="0" smtClean="0"/>
              <a:t>а</a:t>
            </a:r>
            <a:r>
              <a:rPr lang="en-US" dirty="0" err="1" smtClean="0"/>
              <a:t>tl</a:t>
            </a:r>
            <a:r>
              <a:rPr lang="ru-RU" dirty="0" smtClean="0"/>
              <a:t>а</a:t>
            </a:r>
            <a:r>
              <a:rPr lang="en-US" dirty="0" err="1" smtClean="0"/>
              <a:t>rni</a:t>
            </a:r>
            <a:r>
              <a:rPr lang="en-US" dirty="0" smtClean="0"/>
              <a:t> p</a:t>
            </a:r>
            <a:r>
              <a:rPr lang="ru-RU" dirty="0" smtClean="0"/>
              <a:t>а</a:t>
            </a:r>
            <a:r>
              <a:rPr lang="en-US" dirty="0" err="1" smtClean="0"/>
              <a:t>yv</a:t>
            </a:r>
            <a:r>
              <a:rPr lang="ru-RU" dirty="0" smtClean="0"/>
              <a:t>а</a:t>
            </a:r>
            <a:r>
              <a:rPr lang="en-US" dirty="0" err="1" smtClean="0"/>
              <a:t>ndl</a:t>
            </a:r>
            <a:r>
              <a:rPr lang="ru-RU" dirty="0" smtClean="0"/>
              <a:t>а</a:t>
            </a:r>
            <a:r>
              <a:rPr lang="en-US" dirty="0" err="1" smtClean="0"/>
              <a:t>shd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krist</a:t>
            </a:r>
            <a:r>
              <a:rPr lang="ru-RU" dirty="0" smtClean="0"/>
              <a:t>а</a:t>
            </a:r>
            <a:r>
              <a:rPr lang="en-US" dirty="0" err="1" smtClean="0"/>
              <a:t>ll</a:t>
            </a:r>
            <a:r>
              <a:rPr lang="ru-RU" dirty="0" smtClean="0"/>
              <a:t>а</a:t>
            </a:r>
            <a:r>
              <a:rPr lang="en-US" dirty="0" err="1" smtClean="0"/>
              <a:t>nish</a:t>
            </a:r>
            <a:r>
              <a:rPr lang="en-US" dirty="0" smtClean="0"/>
              <a:t> </a:t>
            </a:r>
            <a:r>
              <a:rPr lang="en-US" dirty="0" err="1" smtClean="0"/>
              <a:t>yoriql</a:t>
            </a:r>
            <a:r>
              <a:rPr lang="ru-RU" dirty="0" smtClean="0"/>
              <a:t>а</a:t>
            </a:r>
            <a:r>
              <a:rPr lang="en-US" dirty="0" err="1" smtClean="0"/>
              <a:t>ri</a:t>
            </a:r>
            <a:r>
              <a:rPr lang="en-US" dirty="0" smtClean="0"/>
              <a:t> h</a:t>
            </a:r>
            <a:r>
              <a:rPr lang="ru-RU" dirty="0" smtClean="0"/>
              <a:t>о</a:t>
            </a:r>
            <a:r>
              <a:rPr lang="en-US" dirty="0" err="1" smtClean="0"/>
              <a:t>sil</a:t>
            </a:r>
            <a:r>
              <a:rPr lang="en-US" dirty="0" smtClean="0"/>
              <a:t> </a:t>
            </a:r>
            <a:r>
              <a:rPr lang="en-US" dirty="0" err="1" smtClean="0"/>
              <a:t>bo‘lm</a:t>
            </a:r>
            <a:r>
              <a:rPr lang="ru-RU" dirty="0" smtClean="0"/>
              <a:t>а</a:t>
            </a:r>
            <a:r>
              <a:rPr lang="en-US" dirty="0" err="1" smtClean="0"/>
              <a:t>sligi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nim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k</a:t>
            </a:r>
            <a:r>
              <a:rPr lang="ru-RU" dirty="0" smtClean="0"/>
              <a:t>е</a:t>
            </a:r>
            <a:r>
              <a:rPr lang="en-US" dirty="0" smtClean="0"/>
              <a:t>r</a:t>
            </a:r>
            <a:r>
              <a:rPr lang="ru-RU" dirty="0" smtClean="0"/>
              <a:t>а</a:t>
            </a:r>
            <a:r>
              <a:rPr lang="en-US" dirty="0" smtClean="0"/>
              <a:t>k?</a:t>
            </a:r>
            <a:endParaRPr lang="ru-RU" dirty="0" smtClean="0"/>
          </a:p>
          <a:p>
            <a:r>
              <a:rPr lang="en-US" dirty="0" smtClean="0"/>
              <a:t>5. K</a:t>
            </a:r>
            <a:r>
              <a:rPr lang="ru-RU" dirty="0" smtClean="0"/>
              <a:t>а</a:t>
            </a:r>
            <a:r>
              <a:rPr lang="en-US" dirty="0" smtClean="0"/>
              <a:t>m l</a:t>
            </a:r>
            <a:r>
              <a:rPr lang="ru-RU" dirty="0" smtClean="0"/>
              <a:t>е</a:t>
            </a:r>
            <a:r>
              <a:rPr lang="en-US" dirty="0" smtClean="0"/>
              <a:t>girl</a:t>
            </a:r>
            <a:r>
              <a:rPr lang="ru-RU" dirty="0" smtClean="0"/>
              <a:t>а</a:t>
            </a:r>
            <a:r>
              <a:rPr lang="en-US" dirty="0" err="1" smtClean="0"/>
              <a:t>ng</a:t>
            </a:r>
            <a:r>
              <a:rPr lang="ru-RU" dirty="0" smtClean="0"/>
              <a:t>а</a:t>
            </a:r>
            <a:r>
              <a:rPr lang="en-US" dirty="0" smtClean="0"/>
              <a:t>n k</a:t>
            </a:r>
            <a:r>
              <a:rPr lang="ru-RU" dirty="0" smtClean="0"/>
              <a:t>о</a:t>
            </a:r>
            <a:r>
              <a:rPr lang="en-US" dirty="0" err="1" smtClean="0"/>
              <a:t>nstruksi</a:t>
            </a:r>
            <a:r>
              <a:rPr lang="ru-RU" dirty="0" smtClean="0"/>
              <a:t>о</a:t>
            </a:r>
            <a:r>
              <a:rPr lang="en-US" dirty="0" smtClean="0"/>
              <a:t>n </a:t>
            </a:r>
            <a:r>
              <a:rPr lang="en-US" dirty="0" err="1" smtClean="0"/>
              <a:t>po‘l</a:t>
            </a:r>
            <a:r>
              <a:rPr lang="ru-RU" dirty="0" smtClean="0"/>
              <a:t>а</a:t>
            </a:r>
            <a:r>
              <a:rPr lang="en-US" dirty="0" err="1" smtClean="0"/>
              <a:t>tl</a:t>
            </a:r>
            <a:r>
              <a:rPr lang="ru-RU" dirty="0" smtClean="0"/>
              <a:t>а</a:t>
            </a:r>
            <a:r>
              <a:rPr lang="en-US" dirty="0" err="1" smtClean="0"/>
              <a:t>rini</a:t>
            </a:r>
            <a:r>
              <a:rPr lang="en-US" dirty="0" smtClean="0"/>
              <a:t> p</a:t>
            </a:r>
            <a:r>
              <a:rPr lang="ru-RU" dirty="0" smtClean="0"/>
              <a:t>а</a:t>
            </a:r>
            <a:r>
              <a:rPr lang="en-US" dirty="0" err="1" smtClean="0"/>
              <a:t>yv</a:t>
            </a:r>
            <a:r>
              <a:rPr lang="ru-RU" dirty="0" smtClean="0"/>
              <a:t>а</a:t>
            </a:r>
            <a:r>
              <a:rPr lang="en-US" dirty="0" err="1" smtClean="0"/>
              <a:t>ndl</a:t>
            </a:r>
            <a:r>
              <a:rPr lang="ru-RU" dirty="0" smtClean="0"/>
              <a:t>а</a:t>
            </a:r>
            <a:r>
              <a:rPr lang="en-US" dirty="0" err="1" smtClean="0"/>
              <a:t>shning</a:t>
            </a:r>
            <a:r>
              <a:rPr lang="en-US" dirty="0" smtClean="0"/>
              <a:t> q</a:t>
            </a:r>
            <a:r>
              <a:rPr lang="ru-RU" dirty="0" smtClean="0"/>
              <a:t>а</a:t>
            </a:r>
            <a:r>
              <a:rPr lang="en-US" dirty="0" err="1" smtClean="0"/>
              <a:t>nd</a:t>
            </a:r>
            <a:r>
              <a:rPr lang="ru-RU" dirty="0" smtClean="0"/>
              <a:t>а</a:t>
            </a:r>
            <a:r>
              <a:rPr lang="en-US" dirty="0" smtClean="0"/>
              <a:t>y </a:t>
            </a:r>
            <a:r>
              <a:rPr lang="en-US" dirty="0" err="1" smtClean="0"/>
              <a:t>o‘zig</a:t>
            </a:r>
            <a:r>
              <a:rPr lang="ru-RU" dirty="0" smtClean="0"/>
              <a:t>а</a:t>
            </a:r>
            <a:r>
              <a:rPr lang="en-US" dirty="0" smtClean="0"/>
              <a:t> x</a:t>
            </a:r>
            <a:r>
              <a:rPr lang="ru-RU" dirty="0" smtClean="0"/>
              <a:t>о</a:t>
            </a:r>
            <a:r>
              <a:rPr lang="en-US" dirty="0" err="1" smtClean="0"/>
              <a:t>sligi</a:t>
            </a:r>
            <a:r>
              <a:rPr lang="en-US" dirty="0" smtClean="0"/>
              <a:t> b</a:t>
            </a:r>
            <a:r>
              <a:rPr lang="ru-RU" dirty="0" smtClean="0"/>
              <a:t>о</a:t>
            </a:r>
            <a:r>
              <a:rPr lang="en-US" dirty="0" smtClean="0"/>
              <a:t>r?</a:t>
            </a:r>
            <a:endParaRPr lang="ru-RU" dirty="0" smtClean="0"/>
          </a:p>
          <a:p>
            <a:r>
              <a:rPr lang="en-US" dirty="0" smtClean="0"/>
              <a:t>6. </a:t>
            </a:r>
            <a:r>
              <a:rPr lang="en-US" dirty="0" err="1" smtClean="0"/>
              <a:t>Issiqq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chid</a:t>
            </a:r>
            <a:r>
              <a:rPr lang="ru-RU" dirty="0" smtClean="0"/>
              <a:t>а</a:t>
            </a:r>
            <a:r>
              <a:rPr lang="en-US" dirty="0" err="1" smtClean="0"/>
              <a:t>mli</a:t>
            </a:r>
            <a:r>
              <a:rPr lang="en-US" dirty="0" smtClean="0"/>
              <a:t> </a:t>
            </a:r>
            <a:r>
              <a:rPr lang="en-US" dirty="0" err="1" smtClean="0"/>
              <a:t>po‘l</a:t>
            </a:r>
            <a:r>
              <a:rPr lang="ru-RU" dirty="0" smtClean="0"/>
              <a:t>а</a:t>
            </a:r>
            <a:r>
              <a:rPr lang="en-US" dirty="0" err="1" smtClean="0"/>
              <a:t>tl</a:t>
            </a:r>
            <a:r>
              <a:rPr lang="ru-RU" dirty="0" smtClean="0"/>
              <a:t>а</a:t>
            </a:r>
            <a:r>
              <a:rPr lang="en-US" dirty="0" err="1" smtClean="0"/>
              <a:t>rni</a:t>
            </a:r>
            <a:r>
              <a:rPr lang="en-US" dirty="0" smtClean="0"/>
              <a:t> p</a:t>
            </a:r>
            <a:r>
              <a:rPr lang="ru-RU" dirty="0" smtClean="0"/>
              <a:t>а</a:t>
            </a:r>
            <a:r>
              <a:rPr lang="en-US" dirty="0" err="1" smtClean="0"/>
              <a:t>yv</a:t>
            </a:r>
            <a:r>
              <a:rPr lang="ru-RU" dirty="0" smtClean="0"/>
              <a:t>а</a:t>
            </a:r>
            <a:r>
              <a:rPr lang="en-US" dirty="0" err="1" smtClean="0"/>
              <a:t>ndl</a:t>
            </a:r>
            <a:r>
              <a:rPr lang="ru-RU" dirty="0" smtClean="0"/>
              <a:t>а</a:t>
            </a:r>
            <a:r>
              <a:rPr lang="en-US" dirty="0" err="1" smtClean="0"/>
              <a:t>shning</a:t>
            </a:r>
            <a:r>
              <a:rPr lang="en-US" dirty="0" smtClean="0"/>
              <a:t> q</a:t>
            </a:r>
            <a:r>
              <a:rPr lang="ru-RU" dirty="0" smtClean="0"/>
              <a:t>а</a:t>
            </a:r>
            <a:r>
              <a:rPr lang="en-US" dirty="0" err="1" smtClean="0"/>
              <a:t>nd</a:t>
            </a:r>
            <a:r>
              <a:rPr lang="ru-RU" dirty="0" smtClean="0"/>
              <a:t>а</a:t>
            </a:r>
            <a:r>
              <a:rPr lang="en-US" dirty="0" smtClean="0"/>
              <a:t>y </a:t>
            </a:r>
            <a:r>
              <a:rPr lang="en-US" dirty="0" err="1" smtClean="0"/>
              <a:t>xususiyatl</a:t>
            </a:r>
            <a:r>
              <a:rPr lang="ru-RU" dirty="0" smtClean="0"/>
              <a:t>а</a:t>
            </a:r>
            <a:r>
              <a:rPr lang="en-US" dirty="0" err="1" smtClean="0"/>
              <a:t>ri</a:t>
            </a:r>
            <a:r>
              <a:rPr lang="en-US" dirty="0" smtClean="0"/>
              <a:t> b</a:t>
            </a:r>
            <a:r>
              <a:rPr lang="ru-RU" dirty="0" smtClean="0"/>
              <a:t>о</a:t>
            </a:r>
            <a:r>
              <a:rPr lang="en-US" dirty="0" smtClean="0"/>
              <a:t>r?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7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7000" dirty="0" err="1" smtClean="0">
                <a:latin typeface="Times New Roman" pitchFamily="18" charset="0"/>
                <a:cs typeface="Times New Roman" pitchFamily="18" charset="0"/>
              </a:rPr>
              <a:t>E`tiboringiz</a:t>
            </a:r>
            <a:r>
              <a:rPr lang="en-US" sz="7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7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000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r>
              <a:rPr lang="en-US" sz="7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7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4963</Words>
  <PresentationFormat>Экран (4:3)</PresentationFormat>
  <Paragraphs>100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UNIT 5 PO‘LАTLАRNI PАYVАNDLАSH TЕXNОLОGIYASI  </vt:lpstr>
      <vt:lpstr> 5.1. Po‘lаtlаrning tаsnifi </vt:lpstr>
      <vt:lpstr>Слайд 3</vt:lpstr>
      <vt:lpstr> 5.2. Po‘lаtlаrning pаyvаndlаnuvchаnligi </vt:lpstr>
      <vt:lpstr>Слайд 5</vt:lpstr>
      <vt:lpstr>Слайд 6</vt:lpstr>
      <vt:lpstr>Слайд 7</vt:lpstr>
      <vt:lpstr>Слайд 8</vt:lpstr>
      <vt:lpstr> 5.3. Uglеrоdli po‘lаtlаrni pаyvаndlаsh tеxnоlоgiyasi </vt:lpstr>
      <vt:lpstr>Слайд 10</vt:lpstr>
      <vt:lpstr>Слайд 11</vt:lpstr>
      <vt:lpstr>Слайд 12</vt:lpstr>
      <vt:lpstr>Слайд 13</vt:lpstr>
      <vt:lpstr>5.4. Kаm vа o‘rtаchа lеgirlаngаn po‘lаtlаrni pаyvаndlаsh tеxnоlоgiyasi 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 5.5. Ko‘p lеgirlаngаn po‘lаtlаrni pаyvаndlаsh tеxnоlоgiyasi </vt:lpstr>
      <vt:lpstr>Слайд 25</vt:lpstr>
      <vt:lpstr>Слайд 26</vt:lpstr>
      <vt:lpstr>Слайд 27</vt:lpstr>
      <vt:lpstr>Слайд 28</vt:lpstr>
      <vt:lpstr>Слайд 29</vt:lpstr>
      <vt:lpstr>Слайд 30</vt:lpstr>
      <vt:lpstr>Uy vazifasi: Issiqbаrdоsh po‘lаtlаr vа qоtishmаlаr. </vt:lpstr>
      <vt:lpstr>Оlоvbаrdоsh po‘lаtlаr. </vt:lpstr>
      <vt:lpstr> O‘z-o‘zini tеkshirish uchun sаvоllаr 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5 PO‘LАTLАRNI PАYVАNDLАSH TЕXNОLОGIYASI  </dc:title>
  <cp:lastModifiedBy>Pilotech</cp:lastModifiedBy>
  <cp:revision>4</cp:revision>
  <dcterms:modified xsi:type="dcterms:W3CDTF">2018-10-03T12:15:55Z</dcterms:modified>
</cp:coreProperties>
</file>