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7" r:id="rId4"/>
    <p:sldId id="259" r:id="rId5"/>
    <p:sldId id="260" r:id="rId6"/>
    <p:sldId id="261" r:id="rId7"/>
    <p:sldId id="278" r:id="rId8"/>
    <p:sldId id="262" r:id="rId9"/>
    <p:sldId id="263" r:id="rId10"/>
    <p:sldId id="264" r:id="rId11"/>
    <p:sldId id="265" r:id="rId12"/>
    <p:sldId id="279" r:id="rId13"/>
    <p:sldId id="266" r:id="rId14"/>
    <p:sldId id="267" r:id="rId15"/>
    <p:sldId id="268" r:id="rId16"/>
    <p:sldId id="269" r:id="rId17"/>
    <p:sldId id="280" r:id="rId18"/>
    <p:sldId id="270" r:id="rId19"/>
    <p:sldId id="271" r:id="rId20"/>
    <p:sldId id="272" r:id="rId21"/>
    <p:sldId id="273" r:id="rId22"/>
    <p:sldId id="274" r:id="rId23"/>
    <p:sldId id="275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Unit 7</a:t>
            </a:r>
            <a:br>
              <a:rPr lang="en-US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Ta`minlovchi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manbalarning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yordamchi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uskunalari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195" y="2132856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7.1.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Ossilatorlar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impulsli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yondirgichlar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7.2. 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qismining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tuzilish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sxemalari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7.3.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Mashinalarning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energetik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parametrlari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7.1. Ossillatorlar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impulsli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yondirgichlar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 smtClean="0">
                <a:latin typeface="Times New Roman" pitchFamily="18" charset="0"/>
                <a:cs typeface="Times New Roman" pitchFamily="18" charset="0"/>
              </a:rPr>
            </a:b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0072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Ossillator past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kuchlanishdagi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chastotasi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tokini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kuchlanishli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(2000-6000 M),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chastotali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(150-500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Hz)  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aylantirib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qurilma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zanjiriga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berilganda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yoyning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yonishini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osonlashtiradi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turg'un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yonishini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ta'minlaydi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160870"/>
            <a:ext cx="8424936" cy="677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Ossillatorlar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qalinlikdagi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metallarni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erimaydigan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elektrod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o'zgaruvchan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argon-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yoyida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lashda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qoplamalarining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ionlash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xossalari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elektrodlar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payvandlashda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Ossillatorining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prinsipial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7.1-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rasmda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ko'rsatilgan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Ossillator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tebranish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konturi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(C</a:t>
            </a:r>
            <a:r>
              <a:rPr lang="en-US" sz="2600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C</a:t>
            </a:r>
            <a:r>
              <a:rPr lang="en-US" sz="2600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C</a:t>
            </a:r>
            <a:r>
              <a:rPr lang="en-US" sz="2600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C</a:t>
            </a:r>
            <a:r>
              <a:rPr lang="en-US" sz="2600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kondensatorlari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Dr</a:t>
            </a:r>
            <a:r>
              <a:rPr lang="en-US" sz="2600" i="1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Dr</a:t>
            </a:r>
            <a:r>
              <a:rPr lang="en-US" sz="2600" i="1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induktiv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drossel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g'altaklari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KT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kuchaytiruvchi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transformator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chastotali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transformator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i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YChT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zaryadsizlagichdan</a:t>
            </a:r>
            <a:r>
              <a:rPr lang="en-US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endParaRPr lang="ru-RU" sz="2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004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428604"/>
            <a:ext cx="8715436" cy="6000792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1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Tebranish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konturi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chastotali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lash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zanjiri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chastotali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transformator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induktiv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bog'langan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transformatorning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chulg`amlarining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panelning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yerga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klemmasiga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ikkinchisi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kondensator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SAQ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saqlagich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ikkinchi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klemmaga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Payvandchini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shikastlanishdan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zanjirga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kondensator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qarshiligi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zanjiriga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chastotali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o'tishiga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to'sqinlik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Agar C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kondensator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teshilishi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ro'y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ehtiyot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SAQ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eruvchan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saqlagich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qo`yilgan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4643446"/>
            <a:ext cx="8229600" cy="1643050"/>
          </a:xfrm>
        </p:spPr>
        <p:txBody>
          <a:bodyPr>
            <a:no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7.1-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Ossillatorning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prinsipial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PT-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transformatori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; SAQ</a:t>
            </a:r>
            <a:r>
              <a:rPr lang="en-US" sz="2000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, SAQ</a:t>
            </a:r>
            <a:r>
              <a:rPr lang="en-US" sz="2000" i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, -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saqlagichlar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Dr</a:t>
            </a:r>
            <a:r>
              <a:rPr lang="en-US" sz="2000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, Dr</a:t>
            </a:r>
            <a:r>
              <a:rPr lang="en-US" sz="2000" i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,-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drossellar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; C</a:t>
            </a:r>
            <a:r>
              <a:rPr lang="en-US" sz="2000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-C</a:t>
            </a:r>
            <a:r>
              <a:rPr lang="en-US" sz="2000" i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-kondensatorlar; KT-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kuchaytiruvchi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transformatori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; 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YChT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chastota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transformatori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; R-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zaryadsizlagich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229600" cy="3803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8572560" cy="6429420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Normal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kondensator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chirsillab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uchqun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zaryadsizlanishi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oralig'ining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teshilishi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ro'y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Uchqun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oralig'i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1,5-2 mm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oraliq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rostlash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vinti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elektrodlarni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yaqinlashtirish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rostlab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Ossillaelementlarida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voltga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yetator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di,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rostlash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ossillatorni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albatta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qo'yish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332656"/>
            <a:ext cx="849694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Ossillator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zanjiriga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ulanganligini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kontaktlarning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holatda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ekanligini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kuzatib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borish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ishlayotganda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g'ilofi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kiydirilgan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g'ilofni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ta'mirlash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vaqtidagina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tarmoqdan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uzilgan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holatda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zaryadsilagichning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sirtlari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holatda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ekanligini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kuzatib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borish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qurum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bo'lganida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jilvir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qum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qog'oz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tozalash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Ossillatorga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kuchlanishi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65-70 V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transformatoridan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foydalalish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138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0079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Impulsli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yondirgichlar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Bu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o'zgaruvchan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yoyiga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qutblilik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o'zgarishi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momentida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sinxronlashgan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impulslar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impulslar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yoyning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takroriy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yengillashadi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transformatorning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salt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40- 50 V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pasaytirish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Impulsli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yondirgichlarni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erimaydigan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elektrodlar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gazlari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muhitida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Yondirgichlar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tomondan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transformatorga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tarmoqqa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parallel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(380 V),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chiqishda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yoyga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parallel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332656"/>
            <a:ext cx="8229600" cy="4525963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Ketma-ket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quvvatli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yondirgichlar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pay-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vandlashda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Impulsli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yondirgichlar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ossillatorlardan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barqarorroq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radio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xalaqitlar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qilmaydi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biroq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yetishmasligi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(200-300 V)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elektrod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buyumga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tegmagan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yoyni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yondirmaydi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7.2.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qismining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tuzilish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sxemalari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 smtClean="0">
                <a:latin typeface="Times New Roman" pitchFamily="18" charset="0"/>
                <a:cs typeface="Times New Roman" pitchFamily="18" charset="0"/>
              </a:rPr>
            </a:b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quvvatni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darajadagi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FIK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qismlari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etilganidan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qizishiga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yo‘l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qo‘ymasdan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ta’minlamog‘i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yuklash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tavsifiga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bo‘lmog‘i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bexatarligini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joyi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konturining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qarshiligi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bo‘lmaydi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bois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joy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qizdiriga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yetarli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(250 kA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pasaytirilgan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(1–25 V)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7.2.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qismining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tuzilish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sxemalari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 smtClean="0">
                <a:latin typeface="Times New Roman" pitchFamily="18" charset="0"/>
                <a:cs typeface="Times New Roman" pitchFamily="18" charset="0"/>
              </a:rPr>
            </a:b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143536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hamisha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pasaytiruvchi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keltirish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kontur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IK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transformatori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tarmoqqa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energiya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akkumulyatori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fazali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Past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chastotali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transformator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fazali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fazali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tug‘rilagich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transformatorida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navbatlashib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qutbiyligini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qutbiylik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kommutatori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QK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ta’minlaydi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404664"/>
            <a:ext cx="856895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Ikkilamchi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transformator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PTr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transformatsiya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koeffitsientini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o‘lmali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bosqichlar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almashlab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ulagichi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BAU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o‘zgartirish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yo‘li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bosqichli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rostlash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fazani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rostlash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yo‘li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ravon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rostlash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yoxud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anna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ikkala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rostlash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yo‘li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aralash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rostlash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Energiya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kondenasatorlarda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to‘planadigan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mashinalarda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kondensatorlar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batareyasining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kuchlanishini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sig‘imini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o‘zgartirish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19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7.2.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qismining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tuzilish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sxemalari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 smtClean="0">
                <a:latin typeface="Times New Roman" pitchFamily="18" charset="0"/>
                <a:cs typeface="Times New Roman" pitchFamily="18" charset="0"/>
              </a:rPr>
            </a:br>
            <a:endParaRPr lang="ru-RU" sz="3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fazasi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apparatlari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Anna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apparatlar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kontaktor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to‘g‘rilagichlarning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qutbiylik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kommutatorining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uzalishi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siklari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operatsiyalarining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yoxud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qismining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berilagan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izchilligi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davomliligi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ta’minlanadi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28794" y="0"/>
            <a:ext cx="5000660" cy="4929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428596" y="5000636"/>
            <a:ext cx="8429684" cy="132343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7.2-rasm.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Mashinalar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turlari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elektr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qismining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tuzilish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sxemasi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 -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fazali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o‘zgaruvchan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mashinasiniki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 -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fazali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past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chastotali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mashinasiniki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d -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ikkilachi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konturda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to‘g‘rilanadigan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fazali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mashinasiniki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 -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kondensatorli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mashinaniki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7.3.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Mashinalarning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energetik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parametrlari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 smtClean="0">
                <a:latin typeface="Times New Roman" pitchFamily="18" charset="0"/>
                <a:cs typeface="Times New Roman" pitchFamily="18" charset="0"/>
              </a:rPr>
            </a:b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Konaktli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navbatchi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rejimda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navbatchi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kelishlar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o‘rnatish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bo‘lingandan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keyn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ostila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operatsiyalar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bog‘langan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mashinasining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yuklanish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to‘xtatilish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to‘xtam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navbatlashib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rejimi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takroriy-qisqa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rejim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Autofit/>
          </a:bodyPr>
          <a:lstStyle/>
          <a:p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7.3.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Mashinalarning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energetik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parametrlari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 smtClean="0">
                <a:latin typeface="Times New Roman" pitchFamily="18" charset="0"/>
                <a:cs typeface="Times New Roman" pitchFamily="18" charset="0"/>
              </a:rPr>
            </a:br>
            <a:endParaRPr lang="ru-RU" sz="3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214422"/>
            <a:ext cx="8229600" cy="5357850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Takroriy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kiska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rejimi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formula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aniqlanadigan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davomliligi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(UD)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tavsiflanadi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UD = 100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b="1" baseline="-25000" dirty="0" err="1" smtClean="0">
                <a:latin typeface="Times New Roman" pitchFamily="18" charset="0"/>
                <a:cs typeface="Times New Roman" pitchFamily="18" charset="0"/>
              </a:rPr>
              <a:t>pay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b="1" baseline="-25000" dirty="0" err="1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= 100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b="1" baseline="-25000" dirty="0" err="1" smtClean="0">
                <a:latin typeface="Times New Roman" pitchFamily="18" charset="0"/>
                <a:cs typeface="Times New Roman" pitchFamily="18" charset="0"/>
              </a:rPr>
              <a:t>pay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/(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b="1" baseline="-25000" dirty="0" err="1" smtClean="0">
                <a:latin typeface="Times New Roman" pitchFamily="18" charset="0"/>
                <a:cs typeface="Times New Roman" pitchFamily="18" charset="0"/>
              </a:rPr>
              <a:t>pay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),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baseline="-25000" dirty="0" err="1" smtClean="0">
                <a:latin typeface="Times New Roman" pitchFamily="18" charset="0"/>
                <a:cs typeface="Times New Roman" pitchFamily="18" charset="0"/>
              </a:rPr>
              <a:t>pay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vaqti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     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to‘xtam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yu?ligi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     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baseline="-25000" dirty="0" err="1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siklining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davomliligi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davom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etganda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(UD=100%)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istalgan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keltiruvchi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qismidagi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eksponensial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qonunga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ko‘tarilib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qandaydir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barqaror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baseline="-25000" dirty="0" err="1" smtClean="0">
                <a:latin typeface="Times New Roman" pitchFamily="18" charset="0"/>
                <a:cs typeface="Times New Roman" pitchFamily="18" charset="0"/>
              </a:rPr>
              <a:t>bar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qiymatga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yetadi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24281"/>
            <a:ext cx="8712968" cy="659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UD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vazifasiga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buyumlarni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kontaktli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payvandlashning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biron-bir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texnologiyasiga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nuqtali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20%,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chokli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50%,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uchma-uch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30%,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quvurlarni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stanlari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100%).</a:t>
            </a:r>
            <a:endParaRPr lang="ru-RU" sz="3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toklar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okib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o‘tganda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keltiruvchi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qismlar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qizishi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 UD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qancha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bo‘lsa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qismni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muddatli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oqib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o‘tganda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yuzaga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kelagn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barqaror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o‘sha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qizdirish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muddatli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shuncha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bo‘lmog‘i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43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7.3-rasm.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rejimlari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simlariga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ta’siri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 –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muddatli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rejimdagi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; b –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takroriy-qisqa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muddutli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rejimdagi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; d –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simlarining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qizish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714488"/>
            <a:ext cx="4857784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>
            <a:normAutofit/>
          </a:bodyPr>
          <a:lstStyle/>
          <a:p>
            <a:pPr algn="just"/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ГОСТ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297-80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muddatli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nominal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300" baseline="-25000" dirty="0" smtClean="0">
                <a:latin typeface="Times New Roman" pitchFamily="18" charset="0"/>
                <a:cs typeface="Times New Roman" pitchFamily="18" charset="0"/>
              </a:rPr>
              <a:t>2u.m.n.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belgilab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bergan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o‘tganda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kontur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transformator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kismllarining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qizish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joiz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haroratlardan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oshmaydi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kontur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qismlari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ko‘pi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100°C;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transformatorining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o‘ramlari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sovitish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sharoiti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izolyatsiya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sinfiga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60–140°C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muddatli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muddatli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toklar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o‘rtasidagi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nisbat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rejimi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davomli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bo‘lganda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i="1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300" baseline="-25000" dirty="0" err="1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ichida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R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qarshilikli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keltiruvchi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qismda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ajralib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chiqadigan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takroriy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muddatli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rejimda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(UD)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o‘tganda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ajralib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chiqadigan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tengligidan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hisoblab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chiqariladi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endParaRPr lang="ru-RU" sz="23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3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4643446"/>
            <a:ext cx="2381250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7223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muddatli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tutashuv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5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500" baseline="-250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500" baseline="-25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5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500" baseline="-25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500" baseline="-25000" dirty="0" smtClean="0">
                <a:latin typeface="Times New Roman" pitchFamily="18" charset="0"/>
                <a:cs typeface="Times New Roman" pitchFamily="18" charset="0"/>
              </a:rPr>
              <a:t>max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maksimal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kiymatidan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lishi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transformatorining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i="1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ru-RU" sz="2500" baseline="-25000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2500" baseline="-25000" dirty="0" smtClean="0">
                <a:latin typeface="Times New Roman" pitchFamily="18" charset="0"/>
                <a:cs typeface="Times New Roman" pitchFamily="18" charset="0"/>
              </a:rPr>
              <a:t>max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salt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yurish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rejimda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tutashuvi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to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liq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qarshiligi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Z</a:t>
            </a:r>
            <a:r>
              <a:rPr lang="ru-RU" sz="25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500" baseline="-250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500" baseline="-25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500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bog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liq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endParaRPr lang="en-US" sz="2800" dirty="0" smtClean="0"/>
          </a:p>
          <a:p>
            <a:pPr algn="just"/>
            <a:endParaRPr lang="en-US" sz="2800" dirty="0" smtClean="0"/>
          </a:p>
          <a:p>
            <a:pPr algn="just">
              <a:buNone/>
            </a:pP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payvandlashnadigan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karshiligi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500" baseline="-25000" dirty="0" smtClean="0">
                <a:latin typeface="Times New Roman" pitchFamily="18" charset="0"/>
                <a:cs typeface="Times New Roman" pitchFamily="18" charset="0"/>
              </a:rPr>
              <a:t>EE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transformatorning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kuchlanishi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i="1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2500" baseline="-25000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05188" y="2928938"/>
            <a:ext cx="233362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5643578"/>
            <a:ext cx="3971925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4857784"/>
          </a:xfrm>
        </p:spPr>
        <p:txBody>
          <a:bodyPr>
            <a:normAutofit fontScale="90000"/>
          </a:bodyPr>
          <a:lstStyle/>
          <a:p>
            <a:pPr algn="just">
              <a:lnSpc>
                <a:spcPct val="150000"/>
              </a:lnSpc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0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3000" baseline="-25000" dirty="0" smtClean="0">
                <a:latin typeface="Times New Roman" pitchFamily="18" charset="0"/>
                <a:cs typeface="Times New Roman" pitchFamily="18" charset="0"/>
              </a:rPr>
              <a:t>EE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3000" baseline="-25000" dirty="0" smtClean="0">
                <a:latin typeface="Times New Roman" pitchFamily="18" charset="0"/>
                <a:cs typeface="Times New Roman" pitchFamily="18" charset="0"/>
              </a:rPr>
              <a:t>2q.t.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ikkilamchi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konturga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tutashuvining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aktiv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induktiv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qarshiligi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payvandlanayot-gan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to‘liq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qarshiligi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Toklar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orasidagi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nisbat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000" baseline="-25000" dirty="0" smtClean="0">
                <a:latin typeface="Times New Roman" pitchFamily="18" charset="0"/>
                <a:cs typeface="Times New Roman" pitchFamily="18" charset="0"/>
              </a:rPr>
              <a:t>2q.t.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000" baseline="-25000" dirty="0" err="1" smtClean="0">
                <a:latin typeface="Times New Roman" pitchFamily="18" charset="0"/>
                <a:cs typeface="Times New Roman" pitchFamily="18" charset="0"/>
              </a:rPr>
              <a:t>pay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doiralarda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: 1,1 – 1,2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o‘zgarib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 smtClean="0">
                <a:latin typeface="Times New Roman" pitchFamily="18" charset="0"/>
                <a:cs typeface="Times New Roman" pitchFamily="18" charset="0"/>
              </a:rPr>
            </a:b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topshiriq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500726"/>
          </a:xfrm>
        </p:spPr>
        <p:txBody>
          <a:bodyPr>
            <a:normAutofit fontScale="85000" lnSpcReduction="20000"/>
          </a:bodyPr>
          <a:lstStyle/>
          <a:p>
            <a:pPr marL="514350" lvl="0" indent="-514350" algn="just">
              <a:buFont typeface="+mj-lt"/>
              <a:buAutoNum type="arabicPeriod"/>
            </a:pP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yoyining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manbalariga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qo'yiladi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ru-RU" sz="27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algn="just">
              <a:buFont typeface="+mj-lt"/>
              <a:buAutoNum type="arabicPeriod"/>
            </a:pP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Yoyning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manbayining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volt-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amper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tavsifi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7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algn="just">
              <a:buFont typeface="+mj-lt"/>
              <a:buAutoNum type="arabicPeriod"/>
            </a:pP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dastaki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manbayining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VATI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ganday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7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algn="just">
              <a:buFont typeface="+mj-lt"/>
              <a:buAutoNum type="arabicPeriod"/>
            </a:pP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manbayining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VAE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7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algn="just">
              <a:buFont typeface="+mj-lt"/>
              <a:buAutoNum type="arabicPeriod"/>
            </a:pP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transformatori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elementlardan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tuziladi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7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algn="just">
              <a:buFont typeface="+mj-lt"/>
              <a:buAutoNum type="arabicPeriod"/>
            </a:pP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nimani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 smtClean="0">
                <a:latin typeface="Times New Roman" pitchFamily="18" charset="0"/>
                <a:cs typeface="Times New Roman" pitchFamily="18" charset="0"/>
              </a:rPr>
              <a:t>aytiladi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14350" lvl="0" indent="-514350" algn="just">
              <a:buFont typeface="+mj-lt"/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Nuqtali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relyefli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chokli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mashinalaridagi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qisish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mexanizmlarida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yuritmalarning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algn="just">
              <a:buFont typeface="+mj-lt"/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Uchma-uch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mashinalarining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qisish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mexanizmlarida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qaysi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yuritmalardan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algn="just">
              <a:buFont typeface="+mj-lt"/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Uchma-uch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mashinalaridagi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qismalar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vazifalarni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algn="just">
              <a:buFont typeface="+mj-lt"/>
              <a:buAutoNum type="arabicPeriod"/>
            </a:pPr>
            <a:endParaRPr lang="ru-RU" sz="27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916832"/>
            <a:ext cx="8229600" cy="1143000"/>
          </a:xfrm>
        </p:spPr>
        <p:txBody>
          <a:bodyPr>
            <a:no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RAHMAT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1150</Words>
  <Application>Microsoft Office PowerPoint</Application>
  <PresentationFormat>Экран (4:3)</PresentationFormat>
  <Paragraphs>56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  Unit 7 Ta`minlovchi manbalarning yordamchi uskunalari </vt:lpstr>
      <vt:lpstr>7.1. Ossillatorlar va impulsli yoy yondirgichlar </vt:lpstr>
      <vt:lpstr>Презентация PowerPoint</vt:lpstr>
      <vt:lpstr>Презентация PowerPoint</vt:lpstr>
      <vt:lpstr>7.1- rasm. Ossillatorning prinsipial elektr sxemasi:  PT- payvandlash transformatori; SAQ1, SAQ2, - saqlagichlar;  Dr1, Dr2,- drossellar; C1-C2-kondensatorlar; KT-kuchaytiruvchi transformatori;  YChT yuqori chastota transformatori; R- zaryadsizlagich. </vt:lpstr>
      <vt:lpstr>Презентация PowerPoint</vt:lpstr>
      <vt:lpstr>Презентация PowerPoint</vt:lpstr>
      <vt:lpstr>Презентация PowerPoint</vt:lpstr>
      <vt:lpstr>Презентация PowerPoint</vt:lpstr>
      <vt:lpstr> 7.2. Mashinalar elektr qismining vazifasi va tuzilish sxemalari </vt:lpstr>
      <vt:lpstr> 7.2. Mashinalar elektr qismining vazifasi va tuzilish sxemalari </vt:lpstr>
      <vt:lpstr>Презентация PowerPoint</vt:lpstr>
      <vt:lpstr> 7.2. Mashinalar elektr qismining vazifasi va tuzilish sxemalari </vt:lpstr>
      <vt:lpstr>Презентация PowerPoint</vt:lpstr>
      <vt:lpstr> 7.3. Mashinalarning asosiy energetik parametrlari </vt:lpstr>
      <vt:lpstr> 7.3. Mashinalarning asosiy energetik parametrlari </vt:lpstr>
      <vt:lpstr>Презентация PowerPoint</vt:lpstr>
      <vt:lpstr>7.3-rasm. Mashinaning ish rejimlari va ularning tok simlariga ta’siri:  a – uzoq muddatli rejimdagi tok; b – takroriy-qisqa muddutli rejimdagi tok; d – tok simlarining qizish. </vt:lpstr>
      <vt:lpstr>Презентация PowerPoint</vt:lpstr>
      <vt:lpstr>Презентация PowerPoint</vt:lpstr>
      <vt:lpstr> bunda: REE va x2q.t. - ikkilamchi konturga keltirilgan mashina qisqa tutashuvining aktiv va induktiv qarshiligi;  – mashina hamda payvandlanayot-gan detallarning to‘liq qarshiligi. Toklar orasidagi nisbat I2q.t./Ipay keng doiralarda: 1,1 – 1,2 dan 3 gacha va bundan ortiq o‘zgarib turadi. </vt:lpstr>
      <vt:lpstr> Uy uchun topshiriq </vt:lpstr>
      <vt:lpstr>E’TIBORINGIZ UCHUN RAHMAT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Ta`minlovchi manbalarning yordamchi uskunalari </dc:title>
  <cp:lastModifiedBy>Пользователь Windows</cp:lastModifiedBy>
  <cp:revision>14</cp:revision>
  <dcterms:modified xsi:type="dcterms:W3CDTF">2018-11-17T07:11:24Z</dcterms:modified>
</cp:coreProperties>
</file>