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Autofit/>
          </a:bodyPr>
          <a:lstStyle/>
          <a:p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5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Unit 8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5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Alyuminiydan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maxsulotlarni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payvandlashdagi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o`zgaruvchan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tokli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14620"/>
            <a:ext cx="8229600" cy="364333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	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8.1.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manbalari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	8.2.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luminiy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tishm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rini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xususiyatl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	8.3.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luminiy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tishm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rini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xn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giyasi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939784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8.1.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786478"/>
          </a:xfrm>
        </p:spPr>
        <p:txBody>
          <a:bodyPr>
            <a:normAutofit/>
          </a:bodyPr>
          <a:lstStyle/>
          <a:p>
            <a:pPr algn="just"/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Himoyalovchi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gazlarda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aluminiy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gotishmalarini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payvandlashda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fazali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fazali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tokka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qo`llanadi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himoyasida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aluminiy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qotishmalarini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payvandlashda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suyuqlanmaydigan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elektrodda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yonadigan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xususiyatlarga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U past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kuchlanishda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yonadi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100" baseline="-25000" dirty="0" err="1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10.. .20 V.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VAT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tokining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diapazonida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qismiga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Qutblari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o'zgarganda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nol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bo'lganda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uzilib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qolishi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barqarorlash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choralar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ko'rish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davrda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boshqasiga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to'g'rilanadi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eriydigan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oksidli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plyonkaning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fizik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xususiyatiga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aluminiy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qotishmalar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sirti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plyonkalarga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Ikkala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tokning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etuvchisini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yo'qotishda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zanjiriga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transformator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chulg'ami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ketma-ket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kondensator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batareyalari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ulab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manbalarining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pasayib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ketishiga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erishiladi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(8.1-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). VAT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uzunligining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o'zgarishida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kuchining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o'zgarishi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i="1" dirty="0" smtClean="0">
                <a:latin typeface="Times New Roman" pitchFamily="18" charset="0"/>
                <a:cs typeface="Times New Roman" pitchFamily="18" charset="0"/>
              </a:rPr>
              <a:t>∆I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shuncha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shuncha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stabil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yonadi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57166"/>
            <a:ext cx="8715436" cy="6215106"/>
          </a:xfrm>
        </p:spPr>
        <p:txBody>
          <a:bodyPr>
            <a:normAutofit/>
          </a:bodyPr>
          <a:lstStyle/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10 mm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kichkina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aluminiy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qotishmalarini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УДГ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(8.1-jadval) </a:t>
            </a: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785926"/>
            <a:ext cx="4309033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142976" y="5214950"/>
            <a:ext cx="685801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8.1-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Aluminiy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qotishmalarini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argonda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erimaydigan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elektrod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payvandlashda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ta'minlash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manbayining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(2)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uzunlikdagi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yoyning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(1) volt-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amper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tavsiflari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285876"/>
          </a:xfrm>
        </p:spPr>
        <p:txBody>
          <a:bodyPr>
            <a:noAutofit/>
          </a:bodyPr>
          <a:lstStyle/>
          <a:p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5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Alyuminiy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qotishmalarini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qurilmalarining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tavsiflari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49156"/>
            <a:ext cx="8229600" cy="422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6357950" y="1285860"/>
            <a:ext cx="235742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8.1-jadval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konstruksiyasining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elementi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qiyaligi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VAT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ta'minlaydigan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elektromagnit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transformatoridir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konstruksiyasida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elektrolitik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kondensatorlar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joyni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egallaydi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yoqish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ossillator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ko'zda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noldan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o'tayotgan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momentda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razryadini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bar-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qarorlash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stabilizator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ko'zda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(8.2-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erimaydigan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elektrod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eriydigan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elektrod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farqli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o'laroq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rejimlarni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salt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uyg'otish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yuklama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rejimi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000108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Salt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rejimida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zanjiri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yo'q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Salt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65..75 V,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yo'l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qo'yiladi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uyg'otish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rejimi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konturda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chastotali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elektrod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chastotali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uchqunli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razryad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tavsiflanadi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zanjiri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buzilmaganda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ossillator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diqqat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sozlanganda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rejim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sekundning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ulushlarida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razryadi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bo'lgandan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yuklama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rejimiga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o'tadi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35696" y="116831"/>
            <a:ext cx="4896544" cy="374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4293097"/>
            <a:ext cx="8280919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8.2-rasm.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УДГ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qurilmasining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prinsipial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15000"/>
              </a:lnSpc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1 -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ossillator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2-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stabilizatori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3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bloki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kondensatorlar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batareyasi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600" i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-shuntli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1600" i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</a:t>
            </a:r>
            <a:r>
              <a:rPr lang="en-US" sz="1600" i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16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16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ikkilamchi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chulg'amlari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shunt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chulg`ami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         </a:t>
            </a:r>
            <a:r>
              <a:rPr lang="en-US" sz="1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volfram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alyumin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6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-himoyalovchi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(argon), L</a:t>
            </a:r>
            <a:r>
              <a:rPr lang="en-US" sz="16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N-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tarmog'ining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fazalari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nol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sim; S</a:t>
            </a:r>
            <a:r>
              <a:rPr lang="en-US" sz="16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</a:t>
            </a:r>
            <a:r>
              <a:rPr lang="en-US" sz="16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</a:t>
            </a:r>
            <a:r>
              <a:rPr lang="en-US" sz="16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klemmalar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332656"/>
            <a:ext cx="8496944" cy="5582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qilinmaydi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shikastlanishi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buzilishi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zarrachalari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vannasiga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kristallangandan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pishiqligini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pasaytiradi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Yuklama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rejimida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oxirida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tekis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minimal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kamaytiriladi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birdaniga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o'chirilsa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oxirida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krater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to'lg'aziladi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Erimaydigan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УДГ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qurilmasidan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УДГ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rusumli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(8.3-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8.1-jadvalga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o'zgaruvchan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o'zgarmas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korroziyaga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bardosh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po`latlarni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1680" y="692696"/>
            <a:ext cx="4676412" cy="337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95536" y="4293096"/>
            <a:ext cx="85689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8.3-rasm.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УДГУ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-302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rusumli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universal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A126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rusumli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maxsuslashtirilgan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qo`llanilmoqda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o`zgaruvchan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sinusoidal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02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51520" y="-72231"/>
            <a:ext cx="8280920" cy="6930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8.2. </a:t>
            </a:r>
            <a:r>
              <a:rPr kumimoji="0" lang="ru-RU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kumimoji="0" lang="en-US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kumimoji="0" lang="ru-RU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kumimoji="0" lang="en-US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kumimoji="0" lang="ru-RU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kumimoji="0" lang="ru-RU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</a:t>
            </a:r>
            <a:r>
              <a:rPr kumimoji="0" lang="en-US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xususiyatl</a:t>
            </a:r>
            <a:r>
              <a:rPr kumimoji="0" lang="ru-RU" altLang="ru-RU" sz="2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endParaRPr kumimoji="0" lang="ru-RU" alt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rq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el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m, el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issiq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tk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zuvch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nligi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tt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ksidl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vchi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rr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ziyag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mliligi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tg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tishg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mliligi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luminiyning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2,7 g/sm</a:t>
            </a:r>
            <a:r>
              <a:rPr kumimoji="0" lang="en-US" altLang="ru-RU" sz="23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luminiyning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tk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zuvch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nligi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ugl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dli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tg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b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S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650°C 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eriydi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Qizdirg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lyuminiy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ksidl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nib,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eriydig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(2060°C 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rtiq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ksidini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eriydig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ksid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sining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vjudligi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v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krist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lliz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yoriql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h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luminiyni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shd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siy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qiyinchilik</a:t>
            </a:r>
            <a:r>
              <a:rPr kumimoji="0" lang="ru-RU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rdir</a:t>
            </a:r>
            <a:r>
              <a:rPr kumimoji="0" lang="en-US" alt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447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238" y="548680"/>
            <a:ext cx="8549525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22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249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xnik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gniy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mniy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lyuminyg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mdir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rkibid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4–5%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(АЛ7)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13%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mniy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(АЛ2)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yoxud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9,5–11,5%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gniy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(АЛ8)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nstruksiyal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rkibid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1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1,6%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ц)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rkibid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6%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gniy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gniy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92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35292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lyots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zlikd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dyur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(Д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Д1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rusumli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dyur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rkibi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3,8–4,8%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0,4–0,8%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gniy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0,4–0,8%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Д6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Д16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rusumli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dyur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3,8–5,2%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0,65–1,8%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gniy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0,3–1,0%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Tеrmik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ishlаgаndаn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kеyin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Д6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д16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qоtishmаlаrning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mustаhkаmlik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chеgаrаsi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420–460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MPа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uzаyishi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15–17%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tаshkil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etаdi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52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424936" cy="6029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Аluminiy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АMц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hаmdа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АMг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turdаgi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qоtishmаlаri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pаyvаndlаnаdi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Д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turdаgi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qоtishmаlаr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unchаlik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pаyvаndlаnmаydi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Bungа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sаbаb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shuki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bundаy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qоtishmаning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chоqidа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mustаhkаmligi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prоkаt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аsоsiy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bаrаvаr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kаm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qo‘ymа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strukturаsi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hоsil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bo‘lаdi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аri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chоk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mеtаlining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аnchа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cho‘kishi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hаmdа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birmunchа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nоplаstik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sаbаbli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jаrаyonidа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chоklаr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dаrz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kеtаdi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Pаyvаndlаshdа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аsоsiy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yumshаyadi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Оqibаtdа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birikmаning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mеxаnik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xоssаlаri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yomоnlаshаdi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94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536" y="404664"/>
            <a:ext cx="8280920" cy="5572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Chеtlаr pаyvаndlаshdаn оldin bir dm</a:t>
            </a:r>
            <a:r>
              <a:rPr kumimoji="0" lang="ru-RU" altLang="ru-RU" sz="2400" b="0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suvgа 20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 g o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yuvchi nаtriy vа 20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 g nаtriy kаrbоnаt аngidridi qo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shilgаn vа hаrоrаti 65°</a:t>
            </a:r>
            <a:r>
              <a:rPr kumimoji="0" lang="en-US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0" lang="en-US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 eritmаdа 10 dаqiqа, so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ngrа xоnа hаrоrаtidаgi suvdа yuvilаdi. Bundаn kеyin, o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rtа fоsfоr kislоtаsining 25% li eritmаsidа (АMц vа АMг qоtishmаlаri uchun) yoki аzоt kislоtаsining 15% li eritmаsidа (Д vа АMг </a:t>
            </a:r>
            <a:r>
              <a:rPr kumimoji="0" lang="en-US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оtishmаlаri uchun) 2 dаqiqа dаvоmidа tоzаlаnаdi. Tоzаlаngаndаn kеyin iliq vа sоvuq suvdа yuvilаdi hаmdа mаtа bilаn quruq qilib аrtilаdi. </a:t>
            </a:r>
            <a:r>
              <a:rPr kumimoji="0" lang="en-US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аytаdаn оksidlаnmаsligi uchun mеtаl</a:t>
            </a:r>
            <a:r>
              <a:rPr kumimoji="0" lang="en-US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 chеtlаri tаyyorlаngаndаn so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 ko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 bilаn 8 sоаtdаn so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 pаyvаndlаsh kеrаk.</a:t>
            </a:r>
            <a:endParaRPr kumimoji="0" lang="ru-RU" altLang="ru-RU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42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536" y="188640"/>
            <a:ext cx="7956376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8.3.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Аluminiy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qоtishmаlаrini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tеxnоlоgiyasi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ldа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mеtаl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elеktrоd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vоsitаsidа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Sоf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аluminiyni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yordаmidа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аluminiy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tаyyorlаngаn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zаkli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ОZА-1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rusumli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elеktrоdlаr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ishlаtilаdi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Pаstki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vеrtikаl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hоlаtdаgi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chоklаr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tеskаri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qutbli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zgаrmаs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tоkdа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pаyvаndlаnаdi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Elеktrоd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diаmеtri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lgаnidа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120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140 А, 5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lgаnidа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150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170 А, 6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240 А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ishlаtilаdi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qаlinligi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lgаnidа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250°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qаdаr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9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lgаnidа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300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350°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qаdаr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оldindаn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pаyvаndlаnаdi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alt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64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96944" cy="5573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Аluminiy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elеktrоdning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ko‘ndаlаngigа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tеbrаtmаsdаn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ilоji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bоrichа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kаltа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pаyvаndlаnаdi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bo‘lgаndаn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kеyin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chоkdаgi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shlаk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qаynоq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yuvib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po‘lаt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cho‘tkаlаr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tоzаlаnаdi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Elеktrоdlаrning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qоplаmi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gigrоskоpik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bo‘lgаni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pаyvаndlаshdаn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оldin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ulаrni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150–200°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sоаt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dаvоmidа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quritish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zаrur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Eritib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qo‘shilgаn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birikmаning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uzilishgа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mustаhkаmlik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chеgаrаsi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75–85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MPа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nаmunаni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egilish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burchаgi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180°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tаshkil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etаdi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Eritilgаn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mеtаlning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tаrkibi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quyidаgilаrdаn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ibоrаt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0,3–0,5%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krеmniy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0,15–0,25%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titаn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0,1–0,3%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tеmir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qоldiqlаri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qоlgаni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аluminiy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71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536" y="260648"/>
            <a:ext cx="7740352" cy="6038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Elеktrоdlаr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qоplаmigа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аluminiy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оksididаn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kislоrоdni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tоrtib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оlаdigаn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pаyvаndlаshni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qiyinlаshtirаdigаn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аluminiy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оksidini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eritаdigаn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hаmdа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shlаklаshtirаdigаn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litiy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kаliy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nаtriylаrning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xlоrli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hаmdа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ftоrli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tuzlаri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shilаdi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аlinligi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1,5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gаchа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miniy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tunukаlаr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chеtlаrini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qаyirib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mеtаl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shmаsdаn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pаyvаndlаnаdi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аlinligi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gаchа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listlаr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chеtlаri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qiyalаnmаsdаn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pаyvаndlаnаdi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Tunukаlаr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qаlinligi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оrtiq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chеtlаr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60°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burchаk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оstidа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оchilib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tоmоndаn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qiyalаb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pаyvаndlаnаdi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                                </a:t>
            </a:r>
            <a:endParaRPr kumimoji="0" lang="ru-RU" alt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Qizdirilаdigаn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hududning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kаmidа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kеrаk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Tutib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turаdigаn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tаgliklаrdа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pаyvаndlаnаdi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Qаlinligi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gаchа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chоk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qаtlаm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14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qаlin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lgаnidа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qаtlаm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hоsil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pаyvаndlаnаdi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41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536" y="404664"/>
            <a:ext cx="8316416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Chоk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mеtаli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mаydа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dоnаli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strukturаdа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dеtаl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pаyvаndlаgаndаn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kеyin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sеkin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sоvitilishi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zаrur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Sоvigаnidаn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chоkni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sаlginа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bоlg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аlаsh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kеrаk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lаdi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Quymа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qоtishmаlаrdаn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tаyyorlаngаn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dеtаllаrdаgi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kuchlаnishlаrni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kаmаytirish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dеtаllаr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pаyvаndlаgаndаn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kеyin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300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350°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yumshаtilаdi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kеyin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sеkin-аstа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sоvitilаdi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mir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elеktrоd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Mеtаl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аlinligi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1,5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gаchа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аluminiy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hаmdа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qоtishmаlаri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ymаlаridаgi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nuqsоnlаrni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eritib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ldirishdа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mir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elеktrоd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llаnilаdi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Qаlinligi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gаchа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qirrаlаri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ishlаnmаsdаn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shimchа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simsiz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pаyvаndlаnаdi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chоkigа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аluminiy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оksid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pаrdаsi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tushushining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оldini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оlish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АФ- 4А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ishlаtilаdi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10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23528" y="188640"/>
            <a:ext cx="8244408" cy="6093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Аrgоn-yoy bilаn pаyvаndlаsh.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Pаyvаndlаsh uchun оliy vа birinchi nаvli аrgоn ishlаtilаdi. </a:t>
            </a:r>
            <a:endParaRPr kumimoji="0" lang="ru-RU" altLang="ru-RU" sz="105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 vоlfrаm elеktrоdi bilаn o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zgаrmаs tоkdа bаjаrilаdi. Оksid pаrdаsining kеtkаzilishi buyum kаtоd bo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lgаnidа, ya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 kаtоdning yonishi nаtijаsidа sоdir bo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lаdi.</a:t>
            </a:r>
            <a:endParaRPr kumimoji="0" lang="ru-RU" altLang="ru-RU" sz="105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mm gаchа qаlinlikdаgi dеtаl chеtlаri qiyalаnmаsdаn, 8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 mm qаlinlikdаgi dеtаl chеtlаri </a:t>
            </a:r>
            <a:r>
              <a:rPr kumimoji="0" lang="en-US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-simоn, 12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 mm qаlinlikdаgi X-simоn, 20 mm dаn qаlini X-simоn yoki </a:t>
            </a:r>
            <a:r>
              <a:rPr kumimoji="0" lang="en-US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-simоn ko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rinishdа qiyalаb pаyvаndlаnаdi. Sim sifаtidа pаyvаndlаnаdigаn qоtishmа tаrkibi kаbi tаrkibli qоtishmаdа tаyyorlаngаn sim ishlаtilаdi. Pаyvаndlаnаdigаn tunukаlаr buyumni kеrаkli hоlаtdа qisib turаdigаn mоslаmаdа pаyvаndlаnаdi. Tunukаlаr chоk chizig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uzrа chоk оrqа tоmоnining shаkllаnishini tа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minlаydigаn аriqchаsi bоr zаnglаmаydigаn po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lаt tаglikkа yotqizilаdi.</a:t>
            </a:r>
            <a:endParaRPr kumimoji="0" lang="ru-RU" altLang="ru-RU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32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88640"/>
            <a:ext cx="8306242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08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67544" y="260648"/>
            <a:ext cx="7776864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Eriydig</a:t>
            </a:r>
            <a:r>
              <a:rPr kumimoji="0" lang="ru-RU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el</a:t>
            </a:r>
            <a:r>
              <a:rPr kumimoji="0" lang="ru-RU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bil</a:t>
            </a:r>
            <a:r>
              <a:rPr kumimoji="0" lang="ru-RU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p</a:t>
            </a:r>
            <a:r>
              <a:rPr kumimoji="0" lang="ru-RU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sh.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q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rkibi k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 t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rkibli q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t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yyorl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sim el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bil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t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sk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 qutbli o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zg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rm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t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kd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</a:t>
            </a:r>
            <a:endParaRPr kumimoji="0" lang="ru-RU" altLang="ru-R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Eriydig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el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bil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 v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uning q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rid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t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yyorl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100 mm g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linlikd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 buyuml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 ko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 q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p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 mumkin.</a:t>
            </a:r>
            <a:endParaRPr kumimoji="0" lang="en-US" altLang="ru-RU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1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27000"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kshirish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27000"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25730"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1. 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qiyinchilikl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25730"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2. 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g‘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25730"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3. 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luminiy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56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916832"/>
            <a:ext cx="66247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27000"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3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88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2070</Words>
  <Application>Microsoft Office PowerPoint</Application>
  <PresentationFormat>Экран (4:3)</PresentationFormat>
  <Paragraphs>46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Calibri</vt:lpstr>
      <vt:lpstr>Times New Roman</vt:lpstr>
      <vt:lpstr>Тема Office</vt:lpstr>
      <vt:lpstr> Unit 8 Alyuminiydan tayyorlangan maxsulotlarni payvandlashdagi o`zgaruvchan tokli ta`minlash manbalari </vt:lpstr>
      <vt:lpstr> 8.1. Maxsus ta'minlash manbalari </vt:lpstr>
      <vt:lpstr>Презентация PowerPoint</vt:lpstr>
      <vt:lpstr> Alyuminiy qotishmalarini payvandlash qurilmalarining texnik tavsiflari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Mavzu: Alyuminiydan tayyorlangan maxsulotlarni payvandlashdagi o`zgaruvchan tokli ta`minlash manbalari </dc:title>
  <cp:lastModifiedBy>uuu</cp:lastModifiedBy>
  <cp:revision>4</cp:revision>
  <dcterms:modified xsi:type="dcterms:W3CDTF">2018-11-17T06:05:05Z</dcterms:modified>
</cp:coreProperties>
</file>