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54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38200" y="520700"/>
            <a:ext cx="10668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Unit 11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Ta`minlash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manbalarini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ta`mirlash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hizmat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ko`rsatish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transformatorlarga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ko`rsatish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o`zgartirgichlariga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ko`rsatish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Uskunalarni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montaj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235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6600" y="330200"/>
            <a:ext cx="103378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  <a:spcAft>
                <a:spcPts val="0"/>
              </a:spcAft>
            </a:pP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11.1.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transformatorlarga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ko`rsatish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rostlagich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bo'lmasligi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rostlagichdagi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qisqichlar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yaxshilab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tortib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malikamlanishi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puxta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ishqalanuvchi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vaqt-vaqtida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(6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moylanishi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normal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sovishi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g'altaklarning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g'ilof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oldini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g'ilof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pachoqlangan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to'g'rilanadi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G'ilofšiz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ulanmagan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man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birlamchi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zanjirining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o'tadigan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qismlariga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tegmasligi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741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4200" y="342900"/>
            <a:ext cx="106172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Avariyaga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nuqsonlarni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tuzatish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vaqt-vaqti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ko'zdan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kechirib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nuqsonlar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Chulg`am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o'ramlarining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tutashishi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Qizishi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izolatsiyaning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kuyishi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chulg'amning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dalolat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chulg'am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uzilmagan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birlamchi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chulg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'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tutashgan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bo'lsa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guvillaydi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salt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qiziydi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Nuqsonni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tuzatish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tarmoqdan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qismlarga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ajratish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tutashgan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tuzatish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chulg'amni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o'rash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endParaRPr lang="ru-RU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0231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7500" y="419100"/>
            <a:ext cx="10528300" cy="4445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yomon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kontaktlashadi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mator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qiziydi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darhol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bartaraf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rostlagich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tarmoqdan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ayiriladi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qizib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turgarn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qismlarga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ajratiladi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yuzalar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zich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moslanadi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qisqich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boltlari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oxirigacha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burab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tortiladi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936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431800"/>
            <a:ext cx="10553700" cy="6232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Izolatsiyalarning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shikastlanishi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o`zak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mahkamlanadigan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shpilkalar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boshga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qismlarning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o'ta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qizishi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qismlarga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ajratib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shikastlangan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izolatsiyani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yangilash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Vintli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uzatmaning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bo`shashib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qolishi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o`zakning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guvillashi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Mahkamlash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shpilkalarini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burab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taranglash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7059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6400" y="342900"/>
            <a:ext cx="10566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  <a:spcAft>
                <a:spcPts val="0"/>
              </a:spcAft>
            </a:pP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11.2. </a:t>
            </a:r>
            <a:r>
              <a:rPr lang="en-US" sz="20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o`zgartirgichlariga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ko`rsatish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o`zgartirgichi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suratga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taqdirdagina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bekem-ko`st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ishlaydi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generator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kollektori,cho`tkalar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podshibniklarga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r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11.1-jadval</a:t>
            </a:r>
            <a:endParaRPr lang="ru-RU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0900" y="2413000"/>
            <a:ext cx="10528300" cy="415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8829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8300" y="254001"/>
            <a:ext cx="10591800" cy="6029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Kollektorni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vaqt-vaqti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benzinga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ho'llangan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latta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changdan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tozalab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operatsiya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generator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to'xtaganida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to'g'ri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kollektorda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qurum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izlari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bo`lmasligi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Cho`tkalarning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kollektorda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qurum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izlarini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qoldirmasdan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mayda-mayda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uchqunlanishi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Kollektorda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qurum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izlari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bo'lsa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sabablarini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bartaraf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kollektorni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donador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presslangan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pemza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kollektor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shaklidagi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yog'och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kolodkaga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tortilgan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shishali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qog'oz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silliqlash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Kollektorning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tekisda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silliqlanishi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Kollektorni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jilvir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qog'oz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silliqlash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qat'iyan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man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227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2900" y="723900"/>
            <a:ext cx="10223500" cy="4547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Agar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o'tishi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plastinalar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orasidan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sluda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boshlasa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cho'tkalar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ishlaganida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uchqun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ko'rinadi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shovqin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hollarda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arracha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plastinalar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sludani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mm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chuqurlikda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ohistagina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so'ng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qirrali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egov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pitirlarni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egovlab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kollektorni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cho'tkalarni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ko'tarib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silliqlash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180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5000" y="393700"/>
            <a:ext cx="9791700" cy="5573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Cho'tka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suratda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ko'zdan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kechirib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Shikastlangan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yeyilgan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cho'tka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o'rniga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yangisini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o'rnatish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kollektorga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surkash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cho'tka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ostiga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shishali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qog'oz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polosa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shishasini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cho'tkaga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qaratib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qo`yiladi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Qog`oz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yo'nalishi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bo'yicha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cho'tka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kollektoriga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jips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yopishguniga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cho'tka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ostidan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o'tkaziladi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Cho'tka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tutgich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prujinasi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normal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bosimda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surkalanadi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Cho'tkalar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surkash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qilinganidan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kollektor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silliqlangandar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puflab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ketkaziladi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cho'tkalarni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tugal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silliqlash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generator salt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61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330200"/>
            <a:ext cx="105283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cho'tkalarni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o'rnatishda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hammasi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tekis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ekanligini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plastinadan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baravariga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yangisiga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o'tishiga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ishonch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cho`tkalarning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oboymada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qisilmasdan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surilishini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tebranmasligini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Halqalashning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ostki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chekkasi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kollektordan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2-3 mm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narida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Traversa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noto'g'ri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bo`lganida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cho`tkalar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ko`p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uchqunlanishi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hatto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kollektor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kuyishi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		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o'tishi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sharikli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podshipniklarning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moyi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quyuqlashib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ifloslanadi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moyni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yiliga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marta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yangilab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951583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9100" y="584201"/>
            <a:ext cx="10541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Ifloslangan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moydan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tozalangandan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so'ng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podshipniklarni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shprits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benzin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purkab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yaxshilab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yuvish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so'ngra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to'lg'azib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qo'yish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Podshipniklarni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qismlarga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ajratishda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narsalar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masligiga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e'tibor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Nam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izolatsiyasi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namiqib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qarshiligi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kamayishi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vaqtgacha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ochiq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isitilmaydigan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xonada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ishlamasdan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turganida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ro'y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hollarda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ishlatishdan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oldin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o`zgartirgichga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ko`rsatish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bo`yicha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zavod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ko`rsatmasida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ko`rsatilgan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quritib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92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228043"/>
            <a:ext cx="10452100" cy="6629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>
              <a:lnSpc>
                <a:spcPct val="150000"/>
              </a:lnSpc>
              <a:spcAft>
                <a:spcPts val="0"/>
              </a:spcAft>
            </a:pPr>
            <a:r>
              <a:rPr lang="en-US" sz="2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11.3. </a:t>
            </a:r>
            <a:r>
              <a:rPr lang="en-US" sz="26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Uskunalarni</a:t>
            </a:r>
            <a:r>
              <a:rPr lang="en-US" sz="2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montaj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endParaRPr lang="ru-RU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Aksariyat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ko‘chmas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sexning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o‘rnatilib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boltlar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maxkamlab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qudratli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poydevorlar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ko‘rsatishni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osonlashtirmogi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liniyalar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yirik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qurama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aralash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staninasinig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bikrligi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bo‘lishini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ta’minlashdan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poydevorlargagina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montaj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Osma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sex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polida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portallarga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monorelslarga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o‘rnatiladi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Monorelslar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sexnining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stropilalariga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osib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038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6900" y="355600"/>
            <a:ext cx="97409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Yirik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mo‘ljallangan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ko‘chma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sex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rels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yo‘llarga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montaj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yo‘llarda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montaj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portal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kolonnalarda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rels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yullarda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harakatlanuvchi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kran-balkaga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montaj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mashinalarini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energiyasi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sovituvchi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siqilgan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zamonaviy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kontaktli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texnikasining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muhim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masalalaridan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sanaladi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Tanlangan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mashinasi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sexning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tarmog‘i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ulanmog‘i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darkor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ГОСТ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297-80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kontaktli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mashinalari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nominal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–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10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+5 %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igacha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o‘zgarib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kuchlanishda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ishonchli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29049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2600" y="406400"/>
            <a:ext cx="10033000" cy="6029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Sex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tarmoqlari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podstansiyadagi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transformatorining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shartlarga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tanlanmog‘i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fazali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fazalar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tekis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taqsimlanishi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kamroq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og‘adi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pasayadi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tarmoqqa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uzgich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uzgich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tarmoqdan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olinadigan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nosozlik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avariya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holatida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uzib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zarurdir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pasayish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shartidan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chiquvchi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kabelning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kesimi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uzunligiga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sex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podstansiyasiga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yaqinroq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joylashtirish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tavsiya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9034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0700" y="571500"/>
            <a:ext cx="98171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oqar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me’yorida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sovitish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ahamiyat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sexning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keladigan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quvuriga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rezinka-mato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shlang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diametri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8</a:t>
            </a:r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–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 mm)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vositasida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ventili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Sovitish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soz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bo‘layotganini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ko‘z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oqovaquvur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kanalizatsiya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ochiq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oqizlladi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Sovitish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sharoiti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tizimdagi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bosimi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0,15</a:t>
            </a:r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–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0,3 MPa 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bo‘lmog‘i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29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6400" y="381001"/>
            <a:ext cx="100203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bosimda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sovitish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keskin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yomonlashadi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magshinaning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ortiqcha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qizishi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elektrodlarning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chidamliligi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pasayishiga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teshilishga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bulishi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Sexga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o‘rnatilgan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yopiq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sovitish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muvofiqdir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sovishga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ulguradi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Sizgan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to‘ldirish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10 %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sovituvchi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kanallarini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iflosliklardan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ta’minlovchi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suvquvur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tarmog‘i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qo‘shimcha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filtrlar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o‘rnatish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muvofiqdir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0436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6100" y="228600"/>
            <a:ext cx="99441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Aksariyat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pnevmatik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siqilgan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sex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tarmog‘i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o‘zatiladi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bosimi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0,38 MPa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bo‘lmaydi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pnevmatik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tozalangan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quvurlarda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bosimi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pasayib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ketmasligi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o‘rnatiladigan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xona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quruq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havosining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harorati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turmaydigan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o‘yuvchi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bug‘larsiz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kislota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bug‘larisiz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bo‘lmog‘i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darkor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bug‘lar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izolyatsiyaning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yemirilishi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qismlarning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joylarida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yomonlashuviga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165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5300" y="0"/>
            <a:ext cx="10033000" cy="6629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smena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mobaynida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havosining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harorati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10°C 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sovituvchi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harorati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</a:t>
            </a:r>
            <a:r>
              <a:rPr lang="en-US" sz="2600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–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25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o‘zgarib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turadigan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yopiq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xonalarda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ishlatishga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mo‘ljalanadi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moslamalari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o‘lchamlariga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keluvchi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tagliklarga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sex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o‘rnatiladi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uskunalari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moslamalaridan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birikmalar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shartlaridan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biridir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Uskunalarning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ishlamay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jiddiy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yo‘qotishlarga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Uskunalarning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ishonchli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uskunalarni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muddatlarda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ko‘zdan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kechirish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rejali-oldini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ta’mirlash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ta’minlanadi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5079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6300" y="203201"/>
            <a:ext cx="79629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42900" y="4140200"/>
            <a:ext cx="10833100" cy="21005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11.1-rasm.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Kontaktli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o‘rnining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joylashuvi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–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tushiruvchi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	2 </a:t>
            </a:r>
            <a:r>
              <a:rPr lang="en-US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– 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uskunna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-lar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moslamalar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quti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3 </a:t>
            </a:r>
            <a:r>
              <a:rPr lang="en-US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–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4 </a:t>
            </a:r>
            <a:r>
              <a:rPr lang="en-US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–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payvandlangan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qo‘yiladigan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joy; 5 </a:t>
            </a:r>
            <a:r>
              <a:rPr lang="en-US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–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payvandlanishi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uzellar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qo‘yiladigan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joy; 6 </a:t>
            </a:r>
            <a:r>
              <a:rPr lang="en-US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–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tanavorlar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qo‘yiladigan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yig‘iladigan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joy; 7 </a:t>
            </a:r>
            <a:r>
              <a:rPr lang="en-US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–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8 </a:t>
            </a:r>
            <a:r>
              <a:rPr lang="en-US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–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to‘kiladigan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9 </a:t>
            </a:r>
            <a:r>
              <a:rPr lang="en-US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–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10 </a:t>
            </a:r>
            <a:r>
              <a:rPr lang="en-US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–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kolonnalar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l, 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–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kolonnalar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oralig‘i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=6 m,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=12, 18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24 m;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–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sex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devori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o‘rtasidagi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oraliq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1min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=0,7 m.</a:t>
            </a: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766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8800" y="355600"/>
            <a:ext cx="104775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Uskunalarga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mexaniklar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elektriklar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chilangarlar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elektronika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mutaxassislari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ko‘rsatishlari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rejali-oldini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oluvchi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ta’mirlash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(ROT)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uskunalarini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ta’mirlashning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ROT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attestatsiya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Attestatsiya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parametrlarining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barqarorligi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rostlash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chegaralari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ta’mirlashlardan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attestatsiyadan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312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3700" y="190500"/>
            <a:ext cx="102108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Turkumlab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attestatsiya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Attestatsiya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tutashuv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rejimida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pasportidagi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ma’lumotlarga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kelsa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parametrlarning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chetlashuvi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±(5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–1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0)%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doirasida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bo‘lmogi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nominal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sur’atda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mobaynida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uzluksiz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o‘lchanadi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kuzatib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harakatlanuvchi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vaqt-vaqtida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grafitkastor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moyi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moylab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Roliklarni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aylantirish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yuritmasi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reduktorlari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moyi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ochik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uzatmalar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vazelin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moylanadi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383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3700" y="165100"/>
            <a:ext cx="10363200" cy="6486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Liniya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sozlovchilari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ko‘rsatishni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sxemasiga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muvofik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ustasi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ta’mirlash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bo‘linmalariga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buysunadilar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Sozlovchi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texnologiyasini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xususiyatlarini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biladigan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malakali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ishchidir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vazifalariga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rejimga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sozlash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rejimni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to‘xtatish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almashtirish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tozalash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konturi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qismlarini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almashtirish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moslamalarining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ahvolini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777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4200" y="749300"/>
            <a:ext cx="10363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49580" algn="ctr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nuqsonlar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78180">
              <a:lnSpc>
                <a:spcPct val="150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3053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6100" y="1498600"/>
            <a:ext cx="9537700" cy="2015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49580" algn="ctr">
              <a:lnSpc>
                <a:spcPct val="150000"/>
              </a:lnSpc>
              <a:spcAft>
                <a:spcPts val="0"/>
              </a:spcAft>
            </a:pPr>
            <a:r>
              <a:rPr lang="en-US" sz="4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E’TIBORINGIZ UCHUN RAHMAT</a:t>
            </a:r>
            <a:endParaRPr lang="ru-RU" sz="3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80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</TotalTime>
  <Words>1556</Words>
  <Application>Microsoft Office PowerPoint</Application>
  <PresentationFormat>Широкоэкранный</PresentationFormat>
  <Paragraphs>54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1" baseType="lpstr">
      <vt:lpstr>MS Mincho</vt:lpstr>
      <vt:lpstr>Arial</vt:lpstr>
      <vt:lpstr>Calibri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uuu</dc:creator>
  <cp:lastModifiedBy>uuu</cp:lastModifiedBy>
  <cp:revision>2</cp:revision>
  <dcterms:created xsi:type="dcterms:W3CDTF">2018-11-17T04:47:05Z</dcterms:created>
  <dcterms:modified xsi:type="dcterms:W3CDTF">2018-11-17T05:01:26Z</dcterms:modified>
</cp:coreProperties>
</file>