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5" r:id="rId3"/>
    <p:sldId id="315" r:id="rId4"/>
    <p:sldId id="316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26" r:id="rId15"/>
    <p:sldId id="327" r:id="rId16"/>
    <p:sldId id="328" r:id="rId17"/>
    <p:sldId id="329" r:id="rId18"/>
    <p:sldId id="330" r:id="rId19"/>
    <p:sldId id="331" r:id="rId20"/>
    <p:sldId id="332" r:id="rId21"/>
    <p:sldId id="333" r:id="rId22"/>
    <p:sldId id="334" r:id="rId23"/>
    <p:sldId id="335" r:id="rId24"/>
    <p:sldId id="336" r:id="rId25"/>
    <p:sldId id="337" r:id="rId26"/>
    <p:sldId id="338" r:id="rId27"/>
    <p:sldId id="339" r:id="rId28"/>
    <p:sldId id="340" r:id="rId29"/>
    <p:sldId id="341" r:id="rId30"/>
    <p:sldId id="342" r:id="rId31"/>
    <p:sldId id="343" r:id="rId32"/>
    <p:sldId id="344" r:id="rId33"/>
    <p:sldId id="346" r:id="rId34"/>
    <p:sldId id="347" r:id="rId35"/>
    <p:sldId id="348" r:id="rId36"/>
    <p:sldId id="349" r:id="rId37"/>
    <p:sldId id="350" r:id="rId38"/>
    <p:sldId id="351" r:id="rId39"/>
    <p:sldId id="352" r:id="rId40"/>
    <p:sldId id="353" r:id="rId41"/>
    <p:sldId id="354" r:id="rId42"/>
    <p:sldId id="283" r:id="rId4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1330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28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6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8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467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826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69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7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61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358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75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DC4DC-A992-4B68-9246-CA1D9400A849}" type="datetimeFigureOut">
              <a:rPr lang="ru-RU" smtClean="0"/>
              <a:t>30.09.2021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76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625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VOSITALARINI QIYOSLASH VA KALIBRLASH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-mavzu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tutgan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unumdorligini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28600" algn="ctr">
              <a:lnSpc>
                <a:spcPct val="115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kalibrlashning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masalalari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www.calibrate.co.uk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etrology and Calibration - What Are They? - Calibr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48" y="2715768"/>
            <a:ext cx="5683567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33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61872" y="834444"/>
            <a:ext cx="9372600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3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-mavzu.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xizmatda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kalibrlash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ishlarini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tutgan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o’rni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sifatini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ishlarini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unumdorligini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oshirish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kalibrlashning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umumiy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masalalari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Reja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914400" indent="-4572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ta’minot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to’g’risida</a:t>
            </a:r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  <a:p>
            <a:pPr marL="914400" indent="-4572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O’lchov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kalibrlash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xizmatni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tashkil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etish</a:t>
            </a:r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  <a:p>
            <a:pPr marL="914400" indent="-4572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O’lchov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kalibrlash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</a:t>
            </a:r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  <a:p>
            <a:pPr marL="914400" indent="-4572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Davlat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metrologiya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nazorati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tekshiruvi</a:t>
            </a:r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  <a:p>
            <a:pPr marL="914400" indent="-4572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Qiyoslash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labaratoriyalari</a:t>
            </a:r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  <a:p>
            <a:pPr marL="914400" indent="-4572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O’lchanadigan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sifat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mikdor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tavsiflari</a:t>
            </a:r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</a:endParaRPr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Ma’ruzachi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Akhrorbek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Ermatov</a:t>
            </a:r>
            <a:endParaRPr lang="ru-RU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61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6464" y="1239115"/>
            <a:ext cx="9564624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informatsiyasiga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nafaqat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tan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narxi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aniqlikka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053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47800" y="1041773"/>
            <a:ext cx="10174224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tavsifdan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chiqib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mumkinki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ta’minotning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vazifasiga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yuklatilgan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borasidagi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ekspertizadan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attestatsiyasi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hokazolar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4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36192" y="1055391"/>
            <a:ext cx="9939528" cy="5129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ta’minotning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to’rtta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etuvchisi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mavjuddir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attestatsiyasi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ma’lumotnomalar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mahkamalardagi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Me’yoriy-qonuniy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044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0008" y="1364148"/>
            <a:ext cx="85039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ta’minotningo’z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oldiga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qo’ygan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maqsadlari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agregatlarning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almashuvchanligini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boyliklarning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energetik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resurslarining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himoya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salomatlikni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hokazolar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625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8800" y="1486847"/>
            <a:ext cx="91622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profilaktika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respublikamizda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bozor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munosabatlariniyanada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chuqurroq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shakllanishiga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eksport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oshirilishiga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munosib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2442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6331" y="1147871"/>
            <a:ext cx="9161675" cy="689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ASBOBLARINI KALIBRLASH</a:t>
            </a:r>
            <a:endParaRPr lang="ru-RU" sz="3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The importance of Calibration of Measuring Instruments and Equip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775" y="1981200"/>
            <a:ext cx="7574828" cy="3892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99280" y="5980092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https://www.latestquality.com/calibration-of-measuring-instruments/</a:t>
            </a:r>
          </a:p>
        </p:txBody>
      </p:sp>
    </p:spTree>
    <p:extLst>
      <p:ext uri="{BB962C8B-B14F-4D97-AF65-F5344CB8AC3E}">
        <p14:creationId xmlns:p14="http://schemas.microsoft.com/office/powerpoint/2010/main" val="1682515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0800" y="1061249"/>
            <a:ext cx="10535920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keyinchalik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nizomlar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Oz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8.029 - 2015 da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da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tafsilotlari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yo’naltirilgan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sub’ektlar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4979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10640" y="1342747"/>
            <a:ext cx="10180320" cy="4375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to’g’risidagi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kalibrlanganligini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0364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48560" y="1837908"/>
            <a:ext cx="84632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tamoyillarga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tuziladi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tizimga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ixtiyoriy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boshlang’ich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6034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71600" y="1265056"/>
            <a:ext cx="103835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tizimidagi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faoliyatning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tamoyillarini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qilinayotganligini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inspektsion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9111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4560" y="1092336"/>
            <a:ext cx="107594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SMS ITI,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SSM,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tuzilmasi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quyidagilardan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topgan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Kengashi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3859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4960" y="895404"/>
            <a:ext cx="9337040" cy="5129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jumladan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jamg’armasini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shakllantiradi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malkasini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takomillashtirish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1188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5120" y="1234273"/>
            <a:ext cx="9743440" cy="4375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quyidagilarga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mas’ul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qarashli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intervallarining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o’rnatilganligiga</a:t>
            </a:r>
            <a:r>
              <a:rPr lang="ru-RU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blanklarga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shtamplarga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0986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3634" y="866439"/>
            <a:ext cx="8828251" cy="689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ASBOBLARINI QIYOSLASH</a:t>
            </a:r>
            <a:endParaRPr lang="ru-RU" sz="3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Types of Measuring Instrument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33"/>
          <a:stretch/>
        </p:blipFill>
        <p:spPr bwMode="auto">
          <a:xfrm>
            <a:off x="1302701" y="1910080"/>
            <a:ext cx="9972675" cy="4081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5793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9520" y="1132673"/>
            <a:ext cx="1047496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shartnomalar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bitimlar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import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nizomlar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8.003:2005 “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O’DT.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nizomlar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da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4015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5920" y="1051696"/>
            <a:ext cx="946912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import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inspektsion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import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nusxasi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yalpi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6512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57680" y="1268341"/>
            <a:ext cx="927608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operativ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saqlanayotgan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qiyoslashlararo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shartnomalari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da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kalendar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134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67091" y="441263"/>
            <a:ext cx="8841908" cy="13261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 METROLOGIYA NAZORATI </a:t>
            </a: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 TEKSHIRUVI</a:t>
            </a:r>
            <a:endParaRPr lang="ru-RU" sz="36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May be an image of mat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428" y="1883207"/>
            <a:ext cx="6561234" cy="3690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40045" y="5779587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https://www.facebook.com/uzstandard/photos/a.147950495564021/553389181686815</a:t>
            </a:r>
          </a:p>
        </p:txBody>
      </p:sp>
    </p:spTree>
    <p:extLst>
      <p:ext uri="{BB962C8B-B14F-4D97-AF65-F5344CB8AC3E}">
        <p14:creationId xmlns:p14="http://schemas.microsoft.com/office/powerpoint/2010/main" val="36272809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92192" y="990457"/>
            <a:ext cx="10498238" cy="5129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vakolatlangan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organ,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eksperimental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5885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19512" y="1046451"/>
            <a:ext cx="10208873" cy="512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Davlatmetrologiya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faoliyatdir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jismoniy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litsenziyalash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ijaraga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0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Amaldagi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qonunchilikka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binoan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tekshiruvi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nazoratidan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chiqqanida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ta’mirdan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keyin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import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qilinganida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qiyoslanishi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Qiyoslanishi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guruhlari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ro’yxatini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«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O’zstandart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»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agentligi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DSt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8.003:2005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muvofiq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tasdiqlaydi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tasdiqlanadigan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me’yoriy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hujjatlarga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muvofiq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o’tkaziladi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1554640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2111" y="823359"/>
            <a:ext cx="938706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qo’llanishgayaroqligini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8.008:2000 da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tan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bekor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guvoh­noma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6662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3135" y="675169"/>
            <a:ext cx="9850056" cy="5582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8.008:2000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8.003:2005 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yuridik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akkreditlangan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shartnomalar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bitimlar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import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nizomlar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8.003:2005 “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O’DT.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nizomlar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097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7307" y="921009"/>
            <a:ext cx="9282896" cy="5129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import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O’V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transport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qavatda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maqbuldir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sanitariya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10-12 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2-3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4,5-6 m</a:t>
            </a:r>
            <a:r>
              <a:rPr lang="en-US" sz="2200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0692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0618" y="874710"/>
            <a:ext cx="10336192" cy="5613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quyosh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to’g’ridan-to’g’ri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tushishiga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qo’ymaslik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derazalari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shimol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Sun’iy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sochilgan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Yoritilganlik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cho’g’lanma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lampalarda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150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lxdan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lyuminestsentli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lampalarda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300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lxdan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qorong’ulashtiruvchi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yorqin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moyli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bo’yoqlar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bo’yaladi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bo’yoqqa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bo’yaladi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rejimiga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talablarqo’yiladi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20°S da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50-80%,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konditsionerlardan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foydala-nishdir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8711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3215" y="891826"/>
            <a:ext cx="10162571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radioo’lchash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titrashining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ekran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lashtirishni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elektrlanadigan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sintetik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to’shamalarni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ishlatmagan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maqbuldir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o’rinlariga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6, 12, 127, 220 V li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havfsizlik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yong’in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1,5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statsionar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bo’shliq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stollardan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deraza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isitish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tizimlarigacha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0,2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o’rinli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0,8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o’rinli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stolda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1,5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5714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0536" y="886285"/>
            <a:ext cx="10174147" cy="5613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metodikasi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 185-79 da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chiqilayotganda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davomiyligi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davomiyligini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umumlashtirish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o’rinlariga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5845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08065" y="2505928"/>
            <a:ext cx="8346260" cy="689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 TUSHUNCHA VA ATAMALAR</a:t>
            </a:r>
            <a:endParaRPr lang="ru-RU" sz="3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8639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0699" y="970078"/>
            <a:ext cx="11042249" cy="551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«TSt-45.025:2000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da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O’lchovshunoslik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aniqlikka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qiymatli</a:t>
            </a:r>
            <a:r>
              <a:rPr lang="en-US" sz="2200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kondensatorlar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qadoq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magazinlar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bo’linmali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chizg’ichlar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induktivlik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variometr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kondensator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</a:t>
            </a:r>
            <a:r>
              <a:rPr lang="en-US" sz="2200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US" sz="2200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deb,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alohidagina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idrok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informatsiyasi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3141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1170" y="828411"/>
            <a:ext cx="10671858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analog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Anolog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funksiyasidan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informatsiyasi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kombinatsiyalangan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integrallovchi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tablodan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ko’rsatuvlar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diagramma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qog’oziga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chop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Kombinatsiyalangan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Integrallovchi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arkli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0673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22744" y="989968"/>
            <a:ext cx="10000527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</a:t>
            </a:r>
            <a:r>
              <a:rPr lang="en-US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deb, fan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yuksak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saviyasida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extimollikda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xolatidir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xaqiqiy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farqlanishidir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asl</a:t>
            </a:r>
            <a:r>
              <a:rPr lang="en-US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xaqiqiy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son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xaqiqiy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b="1" u="sng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u="sng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jixatdan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jinsli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1991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8953" y="2633251"/>
            <a:ext cx="9944645" cy="13261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O’LCHANADIGAN KATTALIKNING SIFAT </a:t>
            </a: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 MIQDOR TAVSIFLARI</a:t>
            </a:r>
            <a:endParaRPr lang="ru-RU" sz="36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8738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9042" y="1311777"/>
            <a:ext cx="9907931" cy="5129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turli-tuman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ikkitagina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tushuntiriladi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mohiyatini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Gap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uzun-qisqaligini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pastligini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bildiruvchi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tushunamiz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oldimizga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keltiramiz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oddiygina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bilishimiz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ishlaringizni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yig’ishtirib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oldingizga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Xo’sh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oldingizmi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narsaga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-a,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mavhum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yengil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aksariyat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keltirgansiz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gap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issiq-sovuqlikni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bildiruvchi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narsani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gavdalantirgansiz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mana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sizga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tushuntirmoqchi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946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9675" y="1195541"/>
            <a:ext cx="10822329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so’zlaydigan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mujassamlashtirganligini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shohidi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keltirishimiz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ko’pgina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ob’ektlarga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fizikaeiy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tizimlarga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holatlariga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o’tayotgan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jarayonlarga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tomonidap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xossadir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ikkinchisinikiga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kichikroq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mana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chambarchas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bog’liqqir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"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atamasidan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"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"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hokazolar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9205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34318" y="1070991"/>
            <a:ext cx="10613986" cy="5379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ob’ektiv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-fan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taraqqiyoti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bormokda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70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2050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bashorat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qilinmokda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mohiyatan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aniqlashimiz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Mana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ko’rilayotgan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kabilar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Hosilaviy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tezlik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tezlanish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0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9808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6234" y="920197"/>
            <a:ext cx="10551030" cy="689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 XAQIDA ASOSIY MA’LUMOTLAR</a:t>
            </a:r>
            <a:endParaRPr lang="ru-RU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В 1 кг сколько грам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538" y="1781980"/>
            <a:ext cx="8976850" cy="3737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592012" y="5692080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https://ru.siberianhealth.com/ru/blogs/kak/v-1-kg-skolko-gramm/</a:t>
            </a:r>
          </a:p>
        </p:txBody>
      </p:sp>
    </p:spTree>
    <p:extLst>
      <p:ext uri="{BB962C8B-B14F-4D97-AF65-F5344CB8AC3E}">
        <p14:creationId xmlns:p14="http://schemas.microsoft.com/office/powerpoint/2010/main" val="12477885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6917" y="1233525"/>
            <a:ext cx="1012784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deb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zvenosi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konstruktsiyasi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mohiyati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chambarchas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(M.F.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Malikov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ta’riflagan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qaytariluvchanlik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solishtiruvchanlik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alomatlari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0027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5340" y="744128"/>
            <a:ext cx="10347767" cy="593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chegaralanmagan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oralig’i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mobaynida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gravitatsion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tuzilmasidan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tobeligi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ikkilamchi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vakuumdagi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1/299792458 s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intervalida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5345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2349" y="1124300"/>
            <a:ext cx="1047123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Ulchanadigan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ko’lamiga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ko’lamning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qamrab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olinishini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ko’lamning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muvofiqlashtiriladi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termodinamik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muvofiqlashtirilgan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intervaldagi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8182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9205" y="723750"/>
            <a:ext cx="11227443" cy="5907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-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0,1-300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MGts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0,04-300 A li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MDH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etalon"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tobora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chetlashilmoqda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Rossiya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Ukrainada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yangitdan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atamasidan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foydalanilmaydi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xaroratlar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uchastkalari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o’xshashlar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oshirilmaydi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i="1" spc="-1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Ikkilamchi</a:t>
            </a:r>
            <a:r>
              <a:rPr lang="en-US" sz="2200" i="1" spc="-1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-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14433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472" y="998308"/>
            <a:ext cx="9820656" cy="5121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Sattarov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G.A. T.: TDTU 2018. 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Mеtrоlоgiya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asоslari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Extremum-Press, 2020.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Fizikaviy-kimyoviy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2018.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tеxnikasida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A’zamоv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– T.: TDTU, 2017.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8325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3406</Words>
  <Application>Microsoft Office PowerPoint</Application>
  <PresentationFormat>Широкоэкранный</PresentationFormat>
  <Paragraphs>200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9" baseType="lpstr">
      <vt:lpstr>Arial</vt:lpstr>
      <vt:lpstr>Calibri</vt:lpstr>
      <vt:lpstr>Calibri Light</vt:lpstr>
      <vt:lpstr>Courier New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22</cp:revision>
  <dcterms:created xsi:type="dcterms:W3CDTF">2021-09-19T06:45:01Z</dcterms:created>
  <dcterms:modified xsi:type="dcterms:W3CDTF">2021-09-30T03:02:16Z</dcterms:modified>
</cp:coreProperties>
</file>