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86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80" r:id="rId34"/>
    <p:sldId id="281" r:id="rId35"/>
    <p:sldId id="282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28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6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8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467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826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69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7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61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358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75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DC4DC-A992-4B68-9246-CA1D9400A849}" type="datetimeFigureOut">
              <a:rPr lang="ru-RU" smtClean="0"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76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lex.uz/pdfs/4305020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614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VOSITALARINI QIYOSLASH VA KALIBRLASH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1-Mavzu: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2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www.calibrate.co.uk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etrology and Calibration - What Are They? - Calibr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48" y="2715768"/>
            <a:ext cx="5683567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33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17320" y="689135"/>
            <a:ext cx="9619488" cy="5281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1-Mavzu: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Qiyoslash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usullari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82107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8680" y="464857"/>
            <a:ext cx="9445752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tavsiyanomalar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tavsiyanomalar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yo’riqnomalari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tavsiyanomalar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115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9224" y="298774"/>
            <a:ext cx="997610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tavsiyanomalarni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1.1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1.8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yo’riqnomalar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8.009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RH 51—022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chiquvchi-tashkilot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8.011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5757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8992" y="767453"/>
            <a:ext cx="8897112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ekspertizadan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(MXBM)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MXBM da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ekspertizadan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635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9576" y="890152"/>
            <a:ext cx="8641080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aiiqlanishini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qo’shimchalar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o’zgartishlari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tasdiqlanishi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8.011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attestatlanishi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o’tkazadi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089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50655" y="933733"/>
            <a:ext cx="7068312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kalibrlashning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ALIBRATION: What Is the Principle of Calibrat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366" y="2875562"/>
            <a:ext cx="5842889" cy="2738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017264" y="5824728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https://sicweb.com/blog/85-calibration-what-is-the-principle-of-calibrations</a:t>
            </a:r>
          </a:p>
        </p:txBody>
      </p:sp>
    </p:spTree>
    <p:extLst>
      <p:ext uri="{BB962C8B-B14F-4D97-AF65-F5344CB8AC3E}">
        <p14:creationId xmlns:p14="http://schemas.microsoft.com/office/powerpoint/2010/main" val="17847123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8408" y="794885"/>
            <a:ext cx="8787384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tavsiyanomalar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nashr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769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4360" y="165441"/>
            <a:ext cx="9537192" cy="632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tugagandan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tekshiradi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o’zgartishsiz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uzaytirilishi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o’zgartishlarni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tahririni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tugamasdan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uzaytirilishi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tahriri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MXBM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728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8408" y="657725"/>
            <a:ext cx="9208008" cy="5116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o’zgartishlarni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uzaytirish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keyinchalik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nizomlar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8.018-97 da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da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511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456" y="280486"/>
            <a:ext cx="9747504" cy="632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tafsilotlari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yo’naltirilgan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kalibrlanganligini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0223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9596" y="305780"/>
            <a:ext cx="950518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tuzilmasining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tashkillashtirish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alibration Services / Accredited Calibration | Brüel &amp;amp; Kjæ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9" r="11501"/>
          <a:stretch/>
        </p:blipFill>
        <p:spPr bwMode="auto">
          <a:xfrm>
            <a:off x="2085298" y="2708759"/>
            <a:ext cx="8013783" cy="2750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12628" y="5645956"/>
            <a:ext cx="313098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https://www.bksv.com/en/calibration/calibration-services</a:t>
            </a:r>
          </a:p>
        </p:txBody>
      </p:sp>
    </p:spTree>
    <p:extLst>
      <p:ext uri="{BB962C8B-B14F-4D97-AF65-F5344CB8AC3E}">
        <p14:creationId xmlns:p14="http://schemas.microsoft.com/office/powerpoint/2010/main" val="1117098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6112" y="1183604"/>
            <a:ext cx="1045159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200000"/>
              </a:lnSpc>
              <a:spcAft>
                <a:spcPts val="0"/>
              </a:spcAft>
            </a:pPr>
            <a:r>
              <a:rPr lang="en-US" sz="2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 KT QUYIDAGI TAMOYILLARGA ASOSLANGAN HOLDA TUZILADI:</a:t>
            </a:r>
            <a:endParaRPr lang="ru-RU" sz="22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tizimga</a:t>
            </a: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ixtiyoriy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boshlang’ich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8686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8760" y="1127896"/>
            <a:ext cx="96469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tizimidagi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faoliyatning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tamoyillarini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qilinayotganligini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inspektsion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1527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45920" y="924205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O‘zbekiston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Respublikasi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Vazirlar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Mahkamasining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“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O‘zbekiston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standartlashtirish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metrologiya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sertifikatlashtirish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agentligining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faoliyatini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yanada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takomillashtirish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chora-tadbirlari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to‘g‘risida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” 2019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yil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24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apreldagi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348-sonli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qarori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O‘zstandart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agentligining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quyidagilardan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Қўмита ва комиссиялар йиғилишлар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623" y="3229672"/>
            <a:ext cx="4119526" cy="2741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406028" y="6126479"/>
            <a:ext cx="307968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https://parliament.gov.uz/uz/events/committee/22692/</a:t>
            </a:r>
            <a:endParaRPr lang="ru-RU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5151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3480" y="433329"/>
            <a:ext cx="9890760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"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"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"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"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to‘g‘risida"gi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O‘zbekiston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akkreditatsiya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normativ-huquqiy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akkreditatsiyadan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raqobatbardoshligini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yagona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siyosatini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06789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3504" y="392281"/>
            <a:ext cx="10780776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yagona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akkreditatsiya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ilmiy-texnik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xorijiy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uyg‘unlashtirilishini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iste’molchilar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noto‘g‘ri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salbiy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oqibatlaridan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chora-tadbirlarni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akkreditatsiya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2940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5024" y="682443"/>
            <a:ext cx="9034272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reglamentlarni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bozorlarda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raqobatbardoshligini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eksport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reglamentlar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622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2456" y="929331"/>
            <a:ext cx="827532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eksport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eksport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bozorlarida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olinishiga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yo‘naltirilgan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hamkorlikni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faollashtirish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8462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2144" y="379351"/>
            <a:ext cx="9582912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axborot-kommunikatsiya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tadbirkorlik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interaktiv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kengaytirish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profilaktikasini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tadbirkorlik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ko‘maklashish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9769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8928" y="866662"/>
            <a:ext cx="903122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reglamentlar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yagona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xo‘jalik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huzurida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qo‘mitalarning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90295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9304" y="575394"/>
            <a:ext cx="9409176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xo‘jalik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uyg‘unlashtirish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O‘zstandart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Qonunchilikka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527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5296" y="789568"/>
            <a:ext cx="9838944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SMSITI,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SSM,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Kengashi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1006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834444"/>
            <a:ext cx="92537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</a:t>
            </a:r>
            <a:r>
              <a:rPr lang="en-US" sz="2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spcAft>
                <a:spcPts val="0"/>
              </a:spcAft>
            </a:pPr>
            <a:endParaRPr lang="ru-RU" sz="22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jamg’armasini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shakllantiradi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takomillashtirish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9703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60448" y="1717782"/>
            <a:ext cx="7933944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quyidagilarga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mas’ul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ishlarining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qarashli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intervallarining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o’rnatilganligiga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0911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71600" y="728542"/>
            <a:ext cx="9491472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tasdiqlaydi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blanklarga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shtamplarga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mikdorni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5121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5336" y="1143201"/>
            <a:ext cx="94640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qaqiqiy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5-rasmda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4702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71928" y="386048"/>
            <a:ext cx="76870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to‘g‘risida»gi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asossan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(«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O&amp;#39;zstandart” agentligi bosh direktori lavozimidan ozod etild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302" y="2827616"/>
            <a:ext cx="5150303" cy="325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280556" y="5864220"/>
            <a:ext cx="206979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https://kun.uz/uz/39757464?q=%2F39757464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12732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3040" y="1105513"/>
            <a:ext cx="8842248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ru-RU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vakolatiga</a:t>
            </a: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yagona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siyosatini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mintaqalararo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tarmoqlararo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muvofiqlashtirish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qo‘llab-quvvatlash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solishtirilishini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normativ-huquqiy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hamkorlikda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1820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6776" y="1028343"/>
            <a:ext cx="8586216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muhandis-texnik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shartnomalariga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qatnashish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yagona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uyg‘unlashuvini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iste’molchilar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fuqarolarning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sog‘lig‘i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manfaatlarini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noto‘g‘ri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salbiy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oqibatlaridan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chora-tadbirlarni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9116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25880" y="1255836"/>
            <a:ext cx="102321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nazoratining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ob’ektlari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axborot-o‘lchov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uslubiyotlari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5374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4440" y="850589"/>
            <a:ext cx="947318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sog‘liqni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veterinariya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boyliklarni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energetika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resurslarini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savdo-tijorat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bojxona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pochta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telekommunikatsiya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zaharli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yengil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alangalanuvchan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portlovchi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radioaktiv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mudofaasini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mehnat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transport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geodezik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gidrometeorologik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attestatsiyadan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qazilmalarni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qazib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sport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rekordlarini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ro‘yxatga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tatbiq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85458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3040" y="1166843"/>
            <a:ext cx="914400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uslubiyotlarini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uslubiyotlarini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akkreditatsiya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8482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9536" y="556873"/>
            <a:ext cx="10634472" cy="5624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ijarasi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shug‘ullanish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realizatsiya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o‘lchamlar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uslubiyotlarining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akkreditatsiya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4431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472" y="998308"/>
            <a:ext cx="9820656" cy="3734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Sattarov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2019.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2019.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Kadrоva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Gaziеv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G.A. T.: TDTU 2018.  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Mеtrоlоgiya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asоslari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Extremum-Press, 2020.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Fizikaviy-kimyoviy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2018.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tеxnikasida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A’zamоv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– T.: TDTU, 2017.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8100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2220</Words>
  <Application>Microsoft Office PowerPoint</Application>
  <PresentationFormat>Широкоэкранный</PresentationFormat>
  <Paragraphs>191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8</cp:revision>
  <dcterms:created xsi:type="dcterms:W3CDTF">2021-09-19T06:45:01Z</dcterms:created>
  <dcterms:modified xsi:type="dcterms:W3CDTF">2021-09-20T01:04:23Z</dcterms:modified>
</cp:coreProperties>
</file>