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4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5" r:id="rId34"/>
    <p:sldId id="283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4-mavzu: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kursatkichlari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5330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4-mavzu: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kursatkichlari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</a:t>
            </a: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</a:t>
            </a: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88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5528" y="1224457"/>
            <a:ext cx="1100023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to’xtatilishilozim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568" y="886937"/>
            <a:ext cx="1044244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me’yoriy-texnik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nomerlari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reestrida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moslamalari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ro’yxatda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xarakteristikalari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ITH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standartlar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nomerlari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xarakteristikalarini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bir-birini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takrorlaydigan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112560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3896" y="1446444"/>
            <a:ext cx="97475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qiyosla-nayotgan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titrash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silkinish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garmonikalarning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493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1076014"/>
            <a:ext cx="10945368" cy="5116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qobig’ini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germetiklikni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yoritilganlikni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tekshprish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tutashtirib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nuqsonlar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318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7008" y="1088985"/>
            <a:ext cx="1014984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chiqarish­dan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ITH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tutilganidan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chog’ida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chunonchi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kelgan-kelmaganligiga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biror-bir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kiritdimi-yo’qligiga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qiyinchilik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tug’dirmaydi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reglamentlangan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609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1359478"/>
            <a:ext cx="1020470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ko’paytmalari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718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0432" y="1293979"/>
            <a:ext cx="1016812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dalolatnomasi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varaqlariga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shubhali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tuyuladigan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dalolatnoma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tugatilganidan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dalolatnomalarga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hisob-kitoblarga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kiritiladi,ularga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955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2728" y="851241"/>
            <a:ext cx="10634472" cy="5624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mikdorni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qaqiqiy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5-rasmda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489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796" y="1033272"/>
            <a:ext cx="7964424" cy="307238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59964" y="4573045"/>
            <a:ext cx="680008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04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1474184"/>
            <a:ext cx="10058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GOST 8.061-2007 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lokal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konkret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tasdiqlanadi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543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2224" y="1299297"/>
            <a:ext cx="9674352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vakolatlangan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144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8448" y="1342034"/>
            <a:ext cx="102321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Davlatmetrologiya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985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192" y="1474640"/>
            <a:ext cx="938174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litsenziyalash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ijaraga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qonunchilikka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binoan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tekshiruvi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chiqqanida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ta’mirdan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import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guruhlari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«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O’zstandart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agentligi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8.003:2005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tasdiqlaydi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tasdiqlanadigan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me’yoriy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hujjatlarga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096417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4752" y="1380101"/>
            <a:ext cx="98480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qo’llanishgayaroqligini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8.008:2000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tan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guvoh­noma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4778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8176" y="1159801"/>
            <a:ext cx="10122408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8.008:2000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bitimlar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 “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O’DT.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421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192" y="1200204"/>
            <a:ext cx="9445752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nushasi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yalpi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7453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79576" y="950981"/>
            <a:ext cx="1071676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kalendar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saqlanayotgan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plombasi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xaridga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7694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8448" y="1358634"/>
            <a:ext cx="10122408" cy="4671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dalolatnomasida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qiyoslashidan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tadbirkorlik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sport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rekordlarini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845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7280" y="804677"/>
            <a:ext cx="10543032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arbitraj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bojxona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sog’liqni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transportning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ta’minlash;aloqa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hisoblashlar;savdoning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berilaganligi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872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6070" y="644951"/>
            <a:ext cx="6262740" cy="13665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 DAVRIYLIGI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14 Different Types of Measuring Tools &amp;amp; Their Uses (with Picture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111" y="2083713"/>
            <a:ext cx="8110729" cy="381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15751" y="5920146"/>
            <a:ext cx="31983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https://housegrail.com/types-of-measuring-tools/</a:t>
            </a:r>
          </a:p>
        </p:txBody>
      </p:sp>
    </p:spTree>
    <p:extLst>
      <p:ext uri="{BB962C8B-B14F-4D97-AF65-F5344CB8AC3E}">
        <p14:creationId xmlns:p14="http://schemas.microsoft.com/office/powerpoint/2010/main" val="41114227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8448" y="1205521"/>
            <a:ext cx="9857232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reglamentlovchi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8.003:2005. Bu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tayanadi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ta’mirlangan,xorijdan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qamrab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muvofiqligitasdiqlangan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tanolinishi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davriyligiishlatish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buzuq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vaqtidaaniqlanishini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87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3896" y="1308441"/>
            <a:ext cx="100218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davriyqiyoslashdan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chog’ida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tekshiradilar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5292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5336" y="1006305"/>
            <a:ext cx="9902952" cy="5289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2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tasdiqlashda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organlari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shaxslar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davriy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oraliqlarni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xususiyatlarini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korrektirlash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0590100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9888" y="1002018"/>
            <a:ext cx="10204704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shaxsning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5377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4480" y="356621"/>
            <a:ext cx="9317736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silkinishlar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vibratsiyalar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tajovuzkor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transformatorlari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- 5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-2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biryilda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5780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3936" y="518427"/>
            <a:ext cx="8705088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 SXEMALARIGA QO’YILADIGAN TALABLAR VA O’LCHASH VOSITALARI METROLOGIK KO'RSATKICHLARI NATIJALARIGA TA'SIR ETUVCHI OMILLAR</a:t>
            </a:r>
            <a:endParaRPr lang="ru-RU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Electrical Measurement Instruments - E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592841"/>
            <a:ext cx="6811264" cy="343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87064" y="5894606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https://www.enia.gr/en/proionta/organa-metriseon-dokimon/organa-ilektrikon-metriseon/</a:t>
            </a:r>
          </a:p>
        </p:txBody>
      </p:sp>
    </p:spTree>
    <p:extLst>
      <p:ext uri="{BB962C8B-B14F-4D97-AF65-F5344CB8AC3E}">
        <p14:creationId xmlns:p14="http://schemas.microsoft.com/office/powerpoint/2010/main" val="38406087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3040" y="1313758"/>
            <a:ext cx="9930384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hamdo’stligida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umumittifoq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1247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6968" y="1179581"/>
            <a:ext cx="10625328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kelmasligi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muomalaga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2500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5296" y="1067518"/>
            <a:ext cx="9592056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yalpi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1796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1234445"/>
            <a:ext cx="10725912" cy="5379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kalendar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saqlanayotgan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plombasi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xaridga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0662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4360" y="866997"/>
            <a:ext cx="11137392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qiyoslashidan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tadbirkorlik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buyurtnoma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 g)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sport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rekordlarini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arbitraj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bojxona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sog’liqni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transportning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ta’minlash;aloqa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xo’jaliklararo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hisoblashlar;savdoning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751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2672</Words>
  <Application>Microsoft Office PowerPoint</Application>
  <PresentationFormat>Широкоэкранный</PresentationFormat>
  <Paragraphs>157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</cp:revision>
  <dcterms:created xsi:type="dcterms:W3CDTF">2021-09-19T06:45:01Z</dcterms:created>
  <dcterms:modified xsi:type="dcterms:W3CDTF">2021-10-07T04:12:11Z</dcterms:modified>
</cp:coreProperties>
</file>