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4" r:id="rId3"/>
    <p:sldId id="346" r:id="rId4"/>
    <p:sldId id="347" r:id="rId5"/>
    <p:sldId id="348" r:id="rId6"/>
    <p:sldId id="349" r:id="rId7"/>
    <p:sldId id="350" r:id="rId8"/>
    <p:sldId id="351" r:id="rId9"/>
    <p:sldId id="352" r:id="rId10"/>
    <p:sldId id="353" r:id="rId11"/>
    <p:sldId id="355" r:id="rId12"/>
    <p:sldId id="356" r:id="rId13"/>
    <p:sldId id="357" r:id="rId14"/>
    <p:sldId id="358" r:id="rId15"/>
    <p:sldId id="359" r:id="rId16"/>
    <p:sldId id="360" r:id="rId17"/>
    <p:sldId id="361" r:id="rId18"/>
    <p:sldId id="362" r:id="rId19"/>
    <p:sldId id="363" r:id="rId20"/>
    <p:sldId id="364" r:id="rId21"/>
    <p:sldId id="365" r:id="rId22"/>
    <p:sldId id="366" r:id="rId23"/>
    <p:sldId id="367" r:id="rId24"/>
    <p:sldId id="368" r:id="rId25"/>
    <p:sldId id="369" r:id="rId26"/>
    <p:sldId id="370" r:id="rId27"/>
    <p:sldId id="371" r:id="rId28"/>
    <p:sldId id="372" r:id="rId29"/>
    <p:sldId id="373" r:id="rId30"/>
    <p:sldId id="374" r:id="rId31"/>
    <p:sldId id="375" r:id="rId32"/>
    <p:sldId id="376" r:id="rId33"/>
    <p:sldId id="377" r:id="rId34"/>
    <p:sldId id="378" r:id="rId35"/>
    <p:sldId id="379" r:id="rId36"/>
    <p:sldId id="283" r:id="rId3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5-mavzu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yaroqliligini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me’zoni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bilvosita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o’lchashlardagi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noaniqligini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baxolash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5-mavzu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yaroqliligini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me’zoni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bilvosita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o’lchashlardagi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xatoliklar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O’lchashlar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noaniqligini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baxolash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me’zoni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bilvosita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o’lchashlardagi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baxolash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yaxlitlash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8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0432" y="736842"/>
            <a:ext cx="9820656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berilaganligi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8.003:2005. </a:t>
            </a:r>
            <a:endParaRPr lang="en-US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tayanadi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ta’mirlangan,xorijdan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qamrab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muvofiqligitasdiqlangan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tanolinishi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davriyligiishlatish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buzuq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vaqtidaaniqlanishini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673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8448" y="955454"/>
            <a:ext cx="10012680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chog’ida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97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0200" y="1083470"/>
            <a:ext cx="950976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korrektirlash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484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9616" y="1035612"/>
            <a:ext cx="9985248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joylarida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indent="228600" algn="ctr">
              <a:lnSpc>
                <a:spcPct val="115000"/>
              </a:lnSpc>
              <a:spcAft>
                <a:spcPts val="0"/>
              </a:spcAft>
            </a:pP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tegishlietalonlarni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berishnita’minlashlari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suvta’minoti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saqlanishini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939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7552" y="924844"/>
            <a:ext cx="10890504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tartibiyuqorida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baholamasdan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“I”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)lar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maqomiga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mas’uliyati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zimmasiga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maqomiga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nomeri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xududiy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maqomiga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kelmasa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917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0432" y="1080488"/>
            <a:ext cx="1010412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o’tkazilmaydi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“O’”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ravshanki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jalb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fondini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texnik-iqtisodiy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988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416" y="1002666"/>
            <a:ext cx="10232136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xilma-xilligi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qolmaydiva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(AQSH,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ta’kidlanadi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qachon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ravshanki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dispersiyasi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nostatsionar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bog’likdir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bog’likdir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822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1912" y="1106429"/>
            <a:ext cx="9628632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silkinishlar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vibratsiyalar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tajovuzkor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transformatorlari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- 5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-2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biryilda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193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96696" y="1034768"/>
            <a:ext cx="10488168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hamdo’stligida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umumittifoq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734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7280" y="1137687"/>
            <a:ext cx="10570464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kelmasligi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muomalaga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DMX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DMX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DMX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tuzadilar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329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4208" y="2040157"/>
            <a:ext cx="9125712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 XATOLIK. </a:t>
            </a:r>
            <a:endParaRPr lang="ru-RU" sz="36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 XATOLIK. </a:t>
            </a: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 VA BILVOSITA O’LCHASHLARDAGI XATOLIKLAR.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258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9888" y="766609"/>
            <a:ext cx="10140696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sabablarga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turlicha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ko’rinishda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qatoriga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kiritishimiz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siljishidan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pozitsiyasiga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97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4168" y="530553"/>
            <a:ext cx="9756648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salmoqli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ifodalanishiga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mutlaq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birliklarda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ifodalanayotgan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birlikda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tavsiflanadi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0,2 V; 1,5 /µm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h.k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Mutlaq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992" y="3907727"/>
            <a:ext cx="4118991" cy="78314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48968" y="4962411"/>
            <a:ext cx="6096000" cy="12357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</a:t>
            </a:r>
            <a:r>
              <a:rPr lang="en-US" sz="22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200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chinakam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200" i="1" spc="-1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744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9443" y="1104080"/>
            <a:ext cx="947318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Absolyut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olingani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tuzatma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(-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popravka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)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endParaRPr lang="ru-RU" sz="22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868" y="1865097"/>
            <a:ext cx="1901571" cy="8559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39443" y="2950387"/>
            <a:ext cx="947318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protsentlarda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857" y="4517131"/>
            <a:ext cx="3133725" cy="107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4134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3560" y="1013791"/>
            <a:ext cx="8747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Nisbiy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xatolik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absolyut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haqiqiy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nisbatini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bildiradi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(%)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endParaRPr lang="ru-RU" sz="2200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9"/>
          <a:stretch/>
        </p:blipFill>
        <p:spPr bwMode="auto">
          <a:xfrm>
            <a:off x="2450877" y="2335148"/>
            <a:ext cx="7180517" cy="7463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57528" y="3415919"/>
            <a:ext cx="10037064" cy="2428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tartiblariga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Statik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mobaynida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190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6696" y="1042421"/>
            <a:ext cx="10753344" cy="5295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1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mobaynida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o’zgarishiga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sanaladi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zanjiridagi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inertsiyasi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izohlanadi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zanjiridagi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oniy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1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en-US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1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sharoitiga</a:t>
            </a:r>
            <a:r>
              <a:rPr lang="en-US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1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1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xatoliklarga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 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graduirovka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Normal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temperatura20°C ± 5°C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65% ± 15%,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atmosfera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(750 ±30)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mm.sim.ust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nominalidan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±2%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ishlatilsa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452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1224" y="679329"/>
            <a:ext cx="9973056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Qo’pol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yanglishuv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Muntazam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xatolik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takroriy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mobaynida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qonuniyat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tasvirlashimiz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325" y="3665839"/>
            <a:ext cx="2102485" cy="20193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755392" y="5517642"/>
            <a:ext cx="6096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qo’pol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165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8992" y="973095"/>
            <a:ext cx="10543032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tuman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butkul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asoslanmaganligi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lang="en-US" sz="2200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asbobiy</a:t>
            </a:r>
            <a:r>
              <a:rPr lang="en-US" sz="2200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graduirovkalanishi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Subyektiv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kuzatuvchining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5862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927375"/>
            <a:ext cx="10661904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Additiv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mulbtiplikativ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chiqilmagan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chegarasini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tuzatmasini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topishimiz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1338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5296" y="993718"/>
            <a:ext cx="9747504" cy="4233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xarakteristikaga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printsipda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marotaba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takrorlanib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statistika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ishlanadi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i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apparaturasini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ishlatishdan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i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o’lchashlarda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keltirib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chikaruvchi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sabablarni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yo’qotish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ekranlashtirilsa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turg’unlashtirilsa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stabillashtirilsa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yo’qotishning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b="1" i="1" spc="-1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o’rindoshlik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differentsial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kompensatsiyalash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34"/>
          <a:stretch/>
        </p:blipFill>
        <p:spPr bwMode="auto">
          <a:xfrm>
            <a:off x="4152661" y="5345048"/>
            <a:ext cx="3892773" cy="8088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88832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5920" y="596360"/>
            <a:ext cx="93268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additiv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Ikkinchi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multivlikativ</a:t>
            </a:r>
            <a:r>
              <a:rPr lang="en-US" sz="2200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endParaRPr lang="ru-RU" sz="22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987" y="2174185"/>
            <a:ext cx="4962906" cy="302065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139440" y="5496589"/>
            <a:ext cx="6096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taqsimlanishi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6603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6152" y="947619"/>
            <a:ext cx="101681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qonuniyatga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bo’ysinmagan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noaniqligicha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funktsiyadan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82"/>
          <a:stretch/>
        </p:blipFill>
        <p:spPr bwMode="auto">
          <a:xfrm>
            <a:off x="3960494" y="4363939"/>
            <a:ext cx="3930777" cy="8999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37104" y="5661181"/>
            <a:ext cx="6873240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,x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,...</a:t>
            </a:r>
            <a:r>
              <a:rPr lang="en-US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i="1" spc="-1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8368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9576" y="1094155"/>
            <a:ext cx="10058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mutlaq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170" y="2294484"/>
            <a:ext cx="4363212" cy="14822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79576" y="4028231"/>
            <a:ext cx="7712368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8"/>
          <a:stretch/>
        </p:blipFill>
        <p:spPr>
          <a:xfrm>
            <a:off x="3957994" y="4919472"/>
            <a:ext cx="4933950" cy="1272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7041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2536" y="472363"/>
            <a:ext cx="8787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Tasodifiy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dispertsiyasi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344" y="1410462"/>
            <a:ext cx="4334256" cy="15521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60220" y="3439090"/>
            <a:ext cx="9272016" cy="240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umumlashgan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5927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06040" y="2369341"/>
            <a:ext cx="75438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 XATOLIKNING NORMAL QONUN BO’YICHA TAQSIMLANISHI VA UNI EHTIMOLIY BAHOLANISHI.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0393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3584" y="1272512"/>
            <a:ext cx="10195560" cy="5025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chinakam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aytilganidek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aniqlashimiz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kamaytirishimiz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baholashimiz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0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sz="20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kutilish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sz="20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0557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93976" y="1043265"/>
            <a:ext cx="8723376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noaniqligini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endParaRPr lang="ru-RU" sz="2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1-bosqich. O ’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lchanayotgan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konstantalar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3578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5648" y="671343"/>
            <a:ext cx="9144000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2-bosqich.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manbalarini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1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xuddi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noaniqligiga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ximiyaviy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3-bosqich.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etuvchilarining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tasvirlanishi</a:t>
            </a:r>
            <a:r>
              <a:rPr lang="en-US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olayotganligini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adekvat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puxta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4597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4520" y="1790090"/>
            <a:ext cx="9025128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4-bosqich. </a:t>
            </a:r>
            <a:r>
              <a:rPr lang="en-US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3-bosqichda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mikdoriy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Kengaytirilgan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qamrov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koeffitsientidan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5333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5024" y="826791"/>
            <a:ext cx="10268712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yaxlitlash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kontekstida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mikdoriy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to’g’ridan-to’g’ri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o’lchanmaydigan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konstantalar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mo’ljallanmagan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empirik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kontekstida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0368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5296" y="762783"/>
            <a:ext cx="10186416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manbalarining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endParaRPr lang="en-US" sz="22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mikdoriy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aspektlarni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kirmaydigan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karamay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ekstraktsiya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yashirin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0381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4440" y="923549"/>
            <a:ext cx="10332720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individual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individual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aniqlaganligi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9009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1680" y="1620180"/>
            <a:ext cx="9134856" cy="3592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pretsizionlik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solishtiruvning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effektivligi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ahamiyatlilarini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1482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3309</Words>
  <Application>Microsoft Office PowerPoint</Application>
  <PresentationFormat>Широкоэкранный</PresentationFormat>
  <Paragraphs>162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30</cp:revision>
  <dcterms:created xsi:type="dcterms:W3CDTF">2021-09-19T06:45:01Z</dcterms:created>
  <dcterms:modified xsi:type="dcterms:W3CDTF">2021-10-07T04:12:19Z</dcterms:modified>
</cp:coreProperties>
</file>