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283" r:id="rId30"/>
    <p:sldId id="344" r:id="rId31"/>
    <p:sldId id="345" r:id="rId32"/>
    <p:sldId id="346" r:id="rId33"/>
    <p:sldId id="347" r:id="rId34"/>
    <p:sldId id="348" r:id="rId35"/>
    <p:sldId id="349" r:id="rId36"/>
    <p:sldId id="350" r:id="rId37"/>
    <p:sldId id="351" r:id="rId38"/>
    <p:sldId id="343" r:id="rId3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073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6-mavzu: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yaxlitlash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xarakteristikalari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intervallari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O’lchovlarni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6148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9848" y="959093"/>
            <a:ext cx="9802368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6-mavzu:</a:t>
            </a:r>
            <a:r>
              <a:rPr lang="en-US" sz="1600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ko’rinishini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yaxlitlash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oralik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intervallari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O’lchovlarni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yaxlitlash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Akhrorbek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Ermatov</a:t>
            </a: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0160" y="909087"/>
            <a:ext cx="10113264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kontekstida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mikdoriy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to’g’ridan-to’g’ri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o’lchanmaydigan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konstantalar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kiritilganmi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yo’qmi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Analitik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foydalanilayotgan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olishuchun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mo’ljallanmagan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empirik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kontekstida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inspektsion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673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2808" y="1127896"/>
            <a:ext cx="8915400" cy="4608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import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nushasi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yalpi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operativ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saqlanayotgan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vaqtlardan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664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7054" y="388919"/>
            <a:ext cx="7263527" cy="13261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 MANBALARINING </a:t>
            </a:r>
            <a:endParaRPr lang="en-US" sz="36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 BO’LISHI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78350" y="5694130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https://grade4turf.wordpress.com/clip-art-customary-measurement/</a:t>
            </a:r>
            <a:endParaRPr lang="ru-RU" sz="1200" dirty="0"/>
          </a:p>
        </p:txBody>
      </p:sp>
      <p:pic>
        <p:nvPicPr>
          <p:cNvPr id="3076" name="Picture 4" descr="clip art customary measurement | Discovery Fourth Grade News Fla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334" y="1715116"/>
            <a:ext cx="5003995" cy="375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170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3856" y="1174415"/>
            <a:ext cx="104058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ru-RU" sz="21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avvalo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noaniqlikning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manbalari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ro’yxatini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tuzish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bosqichda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mikdoriy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aspektlarni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olishga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zarurat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yo’q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faqatgina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aynan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ko’rib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chiqilishi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narsaga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to’liq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aniqlikni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ta’minlash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manbalarining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ro’yxatini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tuzishda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oraliq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kattaliklardan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natijalarni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hisoblash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foydalaniladigan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ifodalardan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boshlash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qulaydir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ifodadagi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parametrlar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noaniqliklariga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bo’lishlari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noaniqlikning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potentsial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manbalari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tashqari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ko’rinishda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o’lchanayotgan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qiymatini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topish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foydalaniladigan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kirmaydigan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lekin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karamay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ekstraktsiya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vakti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temperatura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qiladigan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parametrlar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ham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Noaniqlikning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yashirin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manbalari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ham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manbalar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ro’yxatga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kiritilishi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manbalari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ro’yxati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tuzilgandan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so’ng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ta’sirini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ba’zi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parametrlar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o’lchashlarning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rasmiy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modeli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deb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tenglamada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o’zgaruvchan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deb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tasvirlash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tenglama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natijaga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individual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omillar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atamalarida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to’liq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modelini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funktsiya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ko’pincha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yozish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emas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547103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5024" y="1059561"/>
            <a:ext cx="993038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individual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jamlash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aniqlaganligi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metodikasini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operatsiyalarning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muntazamligi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ba’zida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ayrim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operatsiyalar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ayniqsa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metodikalari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bitta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ayrim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operatsiyalarni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yondashuv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operatsiyaning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qo’shadi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Amaliyotda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ko’proq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kuzatilayotgan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pretsizionlik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solishtiruvning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siljish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metodning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effektivligi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elementlari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ortiqroq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qo’shadi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effektlar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yaxshiroq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hissalarni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faqatgina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ahamiyatliligini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faqatgina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ahamiyatlilarini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tipik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335965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5296" y="1103942"/>
            <a:ext cx="1004925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Laboratoriyada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bevosita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ob’ektida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operatsiyalari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taxliliy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metodika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o’rtasidagi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tasodifiy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farqlar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protsedurasida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siljish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sistematik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imkoniyatlar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effektlar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so’nggi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noaniqligining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shakllantiradi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sinalayotgan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bajarilgunga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qadar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saqlansa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davomiyligi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Apparatura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effektlari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effektlar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analitik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tarozilar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chegaralarini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ro’yxatga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olinganlaridan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chegaralarda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o’rtacha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temperaturani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turaoladigan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temperatura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rostlagichining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mavjudligini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ortiqcha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yuklash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effektlariga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duchor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avtomatik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analizatorni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Reaktivlar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tozaligi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Hattoki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boshlang’ich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reaktiv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metodikasi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qolganligi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titrlash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eritma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kontsentratsiyasi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absolyut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aniqlikda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637675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680" y="915896"/>
            <a:ext cx="10771632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reaktivlar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bo’yoqlar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 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hisoblanmaydi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izomerlar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anorganik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o’shanday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stexiometriya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stexiometriyaga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bo’ysunadi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stexiometriyadan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reaktsiyaning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reaktsiyalarni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shisha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shisha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matritsa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090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4672" y="536269"/>
            <a:ext cx="11201400" cy="632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saqlanayotgan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plombasi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xaridga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chiqarilmagan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berishda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qo’llanilishini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nazoratidan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tekshiruvidan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o’tkazishda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qo’llanishga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yaroqli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inspektsion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O’V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inspektsion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dalolatnomasida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ettiriladi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en-US" sz="2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233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416" y="285607"/>
            <a:ext cx="10460736" cy="671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qiyoslashidan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tadbirkorlik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buyurtnoma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 g)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sport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rekordlarini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arbitraj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ekspertiza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bojxona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sog’liqni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transportning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ta’minlash;aloqa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xo’jaliklararo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hisoblashlar;savdoning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qiyoslovchisi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guvohnomasi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25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8850" y="1266743"/>
            <a:ext cx="9521774" cy="689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 ORALIQ INTERVALLARI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Internal comparison measurement Archive | Kroeplin Gmb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950" y="2232342"/>
            <a:ext cx="6053201" cy="305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80138" y="5228681"/>
            <a:ext cx="18369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https://www.kroeplin.com/</a:t>
            </a:r>
          </a:p>
        </p:txBody>
      </p:sp>
    </p:spTree>
    <p:extLst>
      <p:ext uri="{BB962C8B-B14F-4D97-AF65-F5344CB8AC3E}">
        <p14:creationId xmlns:p14="http://schemas.microsoft.com/office/powerpoint/2010/main" val="3172819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9888" y="1040929"/>
            <a:ext cx="10021824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reglamentlovchi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8.003:2005. Bu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tayanadi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ta’mirlangan,xorijdan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qamrab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muvofiqligitasdiqlangan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tanolinishi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davriyligiishlatish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buzuq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vaqtidaaniqlanishini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ilmiy-texnikaviy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433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3856" y="997348"/>
            <a:ext cx="10094976" cy="5136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vositalarma’lum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oraliqdan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davriyqiyoslashdan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ro’yxatlarini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tuzadilar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chog’ida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ro’yxatlarining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tuzilganligini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o’tmasligi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aniqlab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514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7552" y="1028606"/>
            <a:ext cx="10140696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korrektirlash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9448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8448" y="976078"/>
            <a:ext cx="9985248" cy="5114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joylarida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qiyoslashlarni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quyidagilarga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qilishlari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9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etalonlami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xodimlami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tegishlietalonlarni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saqlab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berishnita’minlashlari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ko’chma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laboratoriyasi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suvta’minoti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uningsaqlanishini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pasporti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guvohnomasi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butlovchi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9782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1872" y="788527"/>
            <a:ext cx="10287000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tartibiyuqorida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baholamasdan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old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“I”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)lar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maqomiga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mas’uliyati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zimmasiga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maqomiga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nomeri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xududiy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maqomiga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kelmasa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654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408953"/>
            <a:ext cx="10716768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“O’”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ravshanki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jalb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fondini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texnik-iqtisodiy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xilma-xilligi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qolmaydiva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(AQSH,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ta’kidlanadi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863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0160" y="1153640"/>
            <a:ext cx="10003536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silkinishlar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vibratsiyalar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tajovuzkor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transformatorlari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- 5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induktivligi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-2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biryilda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sezuvchanlik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3349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5840" y="372123"/>
            <a:ext cx="10314432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Tekshiruvdan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turkumlarining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2919262"/>
              </p:ext>
            </p:extLst>
          </p:nvPr>
        </p:nvGraphicFramePr>
        <p:xfrm>
          <a:off x="1143001" y="1096682"/>
          <a:ext cx="10177271" cy="45340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0164">
                  <a:extLst>
                    <a:ext uri="{9D8B030D-6E8A-4147-A177-3AD203B41FA5}">
                      <a16:colId xmlns:a16="http://schemas.microsoft.com/office/drawing/2014/main" val="204087763"/>
                    </a:ext>
                  </a:extLst>
                </a:gridCol>
                <a:gridCol w="4670978">
                  <a:extLst>
                    <a:ext uri="{9D8B030D-6E8A-4147-A177-3AD203B41FA5}">
                      <a16:colId xmlns:a16="http://schemas.microsoft.com/office/drawing/2014/main" val="372411207"/>
                    </a:ext>
                  </a:extLst>
                </a:gridCol>
                <a:gridCol w="2196726">
                  <a:extLst>
                    <a:ext uri="{9D8B030D-6E8A-4147-A177-3AD203B41FA5}">
                      <a16:colId xmlns:a16="http://schemas.microsoft.com/office/drawing/2014/main" val="2731990655"/>
                    </a:ext>
                  </a:extLst>
                </a:gridCol>
                <a:gridCol w="2499869">
                  <a:extLst>
                    <a:ext uri="{9D8B030D-6E8A-4147-A177-3AD203B41FA5}">
                      <a16:colId xmlns:a16="http://schemas.microsoft.com/office/drawing/2014/main" val="3429658290"/>
                    </a:ext>
                  </a:extLst>
                </a:gridCol>
                <a:gridCol w="189534">
                  <a:extLst>
                    <a:ext uri="{9D8B030D-6E8A-4147-A177-3AD203B41FA5}">
                      <a16:colId xmlns:a16="http://schemas.microsoft.com/office/drawing/2014/main" val="3218180223"/>
                    </a:ext>
                  </a:extLst>
                </a:gridCol>
              </a:tblGrid>
              <a:tr h="5849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T/r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O’lchash vositalari turkumlarining nomi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Qiyoslashlararo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(kalibrlash muddatlari)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Metrologik tekshiruv turi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4881773"/>
                  </a:ext>
                </a:extLst>
              </a:tr>
              <a:tr h="253141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GEOMETRIK KATTALIKLARNI </a:t>
                      </a:r>
                      <a:r>
                        <a:rPr lang="en-US" sz="1400" u="none" strike="noStrike" spc="25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O’LCHASH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9455604"/>
                  </a:ext>
                </a:extLst>
              </a:tr>
              <a:tr h="381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Uzunlik o’lchash vositalari. CHegaraviy yassi uzunlik o’lchovlari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Qiyoslash, kalibrlash*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15882382"/>
                  </a:ext>
                </a:extLst>
              </a:tr>
              <a:tr h="2721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Uzunlik o’lchash vositalari. SHtrixli uzunlik o’lchovlari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Qiyoslash, kalibrlash*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49449094"/>
                  </a:ext>
                </a:extLst>
              </a:tr>
              <a:tr h="2721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Uzunlik o’lchash vositalari. O’lchash instrumenti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Qiyoslash, kalibrlash*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742856"/>
                  </a:ext>
                </a:extLst>
              </a:tr>
              <a:tr h="2721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Uzunlik o’lchash vositalari. Optik-mexanik asboblar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Qiyoslash, kalibrlash*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86670147"/>
                  </a:ext>
                </a:extLst>
              </a:tr>
              <a:tr h="381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Uzunlik o’lchash vositalari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dan 75000 m gacha bo’lgan ko’lamda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Qiyoslash, kalibrlash*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68738240"/>
                  </a:ext>
                </a:extLst>
              </a:tr>
              <a:tr h="50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0,025 dan 600 qm gacha bo’lgan diapazonda Rmax, Rz, Ra g’adir-budurlik parametrlarini o’lchash vositalari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Kalibrlash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63722910"/>
                  </a:ext>
                </a:extLst>
              </a:tr>
              <a:tr h="1360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Kvadrant va torsion tarozilar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66655432"/>
                  </a:ext>
                </a:extLst>
              </a:tr>
              <a:tr h="2543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Barcha turdagi qo’l tarozilari va bezmenlar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56417734"/>
                  </a:ext>
                </a:extLst>
              </a:tr>
              <a:tr h="2543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Namlik analizatorining tortish qismi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38369809"/>
                  </a:ext>
                </a:extLst>
              </a:tr>
              <a:tr h="2543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Deformatsiyani o’lchash vositalari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85214036"/>
                  </a:ext>
                </a:extLst>
              </a:tr>
              <a:tr h="2721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Taxometrlar, spidometrlar, taksometrlar, taxograflar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Qiyoslash, kalibrlash*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35397066"/>
                  </a:ext>
                </a:extLst>
              </a:tr>
              <a:tr h="2543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Avtotransport vositalari harakati tezligini o’lchagichlar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oy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872" marR="40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69337910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005840" y="5727708"/>
            <a:ext cx="10634472" cy="716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*O ’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Ichash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tatbiq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doiradan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tashqarida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chiqariladigan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mahsulotning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laboratoriyasi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tekshiruvda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foydalanganda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’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xusuiyatlarini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foydalanilganda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kalibrlanadi</a:t>
            </a:r>
            <a:r>
              <a:rPr lang="en-US" sz="1200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8289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82362" y="882695"/>
            <a:ext cx="8811323" cy="10519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 TO’G’RISIDA ASOSIY TA’RIFLAR,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TUSHUNCHALAR.</a:t>
            </a:r>
            <a:endParaRPr lang="ru-RU" sz="20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86"/>
          <a:stretch/>
        </p:blipFill>
        <p:spPr>
          <a:xfrm>
            <a:off x="2569463" y="2322576"/>
            <a:ext cx="7182971" cy="243230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28270" y="4865807"/>
            <a:ext cx="24653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http://www.measurementmatters.net/</a:t>
            </a:r>
          </a:p>
        </p:txBody>
      </p:sp>
    </p:spTree>
    <p:extLst>
      <p:ext uri="{BB962C8B-B14F-4D97-AF65-F5344CB8AC3E}">
        <p14:creationId xmlns:p14="http://schemas.microsoft.com/office/powerpoint/2010/main" val="16398962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6424" y="759604"/>
            <a:ext cx="10076688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</a:t>
            </a:r>
            <a:r>
              <a:rPr lang="en-US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eksperiment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xuddi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eksperimentdir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tafovutni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3123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0976" y="926531"/>
            <a:ext cx="10863072" cy="5451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demakdir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aniqlashdir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eksperimentini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jarayonidir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bo’lmasin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19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eksperimentning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eksperiment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usulidir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ko’zlangan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jaraeni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nihoyat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ko’paytmasi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tariqasida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9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X=n[x],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 -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-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[x] -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5167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7360" y="1473033"/>
            <a:ext cx="8961120" cy="4375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to’g’ridan-to’g’ri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kibernetika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akustik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x.k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6768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4315" y="306623"/>
            <a:ext cx="2311851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4360" y="796822"/>
            <a:ext cx="9543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topishning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mavjuddir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tanishib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chiqamiz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408" y="1543737"/>
            <a:ext cx="5715000" cy="217787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39012" y="4044803"/>
            <a:ext cx="9765792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lineyka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= s*x;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u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s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x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qaydnoma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487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3896" y="681335"/>
            <a:ext cx="9582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Bilvosita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262" y="1860614"/>
            <a:ext cx="3899154" cy="7454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25880" y="2814865"/>
            <a:ext cx="9966960" cy="3596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Majmuiy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nomdosh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Birgalikdagi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</a:t>
            </a:r>
            <a:r>
              <a:rPr lang="en-US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Mutlaq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nomdosh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nomdosh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3380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120" y="938854"/>
            <a:ext cx="10213848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qonun-qoidalari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tushunamiz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Ayirmali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differentsial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ayirmasini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o’lchovini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komparatorda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taqqoslab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volbtmetr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izlanayotgan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3703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732" y="487744"/>
            <a:ext cx="5524500" cy="231946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25040" y="3105835"/>
            <a:ext cx="7869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</a:t>
            </a:r>
            <a:r>
              <a:rPr lang="en-US" baseline="-25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U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17904" y="3604736"/>
            <a:ext cx="9555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keltirish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qarshiligini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qarshiliklar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ko’prigi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muvozanatlashtirib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130" y="4727448"/>
            <a:ext cx="5726430" cy="1700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0942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46504" y="659029"/>
            <a:ext cx="92445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Almashlash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hisoblanib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ma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almashishiga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asoslangan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tarozi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pallaga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galma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gal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magazini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rezistorning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topish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882" y="1859358"/>
            <a:ext cx="3604260" cy="24307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97024" y="4572277"/>
            <a:ext cx="8317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A”ni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ikkala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(1,2)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qo’yganda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=a</a:t>
            </a:r>
            <a:r>
              <a:rPr lang="en-US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44"/>
          <a:stretch/>
        </p:blipFill>
        <p:spPr bwMode="auto">
          <a:xfrm>
            <a:off x="5028438" y="5373624"/>
            <a:ext cx="2171700" cy="7010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1560" y="1098776"/>
            <a:ext cx="10597896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ayirmasini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statik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mobaynida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turg’un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amplituda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effektiv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turg’un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o’lchashlarga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6686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568" y="705584"/>
            <a:ext cx="9838944" cy="5732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tubdan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klasslari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tushunamiz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ulushi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Ammo,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yaxlit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pasportida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4740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6192" y="872020"/>
            <a:ext cx="9976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ko’pincha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qo’yilishi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klasslarga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ishlatiladi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378" y="1795209"/>
            <a:ext cx="5326380" cy="41465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36192" y="2486722"/>
            <a:ext cx="9902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klasslari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shkalasida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bildirib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50"/>
          <a:stretch/>
        </p:blipFill>
        <p:spPr bwMode="auto">
          <a:xfrm>
            <a:off x="3551428" y="3342132"/>
            <a:ext cx="5034280" cy="4114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70432" y="3985891"/>
            <a:ext cx="1046988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chegaralangan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1,5, 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1,5 %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chiziqchasiz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unutmaslik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0,5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±0,5%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ortmaydi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deyishlik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yaqinlashgan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sari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boraveradi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bo’laklarida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etilmaydi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yonbosh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chizig’i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0,02/0,01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±0,02 </a:t>
            </a:r>
            <a:r>
              <a:rPr lang="en-US" sz="16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±0,01 </a:t>
            </a:r>
            <a:r>
              <a:rPr lang="en-US" sz="16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2996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6192" y="851397"/>
            <a:ext cx="9838944" cy="2709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e’tibor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bilishimiz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qaydnomalarni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osonlashtiradi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Sezgirligi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ta’sirchanligi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sezuvchanligidir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orttirmasini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orttirmasiga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524" y="3772408"/>
            <a:ext cx="4573524" cy="6807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03832" y="4664166"/>
            <a:ext cx="9881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Sezgirlik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ostonasi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boshlang’ich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signalini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83"/>
          <a:stretch/>
        </p:blipFill>
        <p:spPr bwMode="auto">
          <a:xfrm>
            <a:off x="4233672" y="5521535"/>
            <a:ext cx="3648456" cy="5409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87880" y="6207852"/>
            <a:ext cx="9497568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i="1" spc="-1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kaggalikning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4946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8176" y="716572"/>
            <a:ext cx="9720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ko’rsatishining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variatsiyasi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o’zgartirmagan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takror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farqdir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005" y="1582847"/>
            <a:ext cx="4074414" cy="63874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08176" y="2533376"/>
            <a:ext cx="10003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', A</a:t>
            </a:r>
            <a:r>
              <a:rPr lang="en-US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takror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Variatsiya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tayanchga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ishqalanish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268" y="3676650"/>
            <a:ext cx="4615180" cy="279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2962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6424" y="453990"/>
            <a:ext cx="10222992" cy="4067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mutlaq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</a:t>
            </a:r>
            <a:r>
              <a:rPr lang="en-US" b="1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taalluqli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sarfi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chidamliligi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mobaynida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xususiyatlarini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ko’rsatkichlarini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saqlashidir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ko’rsatkichlarni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chegaradan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layoqatligi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pasayib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ketganligidan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dalolat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buzilmasdan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ehtimolligi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taxminan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topiladi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993" y="4521257"/>
            <a:ext cx="1914525" cy="4762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14984" y="5161718"/>
            <a:ext cx="1071372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i="1" spc="-1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4932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780227"/>
            <a:ext cx="10287000" cy="5472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o’zgartkichi</a:t>
            </a:r>
            <a:r>
              <a:rPr lang="en-US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kuzatuvchining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moslanmagan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masshtabli</a:t>
            </a:r>
            <a:r>
              <a:rPr lang="en-US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parametrik</a:t>
            </a:r>
            <a:r>
              <a:rPr lang="en-US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signalini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aylantirib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tokining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shuntlar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kuchlanishnikiga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bo’luvchilar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delitelb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o’zgartkichlarida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kirishdagi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turlicha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ko’chish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kabilar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chiqishdagisi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rezistorli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sig’imli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tenzometrik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guruhlariga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1900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1952" y="497804"/>
            <a:ext cx="899769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tabaqalanishi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Analogli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modifikatsiya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465502"/>
              </p:ext>
            </p:extLst>
          </p:nvPr>
        </p:nvGraphicFramePr>
        <p:xfrm>
          <a:off x="1645919" y="2484914"/>
          <a:ext cx="9253729" cy="3925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9894">
                  <a:extLst>
                    <a:ext uri="{9D8B030D-6E8A-4147-A177-3AD203B41FA5}">
                      <a16:colId xmlns:a16="http://schemas.microsoft.com/office/drawing/2014/main" val="2655476871"/>
                    </a:ext>
                  </a:extLst>
                </a:gridCol>
                <a:gridCol w="1987781">
                  <a:extLst>
                    <a:ext uri="{9D8B030D-6E8A-4147-A177-3AD203B41FA5}">
                      <a16:colId xmlns:a16="http://schemas.microsoft.com/office/drawing/2014/main" val="414632977"/>
                    </a:ext>
                  </a:extLst>
                </a:gridCol>
                <a:gridCol w="3228027">
                  <a:extLst>
                    <a:ext uri="{9D8B030D-6E8A-4147-A177-3AD203B41FA5}">
                      <a16:colId xmlns:a16="http://schemas.microsoft.com/office/drawing/2014/main" val="554829107"/>
                    </a:ext>
                  </a:extLst>
                </a:gridCol>
                <a:gridCol w="3228027">
                  <a:extLst>
                    <a:ext uri="{9D8B030D-6E8A-4147-A177-3AD203B41FA5}">
                      <a16:colId xmlns:a16="http://schemas.microsoft.com/office/drawing/2014/main" val="40956848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Guruh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481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Guruh nomi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Kichik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guruh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Kichik guruh nomi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86043027"/>
                  </a:ext>
                </a:extLst>
              </a:tr>
              <a:tr h="0"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marR="384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Kuchlanishni o’lchash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R="384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asboblari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V-metrlarni qiyoslash qurilmalari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27374557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O’zgarmas tok volbtmetrlari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05394960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O’zgaruvchan tok volbtmetrlari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38219155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Impulbsli volbtmetrlar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51536267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Universal volbtmetrlar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287107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V7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7394662"/>
                  </a:ext>
                </a:extLst>
              </a:tr>
              <a:tr h="0"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6">
                  <a:txBody>
                    <a:bodyPr/>
                    <a:lstStyle/>
                    <a:p>
                      <a:pPr marR="190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Zanjir va uning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R="190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Elementlarining parametrlarini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R="384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o’lchash asboblari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 qurilmasi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2332542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Aktiv qarshilik o’lchovlari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076357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Induktivlik o’lchovlari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0669956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E7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Induktivlik asboblari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7287978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Sig’imni o’lchash asboblari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25303914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25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  <a:r>
                        <a:rPr lang="en-US" sz="1600" u="none" strike="noStrike" spc="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u="none" strike="noStrike" spc="25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qurilmasi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3855952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55481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70876"/>
            <a:ext cx="982065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690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4523</Words>
  <Application>Microsoft Office PowerPoint</Application>
  <PresentationFormat>Широкоэкранный</PresentationFormat>
  <Paragraphs>275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22</cp:revision>
  <dcterms:created xsi:type="dcterms:W3CDTF">2021-09-19T06:45:01Z</dcterms:created>
  <dcterms:modified xsi:type="dcterms:W3CDTF">2021-10-08T05:35:04Z</dcterms:modified>
</cp:coreProperties>
</file>