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46" r:id="rId33"/>
    <p:sldId id="347" r:id="rId34"/>
    <p:sldId id="283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7-mavzu: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asboblarini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Qiyoslanayotgan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xujjatlar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xisoblash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texnikasini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</a:pP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696" y="759153"/>
            <a:ext cx="1044244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7-mavzu: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Qiyoslanayotgan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xujjatlar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2688" y="550136"/>
            <a:ext cx="94274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vositalariniamaldagi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additiv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mulbtipilikativ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adashtirmaslik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adashtirmaslik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tagidagi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15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8640" y="668164"/>
            <a:ext cx="977493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(ISO/IEC Guide 99 [1])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keltiradiganlardan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ierarxiyasini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ierarxiyasi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(ISO/IEC Guide 99 [1])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turuvchidan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(ISO/IEC Guide 99 [1])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ierarxiyasi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72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9768" y="818294"/>
            <a:ext cx="9811512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nakleykalar-belgisi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tartib-taomilini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usuliyatni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verifikatsiya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obbektiv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dalillarini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(KVT):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(tur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51-169 [2])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minimal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Akkreditlovchi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organ: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akkreditatsiyasini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vakolatlangan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85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8912" y="384700"/>
            <a:ext cx="9921240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da)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taalluqli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imkonyatlaridan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tan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138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2648" y="421276"/>
            <a:ext cx="9491472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raqobatbardoshliligi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layoqatli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akkreditsatsiyalash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layoqatliligini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922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1792" y="670499"/>
            <a:ext cx="93726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akkkreditatlash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davogarlik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O‘zDStISO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/IEC 17025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RH 51-120 [5]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51-008 [4]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tapyyorlash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vazaruriy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mutaxasislari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O‘zDSt8.026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51-008 [4]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vazaruriy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ruhsat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84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240" y="852732"/>
            <a:ext cx="842162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002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0392" y="736842"/>
            <a:ext cx="874166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kalibrlanishi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konkret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30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7552" y="512716"/>
            <a:ext cx="9208008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RMG 74 [6]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tavsyanomasini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RMG 74 [6]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konservatsiya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konservatsiya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konservatsiyalash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konservatsiyalash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543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0936" y="858697"/>
            <a:ext cx="9482328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to’g’riligia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shubha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u="sng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borilganligini</a:t>
            </a:r>
            <a:r>
              <a:rPr lang="en-US" u="sng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plomba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konservatsiya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konservatsiya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saqlangandan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ombordan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transportda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yarimtadan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923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3816" y="684961"/>
            <a:ext cx="950061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ijaraga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individual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tadbirkorlar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fuqarolari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fuqarolari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so’rovnomada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konkret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so’rovnoma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914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6928" y="515051"/>
            <a:ext cx="9555480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murojaat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so’rovnomalarni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so’rovnomada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layoqatliligini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akkreditatlash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ekzemplyarlari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835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344" y="635414"/>
            <a:ext cx="9701784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ekzemplyarlarini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ISO/IEC 17025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tartib-taomillarni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909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496" y="714728"/>
            <a:ext cx="9848088" cy="5022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varag’i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432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usuliyatni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chiquvchi-tashkilot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yaroqliligini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murojaat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858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9264" y="965442"/>
            <a:ext cx="9235440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so’rovnomalarni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8698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280" y="877181"/>
            <a:ext cx="878738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(KOOMET) COOMET R/GM/15 [8]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Yevro-osiyo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hamkorligi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ISO/IEC 17025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Ye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O’zRST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8.018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kalibrlpsh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akkreditatlangan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laboratoriyalar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sertifikati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1.19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belgisini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logotip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343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4" b="16792"/>
          <a:stretch/>
        </p:blipFill>
        <p:spPr bwMode="auto">
          <a:xfrm>
            <a:off x="5767578" y="571405"/>
            <a:ext cx="4848606" cy="5568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9664" y="442648"/>
            <a:ext cx="5007864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konkret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yopishtiriladigan-belgi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nomuvofiqlik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ko’chirma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8.008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yopishtiriladigan-belgisiga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6475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2336" y="119524"/>
            <a:ext cx="10570464" cy="6781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endParaRPr lang="ru-RU" sz="1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O’DT)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131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1021798"/>
            <a:ext cx="969264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xosligiini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B.3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obbektlarga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taalluqli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18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6384" y="345789"/>
            <a:ext cx="9774936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B.4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havolalardagi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normativ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B.5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atamashunoslikka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B.6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B.7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B.8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69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4672" y="567580"/>
            <a:ext cx="9866376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B.9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k.ni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B.10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h.k.larga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B.11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B.12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germetiklik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8008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5528" y="844235"/>
            <a:ext cx="96012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B.13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o’ikazish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B.13.1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B.13.2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qo’llamasdan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B.13.3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07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1792" y="733016"/>
            <a:ext cx="9720072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punktlarga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B.13.4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4282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21"/>
          <a:stretch/>
        </p:blipFill>
        <p:spPr bwMode="auto">
          <a:xfrm>
            <a:off x="3472180" y="310134"/>
            <a:ext cx="5488940" cy="62095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73540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3776" y="380874"/>
            <a:ext cx="10058400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B.14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B.14.1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-DT)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blok-tuzilmalari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ta’inot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izchilligi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DT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menyu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dialoglar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869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63" y="342900"/>
            <a:ext cx="4287838" cy="5969000"/>
          </a:xfrm>
          <a:prstGeom prst="rect">
            <a:avLst/>
          </a:prstGeom>
        </p:spPr>
      </p:pic>
      <p:pic>
        <p:nvPicPr>
          <p:cNvPr id="3" name="Рисунок 2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150" y="228600"/>
            <a:ext cx="4603750" cy="619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464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976" y="674326"/>
            <a:ext cx="9290304" cy="5379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setifikati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zichligi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80 g/m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A4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fomatli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qalbakisidan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talqin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to’sqinlik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blanki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kompbyuter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ofis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orgtexnikasi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tipografik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tilda-o’zbek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shriftda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so’rovchisi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5099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18551"/>
            <a:ext cx="11137900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sarlavhasi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ingliz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manzili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sertfikat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kallibrlashdan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obbektini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nom, status,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lavozimi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familiyasi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imzosi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ariza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4836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1980" y="679135"/>
            <a:ext cx="10160000" cy="5732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E.3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E.3.1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imzolar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E.3.2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E.3.2.1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logotipi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abbreviaturasi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logotip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xoxishiga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logotiplar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taalluqli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logotiplpr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).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3.2.2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(MMI)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MMI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o’zlashtirgan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MMI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4235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7944" y="572390"/>
            <a:ext cx="1021080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nomenklaturasini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kalibrlashlararo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F.1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logotipi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turg’unligini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radiusga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Lparametri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6,3; 10; 16; 25; 40 mm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1844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360" y="295910"/>
            <a:ext cx="5669280" cy="29641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39800" y="3471267"/>
            <a:ext cx="9994900" cy="295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F.1Rasm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nakleyka-belgisi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(F.1Rasm):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logotipi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“K- 105”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kun, oy,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“01.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2013”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- 1-12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8072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440" y="989164"/>
            <a:ext cx="101041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3583</Words>
  <Application>Microsoft Office PowerPoint</Application>
  <PresentationFormat>Широкоэкранный</PresentationFormat>
  <Paragraphs>267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2021-09-19T06:45:01Z</dcterms:created>
  <dcterms:modified xsi:type="dcterms:W3CDTF">2021-10-19T03:45:03Z</dcterms:modified>
</cp:coreProperties>
</file>