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55" r:id="rId23"/>
    <p:sldId id="335" r:id="rId24"/>
    <p:sldId id="336" r:id="rId25"/>
    <p:sldId id="337" r:id="rId26"/>
    <p:sldId id="338" r:id="rId27"/>
    <p:sldId id="339" r:id="rId28"/>
    <p:sldId id="352" r:id="rId29"/>
    <p:sldId id="353" r:id="rId30"/>
    <p:sldId id="354" r:id="rId31"/>
    <p:sldId id="356" r:id="rId32"/>
    <p:sldId id="283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8-mavzu: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860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O’zgarmas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ampermetri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voltmetrini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pPr marL="22860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ampermetri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voltmetrlariini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8528" y="549069"/>
            <a:ext cx="82204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8-mavzu: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voltmetrini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voltmetrlariini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Elektromexanik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turidagi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Voltimetr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b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Akhrorbek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4440" y="652332"/>
            <a:ext cx="94823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Elektromexanik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turidagi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analogli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qaydnomasi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funktsional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bog’liqlikda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1-rasmda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26" y="4775454"/>
            <a:ext cx="7267956" cy="133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450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8136" y="863751"/>
            <a:ext cx="95280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elektromexanik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spcAft>
                <a:spcPts val="0"/>
              </a:spcAft>
            </a:pPr>
            <a:r>
              <a:rPr lang="en-US" b="1" i="1" spc="-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ru-RU" b="1" i="1" spc="-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b="1" i="1" spc="-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lchash</a:t>
            </a:r>
            <a:r>
              <a:rPr lang="en-US" b="1" i="1" spc="-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xokazoni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zgartirib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spcAft>
                <a:spcPts val="0"/>
              </a:spcAft>
            </a:pPr>
            <a:r>
              <a:rPr lang="en-US" b="1" i="1" spc="-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ru-RU" b="1" i="1" spc="-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b="1" i="1" spc="-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lchash</a:t>
            </a:r>
            <a:r>
              <a:rPr lang="en-US" b="1" i="1" spc="-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mexaniznga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rsatkich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Elektromexanik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elektrodinamik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induktsion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taaluqli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xarakatlanishi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og’diruvchi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0" b="14000"/>
          <a:stretch/>
        </p:blipFill>
        <p:spPr bwMode="auto">
          <a:xfrm>
            <a:off x="4848034" y="4586398"/>
            <a:ext cx="2613470" cy="590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86968" y="5611291"/>
            <a:ext cx="102961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516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4327" y="780591"/>
            <a:ext cx="5942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Yuqoridagi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(1)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8"/>
          <a:stretch/>
        </p:blipFill>
        <p:spPr bwMode="auto">
          <a:xfrm>
            <a:off x="4808504" y="1504950"/>
            <a:ext cx="2154365" cy="4701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82266" y="2514797"/>
            <a:ext cx="937107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funktsiyasideb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strelkasi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qarama-qarshi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qisminiig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tenglashguncha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(M=M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0C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tabsiridan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osmalarning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buralishi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-W-a,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IFtortqi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(1°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radianga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079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3664" y="617327"/>
            <a:ext cx="8595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turg’un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tengligidan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M=M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560" y="1443736"/>
            <a:ext cx="1978152" cy="66852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786335" y="2439662"/>
            <a:ext cx="6128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2-rasmda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grafikdan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dirty="0"/>
          </a:p>
        </p:txBody>
      </p:sp>
      <p:pic>
        <p:nvPicPr>
          <p:cNvPr id="5" name="Рисунок 4" descr="C:\Users\User\AppData\Local\Temp\FineReader11.00\media\image16.png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872" y="3288268"/>
            <a:ext cx="4053376" cy="2767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5925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3792" y="933098"/>
            <a:ext cx="9326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surilishida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qo’zg’alayotganida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inertsiya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uyurma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harakatlanganida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uningharakatini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tinchlantirishga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moment -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tinchlantiruvchi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moment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438" y="3469004"/>
            <a:ext cx="2704338" cy="66408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83792" y="4473416"/>
            <a:ext cx="92598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moment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tinchlantirish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dadt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proportsional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Tinchlantiruvchi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tinchlanish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805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71256" y="766310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Magnitoelektrik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asboblari</a:t>
            </a:r>
            <a:endParaRPr lang="ru-RU" dirty="0"/>
          </a:p>
        </p:txBody>
      </p:sp>
      <p:pic>
        <p:nvPicPr>
          <p:cNvPr id="3" name="Рисунок 2" descr="C:\Users\User\AppData\Local\Temp\FineReader11.00\media\image17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308" y="1419606"/>
            <a:ext cx="4113276" cy="339013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694688" y="5093708"/>
            <a:ext cx="8921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3-rasm.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1-doimiy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2-magnit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3-o’zak; 4-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chulg’am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ramka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5, 6-o’q; 7, 8-spiralsimon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9-strelka; 10-posongilardan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112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7479" y="839230"/>
            <a:ext cx="86521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keltiruvchi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juft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F=</a:t>
            </a:r>
            <a:r>
              <a:rPr lang="en-US" sz="2000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BIlw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F-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tsilindrsimon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oralig’idagi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; w-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o’ramlar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; l-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; I-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chap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qoidasiga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binoan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topiladi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moment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818" y="3404616"/>
            <a:ext cx="4362070" cy="109423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794162" y="5009126"/>
            <a:ext cx="6545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6-ramkaning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; s-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3724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0596" y="959028"/>
            <a:ext cx="8787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moment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atrofida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aylanganida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spiral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prujinalar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buralib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moment </a:t>
            </a:r>
            <a:r>
              <a:rPr lang="en-US" sz="2400" i="1" spc="16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400" i="1" spc="16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-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290" y="2476594"/>
            <a:ext cx="2956941" cy="101898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20596" y="4182148"/>
            <a:ext cx="9040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W-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spiral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a-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ramkaning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surilishini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866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4752" y="1118908"/>
            <a:ext cx="9464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moment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tenglashganda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(M=M</a:t>
            </a:r>
            <a:r>
              <a:rPr lang="en-US" sz="2400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ramka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to’xtab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turg’un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deyilali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469" y="3398112"/>
            <a:ext cx="2127123" cy="7200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97217" y="4292304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bundan</a:t>
            </a:r>
            <a:endParaRPr lang="ru-RU" sz="2400" dirty="0"/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190" y="4827746"/>
            <a:ext cx="2288402" cy="106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737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2423" y="713893"/>
            <a:ext cx="86563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ramkaning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Bsw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/W=S</a:t>
            </a:r>
            <a:r>
              <a:rPr lang="en-US" sz="2000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2000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desak</a:t>
            </a:r>
            <a:r>
              <a:rPr lang="en-US" sz="20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2000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=const.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28293" y="2705700"/>
            <a:ext cx="58176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(7)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175" y="3704002"/>
            <a:ext cx="1881378" cy="6757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67840" y="4802600"/>
            <a:ext cx="8766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ramkaning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proportsional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996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192" y="1033701"/>
            <a:ext cx="90525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ommetr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galvanometrlar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zanjirlaridagina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tannarxi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149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8517" y="592574"/>
            <a:ext cx="41623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18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613" y="1188847"/>
            <a:ext cx="2866564" cy="1897439"/>
          </a:xfrm>
          <a:prstGeom prst="rect">
            <a:avLst/>
          </a:prstGeom>
          <a:noFill/>
        </p:spPr>
      </p:pic>
      <p:pic>
        <p:nvPicPr>
          <p:cNvPr id="4" name="Рисунок 3" descr="C:\Users\User\AppData\Local\Temp\FineReader11.00\media\image19.jpeg"/>
          <p:cNvPicPr/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72" r="21864"/>
          <a:stretch/>
        </p:blipFill>
        <p:spPr bwMode="auto">
          <a:xfrm>
            <a:off x="4060093" y="3050666"/>
            <a:ext cx="3970782" cy="22528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43912" y="5591663"/>
            <a:ext cx="7586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2-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3-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spiralsimon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4-tinchlantirgichdan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287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5190" y="622736"/>
            <a:ext cx="91805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(4-a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dumaloq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(4-6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(4-6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4-6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o’zakdan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itarilib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78718" y="3927129"/>
            <a:ext cx="9113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moment </a:t>
            </a:r>
            <a:r>
              <a:rPr lang="en-US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energiyasidan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burilish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212" y="5458016"/>
            <a:ext cx="2720531" cy="64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2868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6116" y="448335"/>
            <a:ext cx="7527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Ferromagnit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g’altak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energiyasi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325" y="1019702"/>
            <a:ext cx="1371600" cy="6667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71600" y="1622509"/>
            <a:ext cx="8970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71600" y="2886694"/>
            <a:ext cx="66383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bo’lganda</a:t>
            </a:r>
            <a:endParaRPr lang="ru-RU" sz="2400" dirty="0"/>
          </a:p>
        </p:txBody>
      </p:sp>
      <p:pic>
        <p:nvPicPr>
          <p:cNvPr id="6" name="Рисунок 5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723" y="3469422"/>
            <a:ext cx="3153040" cy="90950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424562" y="3788530"/>
            <a:ext cx="10903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bundan</a:t>
            </a:r>
            <a:endParaRPr lang="ru-RU" sz="2400" dirty="0"/>
          </a:p>
        </p:txBody>
      </p:sp>
      <p:pic>
        <p:nvPicPr>
          <p:cNvPr id="8" name="Рисунок 7"/>
          <p:cNvPicPr/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732" y="3503907"/>
            <a:ext cx="2840076" cy="90950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84691" y="4569303"/>
            <a:ext cx="99701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(10)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(10)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(9)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16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noqulay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644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3040" y="1177326"/>
            <a:ext cx="915314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logometrik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fazometr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faradometr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chatotomerlar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konstruktsiyasi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662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4304" y="363974"/>
            <a:ext cx="5506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Elektrodinamik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asboblari</a:t>
            </a:r>
            <a:endParaRPr lang="ru-RU" sz="2800" dirty="0"/>
          </a:p>
        </p:txBody>
      </p:sp>
      <p:pic>
        <p:nvPicPr>
          <p:cNvPr id="3" name="Рисунок 2" descr="C:\Users\User\AppData\Local\Temp\FineReader11.00\media\image20.jpeg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5" r="25082"/>
          <a:stretch/>
        </p:blipFill>
        <p:spPr bwMode="auto">
          <a:xfrm>
            <a:off x="3494304" y="1668589"/>
            <a:ext cx="5148520" cy="31502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11682" y="5277117"/>
            <a:ext cx="72577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Elektrodinamik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 1'-qo’zg’almas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2-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8807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7048" y="575394"/>
            <a:ext cx="9182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</a:t>
            </a:r>
            <a:r>
              <a:rPr lang="en-US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(5-rasm).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098" y="2236625"/>
            <a:ext cx="3448050" cy="6858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27048" y="2922425"/>
            <a:ext cx="93009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i="1" spc="40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i="1" spc="40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i="1" spc="40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i="1" spc="40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i="1" spc="40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i="1" spc="40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US" i="1" spc="40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(1)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yozamiz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8" b="1"/>
          <a:stretch/>
        </p:blipFill>
        <p:spPr bwMode="auto">
          <a:xfrm>
            <a:off x="4580190" y="4890956"/>
            <a:ext cx="2725865" cy="9324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447250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2036" y="444358"/>
            <a:ext cx="8421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turg’un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muvozanat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vujudga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396" y="1358690"/>
            <a:ext cx="2430780" cy="83648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68059" y="2325553"/>
            <a:ext cx="86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628" y="2928906"/>
            <a:ext cx="1981200" cy="6858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65504" y="3889941"/>
            <a:ext cx="10174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elektrodinamik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mexanizmlarining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tenglamasi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bo’lamiz</a:t>
            </a:r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396" y="4635399"/>
            <a:ext cx="2217420" cy="83977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438656" y="5627320"/>
            <a:ext cx="9314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 - I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burchagi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spc="-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i="1" spc="-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effektiv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61819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2936" y="946984"/>
            <a:ext cx="9323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Qo’zg’almas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g’altaklar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ketma-ket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ulanganda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(15)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yoziladi</a:t>
            </a:r>
            <a:endParaRPr lang="ru-RU" sz="28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226" y="2458358"/>
            <a:ext cx="2798255" cy="85267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08005" y="3868304"/>
            <a:ext cx="102936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notekis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bo’ladi.Elektrodinamik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vattmetr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logometrik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yasalganida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fazometr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chastotomer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361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0679" y="1321874"/>
            <a:ext cx="935165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zanjirlarida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aniqlikka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5163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5336" y="976158"/>
            <a:ext cx="8577072" cy="4618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ta’sirlashuvidan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kilovolbtlardagi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0401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35608" y="601486"/>
            <a:ext cx="9262872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6-rasmda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elektrodlarning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mexanizm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1 -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kameradan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kamera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bir-biridan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masofada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plastinkadan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plastinkalarga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ishorada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qo’zg’aluvchan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plastinka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kamera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tortiladi</a:t>
            </a:r>
            <a:endParaRPr lang="ru-RU" dirty="0"/>
          </a:p>
        </p:txBody>
      </p:sp>
      <p:pic>
        <p:nvPicPr>
          <p:cNvPr id="3" name="Рисунок 2" descr="C:\Users\User\AppData\Local\Temp\FineReader11.00\media\image21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180" y="2952750"/>
            <a:ext cx="6271260" cy="31737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0956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6696" y="1204526"/>
            <a:ext cx="99212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(3)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moment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spiral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tortqini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buralishiga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tenglashganda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7-rasmda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yupqa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lentasiga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itarilib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tortiladi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8095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2496" y="1811173"/>
            <a:ext cx="90525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burilishining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ishorasiga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o’qni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nihoyat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ko’rsatkichining</a:t>
            </a: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surilishiga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5988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9604" y="885182"/>
            <a:ext cx="4387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Voltmetrni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22.jpeg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92"/>
          <a:stretch/>
        </p:blipFill>
        <p:spPr bwMode="auto">
          <a:xfrm>
            <a:off x="2783586" y="2827782"/>
            <a:ext cx="6707886" cy="29329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60180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9604" y="885182"/>
            <a:ext cx="4387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Voltmetrni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AppData\Local\Temp\FineReader11.00\media\image22.jpeg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3" b="46563"/>
          <a:stretch/>
        </p:blipFill>
        <p:spPr bwMode="auto">
          <a:xfrm>
            <a:off x="2682770" y="2361236"/>
            <a:ext cx="6924217" cy="366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9605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9604" y="885182"/>
            <a:ext cx="4387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Voltmetrni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AppData\Local\Temp\FineReader11.00\media\image22.jpeg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392" b="21334"/>
          <a:stretch/>
        </p:blipFill>
        <p:spPr bwMode="auto">
          <a:xfrm>
            <a:off x="2671196" y="2523282"/>
            <a:ext cx="6808470" cy="309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15170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89994" y="1151400"/>
            <a:ext cx="4387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Voltmetrni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AppData\Local\Temp\FineReader11.00\media\image22.jpeg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18"/>
          <a:stretch/>
        </p:blipFill>
        <p:spPr bwMode="auto">
          <a:xfrm>
            <a:off x="2705919" y="3044141"/>
            <a:ext cx="6866343" cy="29746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47523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42" y="237000"/>
            <a:ext cx="4387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Voltmetrni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23688" y="2145899"/>
            <a:ext cx="50444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Sxemadagi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800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2800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ampermetr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US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milliampermetr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US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mV-</a:t>
            </a:r>
            <a:r>
              <a:rPr lang="en-US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millivoltmetr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R1, R2,R3-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dastakli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reostatlar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PT-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kuchlanishni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pasaytiruvchi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transformator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220/12 V.</a:t>
            </a:r>
            <a:endParaRPr lang="ru-RU" sz="2800" dirty="0"/>
          </a:p>
        </p:txBody>
      </p:sp>
      <p:pic>
        <p:nvPicPr>
          <p:cNvPr id="5" name="Рисунок 4" descr="C:\Users\User\AppData\Local\Temp\FineReader11.00\media\image22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34" y="319296"/>
            <a:ext cx="3836670" cy="6227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06213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1693</Words>
  <Application>Microsoft Office PowerPoint</Application>
  <PresentationFormat>Широкоэкранный</PresentationFormat>
  <Paragraphs>139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</cp:revision>
  <dcterms:created xsi:type="dcterms:W3CDTF">2021-09-19T06:45:01Z</dcterms:created>
  <dcterms:modified xsi:type="dcterms:W3CDTF">2021-10-20T04:05:00Z</dcterms:modified>
</cp:coreProperties>
</file>