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5" r:id="rId3"/>
    <p:sldId id="316" r:id="rId4"/>
    <p:sldId id="317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29" r:id="rId17"/>
    <p:sldId id="330" r:id="rId18"/>
    <p:sldId id="331" r:id="rId19"/>
    <p:sldId id="332" r:id="rId20"/>
    <p:sldId id="333" r:id="rId21"/>
    <p:sldId id="334" r:id="rId22"/>
    <p:sldId id="335" r:id="rId23"/>
    <p:sldId id="336" r:id="rId24"/>
    <p:sldId id="337" r:id="rId25"/>
    <p:sldId id="338" r:id="rId26"/>
    <p:sldId id="339" r:id="rId27"/>
    <p:sldId id="340" r:id="rId28"/>
    <p:sldId id="341" r:id="rId29"/>
    <p:sldId id="342" r:id="rId30"/>
    <p:sldId id="343" r:id="rId31"/>
    <p:sldId id="344" r:id="rId32"/>
    <p:sldId id="345" r:id="rId33"/>
    <p:sldId id="346" r:id="rId34"/>
    <p:sldId id="347" r:id="rId35"/>
    <p:sldId id="348" r:id="rId36"/>
    <p:sldId id="283" r:id="rId3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283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967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686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467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826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169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87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617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91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358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754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DC4DC-A992-4B68-9246-CA1D9400A849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768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0664" y="386922"/>
            <a:ext cx="1046073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 VOSITALARINI QIYOSLASH VA KALIBRLASH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2-mavzu.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EXMni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ishlarida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ishlovchilarning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kvalifikatsiyasi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1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www.calibrate.co.uk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MA’RUZACHI: AKHRORBEK ERMATOV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Metrology and Calibration - What Are They? - Calibr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48" y="2715768"/>
            <a:ext cx="5683567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833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05256" y="904923"/>
            <a:ext cx="10222992" cy="4835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Mavzu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EXMni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ishlarida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ishlovchilarning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kvalifikatsiyasi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avtomatlashtirilgan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taxlil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avtomatlashtirilgan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EHMni</a:t>
            </a:r>
            <a:r>
              <a:rPr lang="en-US" sz="2000" spc="25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endParaRPr lang="en-US" sz="2000" spc="25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Qiyoslanayotgan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me’yoriy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texnikasini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Akhrorbek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Ermatov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053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8952" y="1236780"/>
            <a:ext cx="10744200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spc="-1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spc="-1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texnikasidagi</a:t>
            </a:r>
            <a:r>
              <a:rPr lang="en-US" sz="2400" b="1" spc="-1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400" b="1" spc="-1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spc="-1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avtomatlashtirilgan</a:t>
            </a:r>
            <a:r>
              <a:rPr lang="en-US" sz="2400" b="1" spc="-1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texnikasining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paytlarda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nafaqat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hodisalarning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ochilishi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hususiyatlarga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texnologiyasining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bog’liqdir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o’tkazgichli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o’zgartkichlardan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yorug’lik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o’zgartkichlaridan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yupka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plyonkali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o’zgartkichlardan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O’YuCH-o’zgartkichlardan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Mikroprotsessorli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yaratilishi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nazariyasi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amaliyotining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rivojiga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salmoqli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turtki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bo’ldi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811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1520" y="1235056"/>
            <a:ext cx="10771632" cy="5289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arifmetik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komanda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lar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yig’indisi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keskin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komandalar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yig’indisi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kombinatsiyasi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komandalar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yig’indisining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to’lalik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integral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mikrosxemalar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yasaladi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arzonligi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o’zgartkichlardan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(ALT)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nazariyasining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ehtiyoji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ALT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qisqartirish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birgalikda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oshishini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ALT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EHM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iboratdir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970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" y="1235289"/>
            <a:ext cx="9921240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24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4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operatsiyalarga</a:t>
            </a:r>
            <a:r>
              <a:rPr lang="en-US" sz="24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</a:t>
            </a:r>
            <a:r>
              <a:rPr lang="en-US" sz="24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mansubdir</a:t>
            </a:r>
            <a:r>
              <a:rPr lang="en-US" sz="24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texnikaviy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yechimlar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haqidagi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qidirish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yechim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variantlarini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maqbullashtirish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optimallashtirish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sezilarli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asosdagi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ko’lamda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evaziga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erishilishi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tizimlarining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avtomatlashtirilgan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(O’TKALT)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1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0120" y="1598066"/>
            <a:ext cx="10186416" cy="405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O’TKALT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tizimlarini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uslubiy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yotadi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informatsion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tavsiflarini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informatsion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operatorlar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informatsion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modellash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informativ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signallarni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o’zgartirishning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operatorli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tenglamalaridan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foydalanib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strukturali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sxemalami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sintez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loyihali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yechimlarining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dastlabki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berilmalari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muqobillashtirish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usullaridan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8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766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000" y="1152993"/>
            <a:ext cx="10040112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Sun’iy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to’rtta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algoritmlarni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EHM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tushayotgan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fikrlashning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sotsial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aspektlarini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tushunishni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ta’minlovchi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miqdordagi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boshlang’ich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bazasini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EHM da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Bilim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sun’iy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ta’minlovchi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modellashtirish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Sun’iy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obrazlarni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ilg’ash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1339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1792" y="1229127"/>
            <a:ext cx="10698480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yutuqlariga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yechishda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olimlar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masalasini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qo’yishmaydi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Avvalroq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biz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mukammal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xaqida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gapirgan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narsalarni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ko’r-ko’rona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ekanmi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sunbiy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ixtisoslashtirilib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ixtisoslashtirish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xilma-xil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insonnikidan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mukammalroq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kelajakda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ixtisoslashgan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sunbiy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yaratilishini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nafaqat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eshitish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potentsiallari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tashhisning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ulbtratovush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Albatta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mukammal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ixtisoslashgan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ongli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838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3232" y="991383"/>
            <a:ext cx="10543032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Ilmiy-texnik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taraqqiyotning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bosh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yo’nalishlaridan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ko’lamli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yetakchi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rollardan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tegishlidir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ilg’or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yutuqlari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koordinatsiyalash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mukammallashtirishda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ulkan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ilmiy-texnikaviy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adabiyotlarda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hukumatning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marotaba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ta’kidlangan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Ammo,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afsuslar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bo’lsinkim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hamisha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yechishning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tomonlaridan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tarmoqqa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diqqat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qilinmayapti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tarmoqqa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kiritayotgan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operator-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kelayotgan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axborotlarda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chalkashtirishlar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olinsa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samaradorligini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ulkan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1944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7240" y="938010"/>
            <a:ext cx="10341864" cy="551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dastavval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xom-ashyo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energetik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resurslarni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hisoblovchi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ob’ektiv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muqobil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kishilar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osonlashtiradi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ko’lamli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keskin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samaradorligining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sharti-tarmoq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tasvirlovchi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arzon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ommaviy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metrolog-olimlar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loyihachilar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723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71600" y="1502800"/>
            <a:ext cx="9720072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400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</a:t>
            </a:r>
            <a:r>
              <a:rPr lang="en-US" sz="2400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25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mikroprotsessorlar</a:t>
            </a:r>
            <a:r>
              <a:rPr lang="en-US" sz="2400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ko’paymoqda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samaradorligini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yaratadi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Darhaqiqat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mikroprotsessorlarning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birmuncha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soddalashtiradi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sarf-harajatlarni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kamaytiradi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chiqarilayotgan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mahsulotlarning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jahon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andozalariga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omillardan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255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9848" y="978413"/>
            <a:ext cx="9966960" cy="5472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texnikasining</a:t>
            </a:r>
            <a:r>
              <a:rPr lang="en-US" sz="2400" b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2400" b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kundagi</a:t>
            </a:r>
            <a:r>
              <a:rPr lang="en-US" sz="2400" b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sz="2400" b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</a:t>
            </a:r>
            <a:r>
              <a:rPr lang="en-US" sz="2400" b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-1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istiqbollari</a:t>
            </a:r>
            <a:endParaRPr lang="en-US" sz="2400" b="1" spc="-1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fundamental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izlanishlarga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fanlarning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yutuqlarini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mujassamlashtirgan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ulkan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istiqbollarini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keltirib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aytib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birliligini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muammosi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nazariyasining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amallarini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soddalashtirib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ulaming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samaradorligini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analiz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sintez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oldindan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5081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0392" y="1258894"/>
            <a:ext cx="10469880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garchand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aspektlarini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behisob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izlanishlar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chiquvchi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aspektlarini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qaraydi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eslatamiz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statistik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energetik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dinamik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invariantlik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o’lchashlaming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algoritmik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moslashuv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4903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6696" y="1168945"/>
            <a:ext cx="10341864" cy="5129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yotadi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Esingizda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“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haqiqiy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tafovuti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nazariyasining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tub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ma’nosini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baholash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xo’jaligining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yagona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bog’lamda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bormoqda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Ilmiy-texnik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taraqqiyotni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kattadir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olimlar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muhandis-asbobsozlar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taraqqiyot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qolmaslik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taraqqiyot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to’siq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aksincha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olg’a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siljituvchi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qudratli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bo’lishdir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Albatta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3980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0080" y="961616"/>
            <a:ext cx="10899648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Bizning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oldimizda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turibdi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progressiv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yutuqlarni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ko’lamda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xo’jaligida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asbobsozlikdagi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tubdan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muammo-o’lchash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keskin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asbobsozlarning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kengaytirish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ishonchliligini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turibdiki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o’lchash-nazorat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mukammallashtirish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zarurdir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dialektik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ilmiy-texnik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taraqqiyot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hamma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atroflicha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yondoshish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lozimligini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ta’kidlaydi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SHubha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yechilib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murakkabliroqlari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kun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Ilmiy-texnik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tafakkurning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qatorlarida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doimo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olg’a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shioridir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51275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9536" y="935675"/>
            <a:ext cx="10552176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EHM da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xatoligigsh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iatijalarini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bayonnomasini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iatijalarini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madagi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yoznsh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ilovasni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ko’rsatilib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h. k.;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joizligiga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moslamalaripi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nikaviy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shimcha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istisno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unumdorligini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21096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97864" y="1451762"/>
            <a:ext cx="9811512" cy="4204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rasmiylashtirilishi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YeSKD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Edinaya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konstruktorskoy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dokumemtatsii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matnli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tavsiyanomalarni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rasmiylashtirnlish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GOST 1.5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uyg’unlashtirilgan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7517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5504" y="781915"/>
            <a:ext cx="9643872" cy="5613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ketma-ketlikda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bo’limlardan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tayyorgarlik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1729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5024" y="1157663"/>
            <a:ext cx="10049256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kursatiladi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qiyoslasharo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43537" y="4042536"/>
            <a:ext cx="8432229" cy="188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975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2768" y="1092164"/>
            <a:ext cx="910742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2-jadval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46715"/>
              </p:ext>
            </p:extLst>
          </p:nvPr>
        </p:nvGraphicFramePr>
        <p:xfrm>
          <a:off x="2031682" y="3915950"/>
          <a:ext cx="7926134" cy="16459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71838">
                  <a:extLst>
                    <a:ext uri="{9D8B030D-6E8A-4147-A177-3AD203B41FA5}">
                      <a16:colId xmlns:a16="http://schemas.microsoft.com/office/drawing/2014/main" val="1456155909"/>
                    </a:ext>
                  </a:extLst>
                </a:gridCol>
                <a:gridCol w="4654296">
                  <a:extLst>
                    <a:ext uri="{9D8B030D-6E8A-4147-A177-3AD203B41FA5}">
                      <a16:colId xmlns:a16="http://schemas.microsoft.com/office/drawing/2014/main" val="381425209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 bo’yicha hujjat bandining tartib raqami	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Namunaviy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o’lchash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vositasini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bo’yicha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yordamchi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vositani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nomi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vositaga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texnikaviy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talablarini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belgilaydigan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hujjatning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tartib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raqami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davlat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qiyoslash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sxemasi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bo’yicha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aniqlik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toifasi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metrologik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asosiy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texnikaviy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tavsiflari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18774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53834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0160" y="1149166"/>
            <a:ext cx="9610344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jadvallarning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keltirilmagan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qiyoslovchiii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tanishishi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to’ldirilishi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o’tkazish"da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mehnat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sanitariyasini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muhofaza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1202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88136" y="1282500"/>
            <a:ext cx="10122408" cy="4375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jarayoniii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mehnat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nominal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nominallaridan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tayyorgarlik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ko’rikdan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tavsiflarpi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9742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5216" y="773418"/>
            <a:ext cx="11045952" cy="5932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ko’rikdan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Ishlatib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qo’llamasdan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tavsiflarni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)»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maqbul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qiymatiii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ketma-ketlik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band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bayonnoma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bayonnoma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upda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7235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1832" y="1039438"/>
            <a:ext cx="10268712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bog’lanishlarni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havola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ijobiy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salbiy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patijalarini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ijobiy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zarurligi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pasportda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yozilishini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5948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5528" y="1255068"/>
            <a:ext cx="10259568" cy="4375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salbiy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yaroqsizligini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tan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guvohnomasshsh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bekor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tamg’alash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o’chirish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pasportiga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yozuvni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istiqbolli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narxi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analogli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qaraganda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qimmat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qaramay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uzluksiz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boruvchi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indikatsiyalanadigan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9539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8111" y="1008376"/>
            <a:ext cx="8967216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funktsional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chizmasi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1-rasmda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KAO’ - analog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ARO’ - analog-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RQQ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519" y="2252472"/>
            <a:ext cx="7760399" cy="155143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35024" y="4334256"/>
            <a:ext cx="9966960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“X” analog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analog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KAO’ 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analog-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(ARO’)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diskretlashtiriladi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Vanihoyat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RQQ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qaydnoma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operatorga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ilmiy-teshirish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5336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0120" y="678348"/>
            <a:ext cx="10515600" cy="608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analog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afzalliklarga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egadir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tezkorlik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hokazolar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to’kisda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deganlaridek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asboblarining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kamchiliklari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tannarxining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balandligi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ishonchliligi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pastroq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4544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8680" y="1230618"/>
            <a:ext cx="10387584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integral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tezkor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kamchiliklar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tobora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chekinib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bormoqda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ARO’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diskretlashtiriladi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kvantlanib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oralig’ida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qaydnomalarni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qadamini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Kvantlash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X(t)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uzluksiz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uzluksiz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tartiblar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kvantlash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Kodlashtirish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ketma-ketlikda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kvantlash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kvantlash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yarasha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kristalli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indikatorlarning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tezkor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ixchamlashuviga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yaratmoqda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68505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698775"/>
            <a:ext cx="10448544" cy="5790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3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Kombinatsiyalangan</a:t>
            </a:r>
            <a:r>
              <a:rPr lang="en-US" sz="23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3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3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endParaRPr lang="en-US" sz="23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elektronikasining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bazasi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imkoniyatlarga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yaratishga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Kombinatsiyalangan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(KRA)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integrallovchi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xossaga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kuchaytirgichidan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Kombinatsiyalangan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asboblarning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qismiga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tokka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aylantiruvchi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qarshilik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induktivlik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sig’imni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kuchlanishga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o’zgartiruvchi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o’zgartkichlar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2-rasmda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rezistor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qarshiligini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o’lchovchi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Rx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kuchaytirgich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teskari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bog’lanish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zanjiriga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Kuchaytirgichni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kuchaytirish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koeffitsienti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rezistor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Rx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kuchaytirgichga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ulanganda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kuchaytirgichning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qismida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Kuchaytirgichning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qismidan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o’tuvchi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bo’lganligi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tufayli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Rx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rezistor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qarshilik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o’tadi</a:t>
            </a:r>
            <a:r>
              <a:rPr lang="en-US" sz="23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8948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458" y="588772"/>
            <a:ext cx="7180326" cy="34985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320165" y="4244508"/>
            <a:ext cx="9857232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Kombinatsiyalangan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SHCH-4313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rusumli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mV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500 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5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500 mA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50 Om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5000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45¬20000 Hz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3kg,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gabarit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300x70x300 mm.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220 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17,5 V li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avtonom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1796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54480" y="1108116"/>
            <a:ext cx="9701784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boshqariladigan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soddalashtiradi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statistik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yaxshilaydi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3-rasmda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volbtmetrni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556" y="4493611"/>
            <a:ext cx="7959852" cy="150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8753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496" y="1043912"/>
            <a:ext cx="11292840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volbtmetrning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(MO’)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Ux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analog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(ARO’)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ARO’ laming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integrallaydigan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proportsional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ketlikdagi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impulbslar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ARO’dan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mikroprotsessorning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(MP)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interfeysiga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(MO’)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(MP) lar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impulbs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integrallash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(RD)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(RD)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axborotni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chiqaradi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volbtmetrlar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hisoblanib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arifmetikvaalgebraikamallarni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kvadratik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chetlanish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dispersiya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matematik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kutilishlarni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xotirlash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amallarini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1300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8720" y="1083020"/>
            <a:ext cx="1027785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Rossiya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Federatsiyasida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 1531. SH 1612. V7-39, V7- 40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rusumli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Germaniyada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7055, 7065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volbtmetrlar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ko’lamda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ishlatilmoqda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chastotomerda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(4-rasm)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220" y="3208592"/>
            <a:ext cx="6049899" cy="3119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1337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0664" y="1050721"/>
            <a:ext cx="10954512" cy="5379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O’lchanayotgan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masshtabli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o’zgartkich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(MO’)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impulbs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shakllantirgich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(ISH)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ISH da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impulbslarning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ketma-ketligiga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o’zgartirilib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selektori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(VS)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(MP)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davomiyli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1s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impulbslar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selektori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(VS)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impulbslarning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davomiyligi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impulbsli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generator (IG)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selektor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(VS)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ikkala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davomiyligi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impulbslar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impulbslar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impulbs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hisoblagich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(IH) da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mikroprotsessor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xotirasidagi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konstantasi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displey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(RD)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istiqbolli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narxi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analogli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qimmat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qaramay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qiyoslanayotgan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yaroqsizligi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muomaladai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3585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6656" y="777892"/>
            <a:ext cx="9893808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rasmiylashtiriladi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EHM da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xatoligigsh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iatijalarini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bayonnomasini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iatijalarini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ilovasni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h. k.;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joizligiga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moslamalaripi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istisno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unumdorligini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0778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0472" y="998308"/>
            <a:ext cx="9820656" cy="5121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adabiyotlar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Sattarov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Gaziеv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G.A. T.: TDTU 2018. 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Mеtrоlоgiya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asоslari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Tafakkur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Extremum-Press, 2020.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Fizikaviy-kimyoviy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2018.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tеxnikasida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A’zamоv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– T.: TDTU, 2017.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8325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3075</Words>
  <Application>Microsoft Office PowerPoint</Application>
  <PresentationFormat>Широкоэкранный</PresentationFormat>
  <Paragraphs>201</Paragraphs>
  <Slides>36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20</cp:revision>
  <dcterms:created xsi:type="dcterms:W3CDTF">2021-09-19T06:45:01Z</dcterms:created>
  <dcterms:modified xsi:type="dcterms:W3CDTF">2021-10-29T10:03:24Z</dcterms:modified>
</cp:coreProperties>
</file>