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9" r:id="rId5"/>
    <p:sldId id="270" r:id="rId6"/>
    <p:sldId id="271" r:id="rId7"/>
    <p:sldId id="272" r:id="rId8"/>
    <p:sldId id="273" r:id="rId9"/>
    <p:sldId id="274" r:id="rId10"/>
    <p:sldId id="275" r:id="rId11"/>
    <p:sldId id="276" r:id="rId12"/>
    <p:sldId id="277" r:id="rId13"/>
    <p:sldId id="278" r:id="rId14"/>
    <p:sldId id="279" r:id="rId15"/>
    <p:sldId id="280" r:id="rId16"/>
    <p:sldId id="281" r:id="rId17"/>
    <p:sldId id="282" r:id="rId18"/>
    <p:sldId id="283" r:id="rId19"/>
    <p:sldId id="284" r:id="rId20"/>
    <p:sldId id="285" r:id="rId21"/>
    <p:sldId id="286" r:id="rId22"/>
    <p:sldId id="287" r:id="rId23"/>
    <p:sldId id="288" r:id="rId24"/>
    <p:sldId id="289" r:id="rId25"/>
    <p:sldId id="290" r:id="rId26"/>
    <p:sldId id="291" r:id="rId27"/>
    <p:sldId id="292" r:id="rId28"/>
    <p:sldId id="259" r:id="rId29"/>
    <p:sldId id="293" r:id="rId30"/>
    <p:sldId id="294" r:id="rId31"/>
    <p:sldId id="295" r:id="rId32"/>
    <p:sldId id="296" r:id="rId33"/>
    <p:sldId id="297" r:id="rId34"/>
    <p:sldId id="298" r:id="rId35"/>
    <p:sldId id="299" r:id="rId36"/>
    <p:sldId id="300" r:id="rId37"/>
    <p:sldId id="301" r:id="rId38"/>
    <p:sldId id="302" r:id="rId39"/>
    <p:sldId id="303" r:id="rId40"/>
    <p:sldId id="304" r:id="rId41"/>
    <p:sldId id="305" r:id="rId42"/>
    <p:sldId id="306" r:id="rId43"/>
    <p:sldId id="267" r:id="rId44"/>
    <p:sldId id="266" r:id="rId45"/>
  </p:sldIdLst>
  <p:sldSz cx="12192000" cy="6858000"/>
  <p:notesSz cx="6858000" cy="9144000"/>
  <p:custDataLst>
    <p:tags r:id="rId46"/>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2"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Юрий Козырев" initials="ЮК"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191C9"/>
    <a:srgbClr val="0484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howGuides="1">
      <p:cViewPr>
        <p:scale>
          <a:sx n="66" d="100"/>
          <a:sy n="66" d="100"/>
        </p:scale>
        <p:origin x="948" y="252"/>
      </p:cViewPr>
      <p:guideLst>
        <p:guide orient="horz" pos="2132"/>
        <p:guide pos="3840"/>
      </p:guideLst>
    </p:cSldViewPr>
  </p:slideViewPr>
  <p:notesTextViewPr>
    <p:cViewPr>
      <p:scale>
        <a:sx n="1" d="1"/>
        <a:sy n="1" d="1"/>
      </p:scale>
      <p:origin x="0" y="0"/>
    </p:cViewPr>
  </p:notesTextViewPr>
  <p:gridSpacing cx="45000" cy="450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gs" Target="tags/tag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9B8508B-99E1-4993-BD4C-32580BDA26AE}" type="doc">
      <dgm:prSet loTypeId="urn:microsoft.com/office/officeart/2005/8/layout/hList3" loCatId="list" qsTypeId="urn:microsoft.com/office/officeart/2005/8/quickstyle/simple3" qsCatId="simple" csTypeId="urn:microsoft.com/office/officeart/2005/8/colors/accent1_2" csCatId="accent1" phldr="1"/>
      <dgm:spPr/>
      <dgm:t>
        <a:bodyPr/>
        <a:lstStyle/>
        <a:p>
          <a:endParaRPr lang="ru-RU"/>
        </a:p>
      </dgm:t>
    </dgm:pt>
    <dgm:pt modelId="{181A90B7-582F-4732-83D1-F8822B8C558F}">
      <dgm:prSet phldrT="[Текст]" custT="1"/>
      <dgm:spPr/>
      <dgm:t>
        <a:bodyPr/>
        <a:lstStyle/>
        <a:p>
          <a:r>
            <a:rPr lang="ru-RU" sz="3200" dirty="0"/>
            <a:t>Совместная ответственность в производстве, передаче и доставке медицинского устройства, а также в обучении пользователя или пациента</a:t>
          </a:r>
        </a:p>
      </dgm:t>
    </dgm:pt>
    <dgm:pt modelId="{FCD182BC-AD1C-4EE7-93FD-ED4A764CDAF7}" type="parTrans" cxnId="{BEE7F28E-FFE3-4A87-AF9C-8965330B961E}">
      <dgm:prSet/>
      <dgm:spPr/>
      <dgm:t>
        <a:bodyPr/>
        <a:lstStyle/>
        <a:p>
          <a:endParaRPr lang="ru-RU"/>
        </a:p>
      </dgm:t>
    </dgm:pt>
    <dgm:pt modelId="{76D3CD8F-3BDD-4D38-839E-B04CCAEDC31B}" type="sibTrans" cxnId="{BEE7F28E-FFE3-4A87-AF9C-8965330B961E}">
      <dgm:prSet/>
      <dgm:spPr/>
      <dgm:t>
        <a:bodyPr/>
        <a:lstStyle/>
        <a:p>
          <a:endParaRPr lang="ru-RU"/>
        </a:p>
      </dgm:t>
    </dgm:pt>
    <dgm:pt modelId="{DB612972-EC99-41C8-80BF-AE435843560E}">
      <dgm:prSet phldrT="[Текст]" custT="1"/>
      <dgm:spPr/>
      <dgm:t>
        <a:bodyPr/>
        <a:lstStyle/>
        <a:p>
          <a:r>
            <a:rPr lang="ru-RU" sz="2800" dirty="0"/>
            <a:t>Производитель</a:t>
          </a:r>
          <a:r>
            <a:rPr lang="en-US" sz="2000" dirty="0"/>
            <a:t> </a:t>
          </a:r>
          <a:endParaRPr lang="ru-RU" sz="2000" dirty="0"/>
        </a:p>
      </dgm:t>
    </dgm:pt>
    <dgm:pt modelId="{F173B7FA-D241-4BFD-83ED-4B4514EDC629}" type="parTrans" cxnId="{2E89A2FF-C476-4042-90FE-5126B9917CA0}">
      <dgm:prSet/>
      <dgm:spPr/>
      <dgm:t>
        <a:bodyPr/>
        <a:lstStyle/>
        <a:p>
          <a:endParaRPr lang="ru-RU"/>
        </a:p>
      </dgm:t>
    </dgm:pt>
    <dgm:pt modelId="{4B5A2A44-41D7-4FFA-9528-C02BA4A779EB}" type="sibTrans" cxnId="{2E89A2FF-C476-4042-90FE-5126B9917CA0}">
      <dgm:prSet/>
      <dgm:spPr/>
      <dgm:t>
        <a:bodyPr/>
        <a:lstStyle/>
        <a:p>
          <a:endParaRPr lang="ru-RU"/>
        </a:p>
      </dgm:t>
    </dgm:pt>
    <dgm:pt modelId="{85908C6A-A832-4E6B-A9BE-30C448B8762E}">
      <dgm:prSet phldrT="[Текст]" custT="1"/>
      <dgm:spPr/>
      <dgm:t>
        <a:bodyPr/>
        <a:lstStyle/>
        <a:p>
          <a:r>
            <a:rPr lang="ru-RU" sz="2800"/>
            <a:t>Регулирующие органы</a:t>
          </a:r>
        </a:p>
      </dgm:t>
    </dgm:pt>
    <dgm:pt modelId="{61290DAD-4EC8-44F0-A55C-83843F2BE276}" type="parTrans" cxnId="{C58C5B79-EFEA-42F9-B07F-3B82ED1AA06A}">
      <dgm:prSet/>
      <dgm:spPr/>
      <dgm:t>
        <a:bodyPr/>
        <a:lstStyle/>
        <a:p>
          <a:endParaRPr lang="ru-RU"/>
        </a:p>
      </dgm:t>
    </dgm:pt>
    <dgm:pt modelId="{E51CDC3A-72E7-43EA-82BC-7C2BA2017269}" type="sibTrans" cxnId="{C58C5B79-EFEA-42F9-B07F-3B82ED1AA06A}">
      <dgm:prSet/>
      <dgm:spPr/>
      <dgm:t>
        <a:bodyPr/>
        <a:lstStyle/>
        <a:p>
          <a:endParaRPr lang="ru-RU"/>
        </a:p>
      </dgm:t>
    </dgm:pt>
    <dgm:pt modelId="{2BA07725-49DD-4717-8049-2EB9AB3F7B58}">
      <dgm:prSet phldrT="[Текст]" custT="1"/>
      <dgm:spPr/>
      <dgm:t>
        <a:bodyPr/>
        <a:lstStyle/>
        <a:p>
          <a:r>
            <a:rPr lang="ru-RU" sz="3600"/>
            <a:t>Продавец</a:t>
          </a:r>
        </a:p>
      </dgm:t>
    </dgm:pt>
    <dgm:pt modelId="{284C311A-1366-48C7-9693-CAD224585C24}" type="parTrans" cxnId="{E4C2BC13-F81E-460C-AD2C-02CB736730CF}">
      <dgm:prSet/>
      <dgm:spPr/>
      <dgm:t>
        <a:bodyPr/>
        <a:lstStyle/>
        <a:p>
          <a:endParaRPr lang="ru-RU"/>
        </a:p>
      </dgm:t>
    </dgm:pt>
    <dgm:pt modelId="{70453F3F-D90F-4E79-8B94-1FE226CDD2D6}" type="sibTrans" cxnId="{E4C2BC13-F81E-460C-AD2C-02CB736730CF}">
      <dgm:prSet/>
      <dgm:spPr/>
      <dgm:t>
        <a:bodyPr/>
        <a:lstStyle/>
        <a:p>
          <a:endParaRPr lang="ru-RU"/>
        </a:p>
      </dgm:t>
    </dgm:pt>
    <dgm:pt modelId="{D6A3A1C7-FAD0-4E77-8A97-C2AF3235D932}">
      <dgm:prSet phldrT="[Текст]" custT="1"/>
      <dgm:spPr/>
      <dgm:t>
        <a:bodyPr/>
        <a:lstStyle/>
        <a:p>
          <a:r>
            <a:rPr lang="ru-RU" sz="3200"/>
            <a:t>Пользователь или пациент</a:t>
          </a:r>
        </a:p>
      </dgm:t>
    </dgm:pt>
    <dgm:pt modelId="{9A2347D9-6361-4148-AA3A-7E6C6738DB92}" type="parTrans" cxnId="{7C00F97A-71D6-4CA5-801F-A8E193C1975A}">
      <dgm:prSet/>
      <dgm:spPr/>
      <dgm:t>
        <a:bodyPr/>
        <a:lstStyle/>
        <a:p>
          <a:endParaRPr lang="ru-RU"/>
        </a:p>
      </dgm:t>
    </dgm:pt>
    <dgm:pt modelId="{F91AA974-0B92-43A8-9248-533626AF1027}" type="sibTrans" cxnId="{7C00F97A-71D6-4CA5-801F-A8E193C1975A}">
      <dgm:prSet/>
      <dgm:spPr/>
      <dgm:t>
        <a:bodyPr/>
        <a:lstStyle/>
        <a:p>
          <a:endParaRPr lang="ru-RU"/>
        </a:p>
      </dgm:t>
    </dgm:pt>
    <dgm:pt modelId="{F7D71B38-546F-4D43-9709-2F9FDF582B21}" type="pres">
      <dgm:prSet presAssocID="{89B8508B-99E1-4993-BD4C-32580BDA26AE}" presName="composite" presStyleCnt="0">
        <dgm:presLayoutVars>
          <dgm:chMax val="1"/>
          <dgm:dir/>
          <dgm:resizeHandles val="exact"/>
        </dgm:presLayoutVars>
      </dgm:prSet>
      <dgm:spPr/>
      <dgm:t>
        <a:bodyPr/>
        <a:lstStyle/>
        <a:p>
          <a:endParaRPr lang="ru-RU"/>
        </a:p>
      </dgm:t>
    </dgm:pt>
    <dgm:pt modelId="{676AFB90-178F-4E39-BFFA-0576D868CD67}" type="pres">
      <dgm:prSet presAssocID="{181A90B7-582F-4732-83D1-F8822B8C558F}" presName="roof" presStyleLbl="dkBgShp" presStyleIdx="0" presStyleCnt="2" custLinFactNeighborX="-427" custLinFactNeighborY="0"/>
      <dgm:spPr/>
      <dgm:t>
        <a:bodyPr/>
        <a:lstStyle/>
        <a:p>
          <a:endParaRPr lang="ru-RU"/>
        </a:p>
      </dgm:t>
    </dgm:pt>
    <dgm:pt modelId="{F8BF1E0D-FC78-4500-A139-21EA13CE74E3}" type="pres">
      <dgm:prSet presAssocID="{181A90B7-582F-4732-83D1-F8822B8C558F}" presName="pillars" presStyleCnt="0"/>
      <dgm:spPr/>
    </dgm:pt>
    <dgm:pt modelId="{8C0BA97E-E450-4FD3-8046-F966EC61D1BB}" type="pres">
      <dgm:prSet presAssocID="{181A90B7-582F-4732-83D1-F8822B8C558F}" presName="pillar1" presStyleLbl="node1" presStyleIdx="0" presStyleCnt="4" custScaleY="105831" custLinFactNeighborY="1611">
        <dgm:presLayoutVars>
          <dgm:bulletEnabled val="1"/>
        </dgm:presLayoutVars>
      </dgm:prSet>
      <dgm:spPr/>
      <dgm:t>
        <a:bodyPr/>
        <a:lstStyle/>
        <a:p>
          <a:endParaRPr lang="ru-RU"/>
        </a:p>
      </dgm:t>
    </dgm:pt>
    <dgm:pt modelId="{F9814963-EF40-4A29-9E97-7317B48BCB0F}" type="pres">
      <dgm:prSet presAssocID="{85908C6A-A832-4E6B-A9BE-30C448B8762E}" presName="pillarX" presStyleLbl="node1" presStyleIdx="1" presStyleCnt="4">
        <dgm:presLayoutVars>
          <dgm:bulletEnabled val="1"/>
        </dgm:presLayoutVars>
      </dgm:prSet>
      <dgm:spPr/>
      <dgm:t>
        <a:bodyPr/>
        <a:lstStyle/>
        <a:p>
          <a:endParaRPr lang="ru-RU"/>
        </a:p>
      </dgm:t>
    </dgm:pt>
    <dgm:pt modelId="{BDE50923-DCAE-4B2A-A01D-BD6169907B4B}" type="pres">
      <dgm:prSet presAssocID="{2BA07725-49DD-4717-8049-2EB9AB3F7B58}" presName="pillarX" presStyleLbl="node1" presStyleIdx="2" presStyleCnt="4">
        <dgm:presLayoutVars>
          <dgm:bulletEnabled val="1"/>
        </dgm:presLayoutVars>
      </dgm:prSet>
      <dgm:spPr/>
      <dgm:t>
        <a:bodyPr/>
        <a:lstStyle/>
        <a:p>
          <a:endParaRPr lang="ru-RU"/>
        </a:p>
      </dgm:t>
    </dgm:pt>
    <dgm:pt modelId="{010FBABC-A97B-46D8-8827-391790E0125C}" type="pres">
      <dgm:prSet presAssocID="{D6A3A1C7-FAD0-4E77-8A97-C2AF3235D932}" presName="pillarX" presStyleLbl="node1" presStyleIdx="3" presStyleCnt="4">
        <dgm:presLayoutVars>
          <dgm:bulletEnabled val="1"/>
        </dgm:presLayoutVars>
      </dgm:prSet>
      <dgm:spPr/>
      <dgm:t>
        <a:bodyPr/>
        <a:lstStyle/>
        <a:p>
          <a:endParaRPr lang="ru-RU"/>
        </a:p>
      </dgm:t>
    </dgm:pt>
    <dgm:pt modelId="{F676A90E-3B38-4DC5-BD74-BABB2CD7C8F8}" type="pres">
      <dgm:prSet presAssocID="{181A90B7-582F-4732-83D1-F8822B8C558F}" presName="base" presStyleLbl="dkBgShp" presStyleIdx="1" presStyleCnt="2" custLinFactY="189058" custLinFactNeighborX="787" custLinFactNeighborY="200000"/>
      <dgm:spPr/>
      <dgm:t>
        <a:bodyPr/>
        <a:lstStyle/>
        <a:p>
          <a:endParaRPr lang="ru-RU"/>
        </a:p>
      </dgm:t>
    </dgm:pt>
  </dgm:ptLst>
  <dgm:cxnLst>
    <dgm:cxn modelId="{08EE0299-5C6B-479D-BB29-CC49CEE22CFA}" type="presOf" srcId="{D6A3A1C7-FAD0-4E77-8A97-C2AF3235D932}" destId="{010FBABC-A97B-46D8-8827-391790E0125C}" srcOrd="0" destOrd="0" presId="urn:microsoft.com/office/officeart/2005/8/layout/hList3"/>
    <dgm:cxn modelId="{BEE7F28E-FFE3-4A87-AF9C-8965330B961E}" srcId="{89B8508B-99E1-4993-BD4C-32580BDA26AE}" destId="{181A90B7-582F-4732-83D1-F8822B8C558F}" srcOrd="0" destOrd="0" parTransId="{FCD182BC-AD1C-4EE7-93FD-ED4A764CDAF7}" sibTransId="{76D3CD8F-3BDD-4D38-839E-B04CCAEDC31B}"/>
    <dgm:cxn modelId="{7C00F97A-71D6-4CA5-801F-A8E193C1975A}" srcId="{181A90B7-582F-4732-83D1-F8822B8C558F}" destId="{D6A3A1C7-FAD0-4E77-8A97-C2AF3235D932}" srcOrd="3" destOrd="0" parTransId="{9A2347D9-6361-4148-AA3A-7E6C6738DB92}" sibTransId="{F91AA974-0B92-43A8-9248-533626AF1027}"/>
    <dgm:cxn modelId="{62133153-18E7-4242-B35B-DF39DA32B5CD}" type="presOf" srcId="{181A90B7-582F-4732-83D1-F8822B8C558F}" destId="{676AFB90-178F-4E39-BFFA-0576D868CD67}" srcOrd="0" destOrd="0" presId="urn:microsoft.com/office/officeart/2005/8/layout/hList3"/>
    <dgm:cxn modelId="{9B95CCF5-4F22-430C-B98A-2B03E5BF06A1}" type="presOf" srcId="{89B8508B-99E1-4993-BD4C-32580BDA26AE}" destId="{F7D71B38-546F-4D43-9709-2F9FDF582B21}" srcOrd="0" destOrd="0" presId="urn:microsoft.com/office/officeart/2005/8/layout/hList3"/>
    <dgm:cxn modelId="{E4C2BC13-F81E-460C-AD2C-02CB736730CF}" srcId="{181A90B7-582F-4732-83D1-F8822B8C558F}" destId="{2BA07725-49DD-4717-8049-2EB9AB3F7B58}" srcOrd="2" destOrd="0" parTransId="{284C311A-1366-48C7-9693-CAD224585C24}" sibTransId="{70453F3F-D90F-4E79-8B94-1FE226CDD2D6}"/>
    <dgm:cxn modelId="{632D936C-A6F6-4D08-BC6C-049E1FACD354}" type="presOf" srcId="{DB612972-EC99-41C8-80BF-AE435843560E}" destId="{8C0BA97E-E450-4FD3-8046-F966EC61D1BB}" srcOrd="0" destOrd="0" presId="urn:microsoft.com/office/officeart/2005/8/layout/hList3"/>
    <dgm:cxn modelId="{2E89A2FF-C476-4042-90FE-5126B9917CA0}" srcId="{181A90B7-582F-4732-83D1-F8822B8C558F}" destId="{DB612972-EC99-41C8-80BF-AE435843560E}" srcOrd="0" destOrd="0" parTransId="{F173B7FA-D241-4BFD-83ED-4B4514EDC629}" sibTransId="{4B5A2A44-41D7-4FFA-9528-C02BA4A779EB}"/>
    <dgm:cxn modelId="{77BD5E4C-BAC4-4B90-A15D-C117792906E0}" type="presOf" srcId="{85908C6A-A832-4E6B-A9BE-30C448B8762E}" destId="{F9814963-EF40-4A29-9E97-7317B48BCB0F}" srcOrd="0" destOrd="0" presId="urn:microsoft.com/office/officeart/2005/8/layout/hList3"/>
    <dgm:cxn modelId="{A241F0DF-2B89-4738-9C83-99071DC7192F}" type="presOf" srcId="{2BA07725-49DD-4717-8049-2EB9AB3F7B58}" destId="{BDE50923-DCAE-4B2A-A01D-BD6169907B4B}" srcOrd="0" destOrd="0" presId="urn:microsoft.com/office/officeart/2005/8/layout/hList3"/>
    <dgm:cxn modelId="{C58C5B79-EFEA-42F9-B07F-3B82ED1AA06A}" srcId="{181A90B7-582F-4732-83D1-F8822B8C558F}" destId="{85908C6A-A832-4E6B-A9BE-30C448B8762E}" srcOrd="1" destOrd="0" parTransId="{61290DAD-4EC8-44F0-A55C-83843F2BE276}" sibTransId="{E51CDC3A-72E7-43EA-82BC-7C2BA2017269}"/>
    <dgm:cxn modelId="{FCE14B41-04B4-4D79-B702-74D36F4C8CB0}" type="presParOf" srcId="{F7D71B38-546F-4D43-9709-2F9FDF582B21}" destId="{676AFB90-178F-4E39-BFFA-0576D868CD67}" srcOrd="0" destOrd="0" presId="urn:microsoft.com/office/officeart/2005/8/layout/hList3"/>
    <dgm:cxn modelId="{328598F3-76CB-48A1-87A9-2576C2C7AE9C}" type="presParOf" srcId="{F7D71B38-546F-4D43-9709-2F9FDF582B21}" destId="{F8BF1E0D-FC78-4500-A139-21EA13CE74E3}" srcOrd="1" destOrd="0" presId="urn:microsoft.com/office/officeart/2005/8/layout/hList3"/>
    <dgm:cxn modelId="{6883A08A-10DB-4952-80BB-B27C63903C07}" type="presParOf" srcId="{F8BF1E0D-FC78-4500-A139-21EA13CE74E3}" destId="{8C0BA97E-E450-4FD3-8046-F966EC61D1BB}" srcOrd="0" destOrd="0" presId="urn:microsoft.com/office/officeart/2005/8/layout/hList3"/>
    <dgm:cxn modelId="{7E48E707-F626-4814-9650-62966D7FBD57}" type="presParOf" srcId="{F8BF1E0D-FC78-4500-A139-21EA13CE74E3}" destId="{F9814963-EF40-4A29-9E97-7317B48BCB0F}" srcOrd="1" destOrd="0" presId="urn:microsoft.com/office/officeart/2005/8/layout/hList3"/>
    <dgm:cxn modelId="{3FB62979-2A90-4E55-BC57-9F5DDA448B82}" type="presParOf" srcId="{F8BF1E0D-FC78-4500-A139-21EA13CE74E3}" destId="{BDE50923-DCAE-4B2A-A01D-BD6169907B4B}" srcOrd="2" destOrd="0" presId="urn:microsoft.com/office/officeart/2005/8/layout/hList3"/>
    <dgm:cxn modelId="{F475EC4C-1944-4FD7-84EA-982972FEDC0F}" type="presParOf" srcId="{F8BF1E0D-FC78-4500-A139-21EA13CE74E3}" destId="{010FBABC-A97B-46D8-8827-391790E0125C}" srcOrd="3" destOrd="0" presId="urn:microsoft.com/office/officeart/2005/8/layout/hList3"/>
    <dgm:cxn modelId="{2CC9356D-D075-4FCB-A970-FA038F23CE55}" type="presParOf" srcId="{F7D71B38-546F-4D43-9709-2F9FDF582B21}" destId="{F676A90E-3B38-4DC5-BD74-BABB2CD7C8F8}" srcOrd="2" destOrd="0" presId="urn:microsoft.com/office/officeart/2005/8/layout/h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2878E5B-DB00-46EF-9839-263A4B5DC6E8}" type="doc">
      <dgm:prSet loTypeId="urn:microsoft.com/office/officeart/2005/8/layout/hChevron3" loCatId="process" qsTypeId="urn:microsoft.com/office/officeart/2005/8/quickstyle/simple3" qsCatId="simple" csTypeId="urn:microsoft.com/office/officeart/2005/8/colors/accent1_4" csCatId="accent1" phldr="1"/>
      <dgm:spPr/>
      <dgm:t>
        <a:bodyPr/>
        <a:lstStyle/>
        <a:p>
          <a:endParaRPr lang="ru-RU"/>
        </a:p>
      </dgm:t>
    </dgm:pt>
    <dgm:pt modelId="{8196CB70-A170-440A-A9D9-9706393438A9}">
      <dgm:prSet phldrT="[Текст]" custT="1"/>
      <dgm:spPr/>
      <dgm:t>
        <a:bodyPr/>
        <a:lstStyle/>
        <a:p>
          <a:pPr algn="ctr"/>
          <a:r>
            <a:rPr lang="ru-RU" sz="1200" dirty="0"/>
            <a:t>Концепция и развитие</a:t>
          </a:r>
        </a:p>
      </dgm:t>
    </dgm:pt>
    <dgm:pt modelId="{C77C4442-C58A-4250-B079-1A39466032C1}" type="parTrans" cxnId="{F28B5DCC-C1B7-4460-BC35-02C3162EEB46}">
      <dgm:prSet/>
      <dgm:spPr/>
      <dgm:t>
        <a:bodyPr/>
        <a:lstStyle/>
        <a:p>
          <a:pPr algn="ctr"/>
          <a:endParaRPr lang="ru-RU"/>
        </a:p>
      </dgm:t>
    </dgm:pt>
    <dgm:pt modelId="{DEFC6751-2C92-497D-B720-18DABA952DE6}" type="sibTrans" cxnId="{F28B5DCC-C1B7-4460-BC35-02C3162EEB46}">
      <dgm:prSet/>
      <dgm:spPr/>
      <dgm:t>
        <a:bodyPr/>
        <a:lstStyle/>
        <a:p>
          <a:pPr algn="ctr"/>
          <a:endParaRPr lang="ru-RU"/>
        </a:p>
      </dgm:t>
    </dgm:pt>
    <dgm:pt modelId="{CD8AF5C2-0AC3-4E11-8434-676ACB9A9E98}">
      <dgm:prSet phldrT="[Текст]" custT="1"/>
      <dgm:spPr/>
      <dgm:t>
        <a:bodyPr/>
        <a:lstStyle/>
        <a:p>
          <a:pPr algn="ctr"/>
          <a:r>
            <a:rPr lang="ru-RU" sz="1200" dirty="0"/>
            <a:t>Производство</a:t>
          </a:r>
          <a:endParaRPr lang="ru-RU" sz="900" dirty="0"/>
        </a:p>
      </dgm:t>
    </dgm:pt>
    <dgm:pt modelId="{F4452A26-094D-429B-800B-ED1A75B16EE2}" type="parTrans" cxnId="{27B9613F-5383-4490-AE1F-FE7F28CFBF1B}">
      <dgm:prSet/>
      <dgm:spPr/>
      <dgm:t>
        <a:bodyPr/>
        <a:lstStyle/>
        <a:p>
          <a:pPr algn="ctr"/>
          <a:endParaRPr lang="ru-RU"/>
        </a:p>
      </dgm:t>
    </dgm:pt>
    <dgm:pt modelId="{AD6FE183-6D5D-40CA-B349-A5FAF70D86BC}" type="sibTrans" cxnId="{27B9613F-5383-4490-AE1F-FE7F28CFBF1B}">
      <dgm:prSet/>
      <dgm:spPr/>
      <dgm:t>
        <a:bodyPr/>
        <a:lstStyle/>
        <a:p>
          <a:pPr algn="ctr"/>
          <a:endParaRPr lang="ru-RU"/>
        </a:p>
      </dgm:t>
    </dgm:pt>
    <dgm:pt modelId="{25B51A4F-B9B8-40BB-ADAD-E3F87C837D02}">
      <dgm:prSet phldrT="[Текст]" custT="1"/>
      <dgm:spPr/>
      <dgm:t>
        <a:bodyPr/>
        <a:lstStyle/>
        <a:p>
          <a:pPr algn="ctr"/>
          <a:r>
            <a:rPr lang="ru-RU" sz="1200" b="0" i="0" dirty="0"/>
            <a:t>Упаковка и маркировка</a:t>
          </a:r>
          <a:endParaRPr lang="ru-RU" sz="1200" dirty="0"/>
        </a:p>
      </dgm:t>
    </dgm:pt>
    <dgm:pt modelId="{0AB73DFC-E70E-43F5-9774-F9009B2F7D65}" type="parTrans" cxnId="{B4F0F7F4-3326-4363-89A1-58CCCC3F6CDF}">
      <dgm:prSet/>
      <dgm:spPr/>
      <dgm:t>
        <a:bodyPr/>
        <a:lstStyle/>
        <a:p>
          <a:pPr algn="ctr"/>
          <a:endParaRPr lang="ru-RU"/>
        </a:p>
      </dgm:t>
    </dgm:pt>
    <dgm:pt modelId="{CE3B259D-EDE3-4871-A3FB-640A3C7383D8}" type="sibTrans" cxnId="{B4F0F7F4-3326-4363-89A1-58CCCC3F6CDF}">
      <dgm:prSet/>
      <dgm:spPr/>
      <dgm:t>
        <a:bodyPr/>
        <a:lstStyle/>
        <a:p>
          <a:pPr algn="ctr"/>
          <a:endParaRPr lang="ru-RU"/>
        </a:p>
      </dgm:t>
    </dgm:pt>
    <dgm:pt modelId="{B0C28AF3-B446-41C0-B8A5-C181D5541E84}">
      <dgm:prSet phldrT="[Текст]" custT="1"/>
      <dgm:spPr/>
      <dgm:t>
        <a:bodyPr/>
        <a:lstStyle/>
        <a:p>
          <a:pPr algn="ctr"/>
          <a:r>
            <a:rPr lang="ru-RU" sz="1200" dirty="0"/>
            <a:t>Реклама</a:t>
          </a:r>
          <a:endParaRPr lang="ru-RU" sz="1100" dirty="0"/>
        </a:p>
      </dgm:t>
    </dgm:pt>
    <dgm:pt modelId="{B2E3A84E-4645-4B74-A1AD-24B45D864390}" type="parTrans" cxnId="{637245B4-008D-4155-A037-BEE85EE69A71}">
      <dgm:prSet/>
      <dgm:spPr/>
      <dgm:t>
        <a:bodyPr/>
        <a:lstStyle/>
        <a:p>
          <a:pPr algn="ctr"/>
          <a:endParaRPr lang="ru-RU"/>
        </a:p>
      </dgm:t>
    </dgm:pt>
    <dgm:pt modelId="{EB0C90FD-CEDA-46E2-8F4B-63706677284C}" type="sibTrans" cxnId="{637245B4-008D-4155-A037-BEE85EE69A71}">
      <dgm:prSet/>
      <dgm:spPr/>
      <dgm:t>
        <a:bodyPr/>
        <a:lstStyle/>
        <a:p>
          <a:pPr algn="ctr"/>
          <a:endParaRPr lang="ru-RU"/>
        </a:p>
      </dgm:t>
    </dgm:pt>
    <dgm:pt modelId="{316F450E-FE0C-4A12-B4D8-ECB3B7806CDE}">
      <dgm:prSet phldrT="[Текст]" custT="1"/>
      <dgm:spPr/>
      <dgm:t>
        <a:bodyPr/>
        <a:lstStyle/>
        <a:p>
          <a:pPr algn="ctr"/>
          <a:r>
            <a:rPr lang="ru-RU" sz="1200" dirty="0"/>
            <a:t>Продажа</a:t>
          </a:r>
          <a:endParaRPr lang="ru-RU" sz="900" dirty="0"/>
        </a:p>
      </dgm:t>
    </dgm:pt>
    <dgm:pt modelId="{E7A18B91-AD8B-487E-A78C-2DF3F03C15B8}" type="parTrans" cxnId="{D95AC74F-8663-4F58-B76D-A56FFDFE6B4C}">
      <dgm:prSet/>
      <dgm:spPr/>
      <dgm:t>
        <a:bodyPr/>
        <a:lstStyle/>
        <a:p>
          <a:pPr algn="ctr"/>
          <a:endParaRPr lang="ru-RU"/>
        </a:p>
      </dgm:t>
    </dgm:pt>
    <dgm:pt modelId="{C7F3D66B-E8DE-4628-8A0A-44B66366BD14}" type="sibTrans" cxnId="{D95AC74F-8663-4F58-B76D-A56FFDFE6B4C}">
      <dgm:prSet/>
      <dgm:spPr/>
      <dgm:t>
        <a:bodyPr/>
        <a:lstStyle/>
        <a:p>
          <a:pPr algn="ctr"/>
          <a:endParaRPr lang="ru-RU"/>
        </a:p>
      </dgm:t>
    </dgm:pt>
    <dgm:pt modelId="{C2EA4FF8-874F-44EC-9C70-8F0CFE72FEA1}">
      <dgm:prSet phldrT="[Текст]" custT="1"/>
      <dgm:spPr/>
      <dgm:t>
        <a:bodyPr/>
        <a:lstStyle/>
        <a:p>
          <a:pPr algn="ctr"/>
          <a:r>
            <a:rPr lang="ru-RU" sz="1200" dirty="0"/>
            <a:t>Использование</a:t>
          </a:r>
          <a:endParaRPr lang="ru-RU" sz="900" dirty="0"/>
        </a:p>
      </dgm:t>
    </dgm:pt>
    <dgm:pt modelId="{FA2D9557-AC60-4BB6-B4D5-C7B0B1912C39}" type="parTrans" cxnId="{4E478CE6-A790-4AA1-A114-3B804DCACCAE}">
      <dgm:prSet/>
      <dgm:spPr/>
      <dgm:t>
        <a:bodyPr/>
        <a:lstStyle/>
        <a:p>
          <a:pPr algn="ctr"/>
          <a:endParaRPr lang="ru-RU"/>
        </a:p>
      </dgm:t>
    </dgm:pt>
    <dgm:pt modelId="{E3FBDF61-2D16-4B6A-8B0E-2930D0A79C57}" type="sibTrans" cxnId="{4E478CE6-A790-4AA1-A114-3B804DCACCAE}">
      <dgm:prSet/>
      <dgm:spPr/>
      <dgm:t>
        <a:bodyPr/>
        <a:lstStyle/>
        <a:p>
          <a:pPr algn="ctr"/>
          <a:endParaRPr lang="ru-RU"/>
        </a:p>
      </dgm:t>
    </dgm:pt>
    <dgm:pt modelId="{A7DB6C7F-B561-48A7-901C-1DD233B925FE}">
      <dgm:prSet phldrT="[Текст]" custT="1"/>
      <dgm:spPr/>
      <dgm:t>
        <a:bodyPr/>
        <a:lstStyle/>
        <a:p>
          <a:pPr algn="ctr"/>
          <a:r>
            <a:rPr lang="ru-RU" sz="1200" dirty="0"/>
            <a:t>Утилизация</a:t>
          </a:r>
          <a:r>
            <a:rPr lang="en-US" sz="700" dirty="0"/>
            <a:t/>
          </a:r>
          <a:br>
            <a:rPr lang="en-US" sz="700" dirty="0"/>
          </a:br>
          <a:endParaRPr lang="ru-RU" sz="700" dirty="0"/>
        </a:p>
      </dgm:t>
    </dgm:pt>
    <dgm:pt modelId="{49CAA885-D5B0-48EF-8401-1889592B4235}" type="parTrans" cxnId="{5FAA90B1-D4F9-4484-BE2E-1303652080D7}">
      <dgm:prSet/>
      <dgm:spPr/>
      <dgm:t>
        <a:bodyPr/>
        <a:lstStyle/>
        <a:p>
          <a:pPr algn="ctr"/>
          <a:endParaRPr lang="ru-RU"/>
        </a:p>
      </dgm:t>
    </dgm:pt>
    <dgm:pt modelId="{7259F978-3F68-48F3-9791-1121F4B0F394}" type="sibTrans" cxnId="{5FAA90B1-D4F9-4484-BE2E-1303652080D7}">
      <dgm:prSet/>
      <dgm:spPr/>
      <dgm:t>
        <a:bodyPr/>
        <a:lstStyle/>
        <a:p>
          <a:pPr algn="ctr"/>
          <a:endParaRPr lang="ru-RU"/>
        </a:p>
      </dgm:t>
    </dgm:pt>
    <dgm:pt modelId="{BE0E7515-D933-42D3-8370-F1878C46EF51}" type="pres">
      <dgm:prSet presAssocID="{E2878E5B-DB00-46EF-9839-263A4B5DC6E8}" presName="Name0" presStyleCnt="0">
        <dgm:presLayoutVars>
          <dgm:dir/>
          <dgm:resizeHandles val="exact"/>
        </dgm:presLayoutVars>
      </dgm:prSet>
      <dgm:spPr/>
      <dgm:t>
        <a:bodyPr/>
        <a:lstStyle/>
        <a:p>
          <a:endParaRPr lang="ru-RU"/>
        </a:p>
      </dgm:t>
    </dgm:pt>
    <dgm:pt modelId="{10413831-DC02-4C67-B3EA-F6C0E836A227}" type="pres">
      <dgm:prSet presAssocID="{8196CB70-A170-440A-A9D9-9706393438A9}" presName="parTxOnly" presStyleLbl="node1" presStyleIdx="0" presStyleCnt="7">
        <dgm:presLayoutVars>
          <dgm:bulletEnabled val="1"/>
        </dgm:presLayoutVars>
      </dgm:prSet>
      <dgm:spPr/>
      <dgm:t>
        <a:bodyPr/>
        <a:lstStyle/>
        <a:p>
          <a:endParaRPr lang="ru-RU"/>
        </a:p>
      </dgm:t>
    </dgm:pt>
    <dgm:pt modelId="{A7A3CBFC-16D2-4D29-B3AC-E29897793693}" type="pres">
      <dgm:prSet presAssocID="{DEFC6751-2C92-497D-B720-18DABA952DE6}" presName="parSpace" presStyleCnt="0"/>
      <dgm:spPr/>
    </dgm:pt>
    <dgm:pt modelId="{ED0A6D08-0C73-4B4C-97D3-A323071C2CB9}" type="pres">
      <dgm:prSet presAssocID="{CD8AF5C2-0AC3-4E11-8434-676ACB9A9E98}" presName="parTxOnly" presStyleLbl="node1" presStyleIdx="1" presStyleCnt="7" custScaleX="122537">
        <dgm:presLayoutVars>
          <dgm:bulletEnabled val="1"/>
        </dgm:presLayoutVars>
      </dgm:prSet>
      <dgm:spPr/>
      <dgm:t>
        <a:bodyPr/>
        <a:lstStyle/>
        <a:p>
          <a:endParaRPr lang="ru-RU"/>
        </a:p>
      </dgm:t>
    </dgm:pt>
    <dgm:pt modelId="{4B9F6DF7-F729-4802-897D-42F710F01251}" type="pres">
      <dgm:prSet presAssocID="{AD6FE183-6D5D-40CA-B349-A5FAF70D86BC}" presName="parSpace" presStyleCnt="0"/>
      <dgm:spPr/>
    </dgm:pt>
    <dgm:pt modelId="{2F0AE730-3E48-4548-893F-AC600780493B}" type="pres">
      <dgm:prSet presAssocID="{25B51A4F-B9B8-40BB-ADAD-E3F87C837D02}" presName="parTxOnly" presStyleLbl="node1" presStyleIdx="2" presStyleCnt="7" custScaleX="119237">
        <dgm:presLayoutVars>
          <dgm:bulletEnabled val="1"/>
        </dgm:presLayoutVars>
      </dgm:prSet>
      <dgm:spPr/>
      <dgm:t>
        <a:bodyPr/>
        <a:lstStyle/>
        <a:p>
          <a:endParaRPr lang="ru-RU"/>
        </a:p>
      </dgm:t>
    </dgm:pt>
    <dgm:pt modelId="{3098E16A-5073-4684-AFB9-818E2ED42D00}" type="pres">
      <dgm:prSet presAssocID="{CE3B259D-EDE3-4871-A3FB-640A3C7383D8}" presName="parSpace" presStyleCnt="0"/>
      <dgm:spPr/>
    </dgm:pt>
    <dgm:pt modelId="{7DDE0C37-F67F-450D-9967-EA7603951CBD}" type="pres">
      <dgm:prSet presAssocID="{B0C28AF3-B446-41C0-B8A5-C181D5541E84}" presName="parTxOnly" presStyleLbl="node1" presStyleIdx="3" presStyleCnt="7">
        <dgm:presLayoutVars>
          <dgm:bulletEnabled val="1"/>
        </dgm:presLayoutVars>
      </dgm:prSet>
      <dgm:spPr/>
      <dgm:t>
        <a:bodyPr/>
        <a:lstStyle/>
        <a:p>
          <a:endParaRPr lang="ru-RU"/>
        </a:p>
      </dgm:t>
    </dgm:pt>
    <dgm:pt modelId="{6BED430F-1345-4B10-B342-BC96C2846F10}" type="pres">
      <dgm:prSet presAssocID="{EB0C90FD-CEDA-46E2-8F4B-63706677284C}" presName="parSpace" presStyleCnt="0"/>
      <dgm:spPr/>
    </dgm:pt>
    <dgm:pt modelId="{356A5762-1912-4D99-9FAB-D0CFF67CCB0E}" type="pres">
      <dgm:prSet presAssocID="{316F450E-FE0C-4A12-B4D8-ECB3B7806CDE}" presName="parTxOnly" presStyleLbl="node1" presStyleIdx="4" presStyleCnt="7">
        <dgm:presLayoutVars>
          <dgm:bulletEnabled val="1"/>
        </dgm:presLayoutVars>
      </dgm:prSet>
      <dgm:spPr/>
      <dgm:t>
        <a:bodyPr/>
        <a:lstStyle/>
        <a:p>
          <a:endParaRPr lang="ru-RU"/>
        </a:p>
      </dgm:t>
    </dgm:pt>
    <dgm:pt modelId="{FB4465A0-E0E1-4834-BF87-16DD953CC62F}" type="pres">
      <dgm:prSet presAssocID="{C7F3D66B-E8DE-4628-8A0A-44B66366BD14}" presName="parSpace" presStyleCnt="0"/>
      <dgm:spPr/>
    </dgm:pt>
    <dgm:pt modelId="{5874B139-30B4-4CCA-BDCD-EE5A6F32C7A4}" type="pres">
      <dgm:prSet presAssocID="{C2EA4FF8-874F-44EC-9C70-8F0CFE72FEA1}" presName="parTxOnly" presStyleLbl="node1" presStyleIdx="5" presStyleCnt="7" custScaleX="109971">
        <dgm:presLayoutVars>
          <dgm:bulletEnabled val="1"/>
        </dgm:presLayoutVars>
      </dgm:prSet>
      <dgm:spPr/>
      <dgm:t>
        <a:bodyPr/>
        <a:lstStyle/>
        <a:p>
          <a:endParaRPr lang="ru-RU"/>
        </a:p>
      </dgm:t>
    </dgm:pt>
    <dgm:pt modelId="{CF663EDE-B29C-49FE-8F06-74F11C9EB022}" type="pres">
      <dgm:prSet presAssocID="{E3FBDF61-2D16-4B6A-8B0E-2930D0A79C57}" presName="parSpace" presStyleCnt="0"/>
      <dgm:spPr/>
    </dgm:pt>
    <dgm:pt modelId="{FB7E8DE3-0361-403F-8CE4-B56C80106449}" type="pres">
      <dgm:prSet presAssocID="{A7DB6C7F-B561-48A7-901C-1DD233B925FE}" presName="parTxOnly" presStyleLbl="node1" presStyleIdx="6" presStyleCnt="7" custScaleX="117836">
        <dgm:presLayoutVars>
          <dgm:bulletEnabled val="1"/>
        </dgm:presLayoutVars>
      </dgm:prSet>
      <dgm:spPr/>
      <dgm:t>
        <a:bodyPr/>
        <a:lstStyle/>
        <a:p>
          <a:endParaRPr lang="ru-RU"/>
        </a:p>
      </dgm:t>
    </dgm:pt>
  </dgm:ptLst>
  <dgm:cxnLst>
    <dgm:cxn modelId="{5FAA90B1-D4F9-4484-BE2E-1303652080D7}" srcId="{E2878E5B-DB00-46EF-9839-263A4B5DC6E8}" destId="{A7DB6C7F-B561-48A7-901C-1DD233B925FE}" srcOrd="6" destOrd="0" parTransId="{49CAA885-D5B0-48EF-8401-1889592B4235}" sibTransId="{7259F978-3F68-48F3-9791-1121F4B0F394}"/>
    <dgm:cxn modelId="{27B9613F-5383-4490-AE1F-FE7F28CFBF1B}" srcId="{E2878E5B-DB00-46EF-9839-263A4B5DC6E8}" destId="{CD8AF5C2-0AC3-4E11-8434-676ACB9A9E98}" srcOrd="1" destOrd="0" parTransId="{F4452A26-094D-429B-800B-ED1A75B16EE2}" sibTransId="{AD6FE183-6D5D-40CA-B349-A5FAF70D86BC}"/>
    <dgm:cxn modelId="{CB5FD7F4-F03C-46BB-95E5-6A014677D3A5}" type="presOf" srcId="{CD8AF5C2-0AC3-4E11-8434-676ACB9A9E98}" destId="{ED0A6D08-0C73-4B4C-97D3-A323071C2CB9}" srcOrd="0" destOrd="0" presId="urn:microsoft.com/office/officeart/2005/8/layout/hChevron3"/>
    <dgm:cxn modelId="{637245B4-008D-4155-A037-BEE85EE69A71}" srcId="{E2878E5B-DB00-46EF-9839-263A4B5DC6E8}" destId="{B0C28AF3-B446-41C0-B8A5-C181D5541E84}" srcOrd="3" destOrd="0" parTransId="{B2E3A84E-4645-4B74-A1AD-24B45D864390}" sibTransId="{EB0C90FD-CEDA-46E2-8F4B-63706677284C}"/>
    <dgm:cxn modelId="{4E478CE6-A790-4AA1-A114-3B804DCACCAE}" srcId="{E2878E5B-DB00-46EF-9839-263A4B5DC6E8}" destId="{C2EA4FF8-874F-44EC-9C70-8F0CFE72FEA1}" srcOrd="5" destOrd="0" parTransId="{FA2D9557-AC60-4BB6-B4D5-C7B0B1912C39}" sibTransId="{E3FBDF61-2D16-4B6A-8B0E-2930D0A79C57}"/>
    <dgm:cxn modelId="{EC4AFB34-0589-4755-9F29-DC0A9ADB9D73}" type="presOf" srcId="{A7DB6C7F-B561-48A7-901C-1DD233B925FE}" destId="{FB7E8DE3-0361-403F-8CE4-B56C80106449}" srcOrd="0" destOrd="0" presId="urn:microsoft.com/office/officeart/2005/8/layout/hChevron3"/>
    <dgm:cxn modelId="{D95AC74F-8663-4F58-B76D-A56FFDFE6B4C}" srcId="{E2878E5B-DB00-46EF-9839-263A4B5DC6E8}" destId="{316F450E-FE0C-4A12-B4D8-ECB3B7806CDE}" srcOrd="4" destOrd="0" parTransId="{E7A18B91-AD8B-487E-A78C-2DF3F03C15B8}" sibTransId="{C7F3D66B-E8DE-4628-8A0A-44B66366BD14}"/>
    <dgm:cxn modelId="{B4F0F7F4-3326-4363-89A1-58CCCC3F6CDF}" srcId="{E2878E5B-DB00-46EF-9839-263A4B5DC6E8}" destId="{25B51A4F-B9B8-40BB-ADAD-E3F87C837D02}" srcOrd="2" destOrd="0" parTransId="{0AB73DFC-E70E-43F5-9774-F9009B2F7D65}" sibTransId="{CE3B259D-EDE3-4871-A3FB-640A3C7383D8}"/>
    <dgm:cxn modelId="{D534080F-A28B-47BD-A740-DBDC4969E7AB}" type="presOf" srcId="{8196CB70-A170-440A-A9D9-9706393438A9}" destId="{10413831-DC02-4C67-B3EA-F6C0E836A227}" srcOrd="0" destOrd="0" presId="urn:microsoft.com/office/officeart/2005/8/layout/hChevron3"/>
    <dgm:cxn modelId="{A1D00FCC-3B58-4367-B02F-60AF6AEBD675}" type="presOf" srcId="{316F450E-FE0C-4A12-B4D8-ECB3B7806CDE}" destId="{356A5762-1912-4D99-9FAB-D0CFF67CCB0E}" srcOrd="0" destOrd="0" presId="urn:microsoft.com/office/officeart/2005/8/layout/hChevron3"/>
    <dgm:cxn modelId="{F7D34BB3-B998-4427-93F8-14B4D4E40798}" type="presOf" srcId="{B0C28AF3-B446-41C0-B8A5-C181D5541E84}" destId="{7DDE0C37-F67F-450D-9967-EA7603951CBD}" srcOrd="0" destOrd="0" presId="urn:microsoft.com/office/officeart/2005/8/layout/hChevron3"/>
    <dgm:cxn modelId="{11E2CB5C-9D25-4C46-896C-AF45D31E597D}" type="presOf" srcId="{C2EA4FF8-874F-44EC-9C70-8F0CFE72FEA1}" destId="{5874B139-30B4-4CCA-BDCD-EE5A6F32C7A4}" srcOrd="0" destOrd="0" presId="urn:microsoft.com/office/officeart/2005/8/layout/hChevron3"/>
    <dgm:cxn modelId="{F28B5DCC-C1B7-4460-BC35-02C3162EEB46}" srcId="{E2878E5B-DB00-46EF-9839-263A4B5DC6E8}" destId="{8196CB70-A170-440A-A9D9-9706393438A9}" srcOrd="0" destOrd="0" parTransId="{C77C4442-C58A-4250-B079-1A39466032C1}" sibTransId="{DEFC6751-2C92-497D-B720-18DABA952DE6}"/>
    <dgm:cxn modelId="{34E08E65-D745-41F6-BDC9-F275248F7F5D}" type="presOf" srcId="{E2878E5B-DB00-46EF-9839-263A4B5DC6E8}" destId="{BE0E7515-D933-42D3-8370-F1878C46EF51}" srcOrd="0" destOrd="0" presId="urn:microsoft.com/office/officeart/2005/8/layout/hChevron3"/>
    <dgm:cxn modelId="{10A16F61-CA6E-45AD-B654-7F0463001E61}" type="presOf" srcId="{25B51A4F-B9B8-40BB-ADAD-E3F87C837D02}" destId="{2F0AE730-3E48-4548-893F-AC600780493B}" srcOrd="0" destOrd="0" presId="urn:microsoft.com/office/officeart/2005/8/layout/hChevron3"/>
    <dgm:cxn modelId="{B1BD7E1C-68C0-4339-BC9E-B2D447E398FE}" type="presParOf" srcId="{BE0E7515-D933-42D3-8370-F1878C46EF51}" destId="{10413831-DC02-4C67-B3EA-F6C0E836A227}" srcOrd="0" destOrd="0" presId="urn:microsoft.com/office/officeart/2005/8/layout/hChevron3"/>
    <dgm:cxn modelId="{51F03F04-A3E4-4835-BC4B-D54D8D3C5EC0}" type="presParOf" srcId="{BE0E7515-D933-42D3-8370-F1878C46EF51}" destId="{A7A3CBFC-16D2-4D29-B3AC-E29897793693}" srcOrd="1" destOrd="0" presId="urn:microsoft.com/office/officeart/2005/8/layout/hChevron3"/>
    <dgm:cxn modelId="{A6F5CD21-55A0-4134-A473-3ACA6760C99A}" type="presParOf" srcId="{BE0E7515-D933-42D3-8370-F1878C46EF51}" destId="{ED0A6D08-0C73-4B4C-97D3-A323071C2CB9}" srcOrd="2" destOrd="0" presId="urn:microsoft.com/office/officeart/2005/8/layout/hChevron3"/>
    <dgm:cxn modelId="{D295A741-DD23-481B-88DC-F3C3608945B9}" type="presParOf" srcId="{BE0E7515-D933-42D3-8370-F1878C46EF51}" destId="{4B9F6DF7-F729-4802-897D-42F710F01251}" srcOrd="3" destOrd="0" presId="urn:microsoft.com/office/officeart/2005/8/layout/hChevron3"/>
    <dgm:cxn modelId="{A642CBCE-1F44-405F-A545-6CD2C5D6C259}" type="presParOf" srcId="{BE0E7515-D933-42D3-8370-F1878C46EF51}" destId="{2F0AE730-3E48-4548-893F-AC600780493B}" srcOrd="4" destOrd="0" presId="urn:microsoft.com/office/officeart/2005/8/layout/hChevron3"/>
    <dgm:cxn modelId="{DF59B3FC-8269-4254-90B6-30827FB22218}" type="presParOf" srcId="{BE0E7515-D933-42D3-8370-F1878C46EF51}" destId="{3098E16A-5073-4684-AFB9-818E2ED42D00}" srcOrd="5" destOrd="0" presId="urn:microsoft.com/office/officeart/2005/8/layout/hChevron3"/>
    <dgm:cxn modelId="{5711B6F4-10AD-4ED7-A66D-C2621F05F643}" type="presParOf" srcId="{BE0E7515-D933-42D3-8370-F1878C46EF51}" destId="{7DDE0C37-F67F-450D-9967-EA7603951CBD}" srcOrd="6" destOrd="0" presId="urn:microsoft.com/office/officeart/2005/8/layout/hChevron3"/>
    <dgm:cxn modelId="{E5CF3CA8-CF1C-44BD-B3F1-7DA3F2CE81B7}" type="presParOf" srcId="{BE0E7515-D933-42D3-8370-F1878C46EF51}" destId="{6BED430F-1345-4B10-B342-BC96C2846F10}" srcOrd="7" destOrd="0" presId="urn:microsoft.com/office/officeart/2005/8/layout/hChevron3"/>
    <dgm:cxn modelId="{2C6CF633-9722-4E99-91B1-621810BADF37}" type="presParOf" srcId="{BE0E7515-D933-42D3-8370-F1878C46EF51}" destId="{356A5762-1912-4D99-9FAB-D0CFF67CCB0E}" srcOrd="8" destOrd="0" presId="urn:microsoft.com/office/officeart/2005/8/layout/hChevron3"/>
    <dgm:cxn modelId="{FB9D1CA5-1F6F-4647-9B0D-33BB36961C90}" type="presParOf" srcId="{BE0E7515-D933-42D3-8370-F1878C46EF51}" destId="{FB4465A0-E0E1-4834-BF87-16DD953CC62F}" srcOrd="9" destOrd="0" presId="urn:microsoft.com/office/officeart/2005/8/layout/hChevron3"/>
    <dgm:cxn modelId="{0ACCD78B-0106-4997-B563-FC90CEF1C0A6}" type="presParOf" srcId="{BE0E7515-D933-42D3-8370-F1878C46EF51}" destId="{5874B139-30B4-4CCA-BDCD-EE5A6F32C7A4}" srcOrd="10" destOrd="0" presId="urn:microsoft.com/office/officeart/2005/8/layout/hChevron3"/>
    <dgm:cxn modelId="{904B7140-C78C-48C8-AADD-C9ED286E14A5}" type="presParOf" srcId="{BE0E7515-D933-42D3-8370-F1878C46EF51}" destId="{CF663EDE-B29C-49FE-8F06-74F11C9EB022}" srcOrd="11" destOrd="0" presId="urn:microsoft.com/office/officeart/2005/8/layout/hChevron3"/>
    <dgm:cxn modelId="{61D79E46-7662-4200-AD10-C0B78AF24172}" type="presParOf" srcId="{BE0E7515-D933-42D3-8370-F1878C46EF51}" destId="{FB7E8DE3-0361-403F-8CE4-B56C80106449}" srcOrd="12" destOrd="0" presId="urn:microsoft.com/office/officeart/2005/8/layout/hChevron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2878E5B-DB00-46EF-9839-263A4B5DC6E8}" type="doc">
      <dgm:prSet loTypeId="urn:microsoft.com/office/officeart/2005/8/layout/pyramid1" loCatId="pyramid" qsTypeId="urn:microsoft.com/office/officeart/2005/8/quickstyle/simple3" qsCatId="simple" csTypeId="urn:microsoft.com/office/officeart/2005/8/colors/accent1_4" csCatId="accent1" phldr="1"/>
      <dgm:spPr/>
      <dgm:t>
        <a:bodyPr/>
        <a:lstStyle/>
        <a:p>
          <a:endParaRPr lang="ru-RU"/>
        </a:p>
      </dgm:t>
    </dgm:pt>
    <dgm:pt modelId="{8196CB70-A170-440A-A9D9-9706393438A9}">
      <dgm:prSet phldrT="[Текст]" custT="1"/>
      <dgm:spPr/>
      <dgm:t>
        <a:bodyPr/>
        <a:lstStyle/>
        <a:p>
          <a:pPr algn="ctr"/>
          <a:r>
            <a:rPr lang="ru-RU" sz="2000" dirty="0"/>
            <a:t>Процедуры качества</a:t>
          </a:r>
        </a:p>
      </dgm:t>
    </dgm:pt>
    <dgm:pt modelId="{C77C4442-C58A-4250-B079-1A39466032C1}" type="parTrans" cxnId="{F28B5DCC-C1B7-4460-BC35-02C3162EEB46}">
      <dgm:prSet/>
      <dgm:spPr/>
      <dgm:t>
        <a:bodyPr/>
        <a:lstStyle/>
        <a:p>
          <a:pPr algn="ctr"/>
          <a:endParaRPr lang="ru-RU"/>
        </a:p>
      </dgm:t>
    </dgm:pt>
    <dgm:pt modelId="{DEFC6751-2C92-497D-B720-18DABA952DE6}" type="sibTrans" cxnId="{F28B5DCC-C1B7-4460-BC35-02C3162EEB46}">
      <dgm:prSet/>
      <dgm:spPr/>
      <dgm:t>
        <a:bodyPr/>
        <a:lstStyle/>
        <a:p>
          <a:pPr algn="ctr"/>
          <a:endParaRPr lang="ru-RU"/>
        </a:p>
      </dgm:t>
    </dgm:pt>
    <dgm:pt modelId="{FBF618C4-2F96-4214-B171-9525F0FEE2C7}">
      <dgm:prSet custT="1"/>
      <dgm:spPr/>
      <dgm:t>
        <a:bodyPr/>
        <a:lstStyle/>
        <a:p>
          <a:r>
            <a:rPr lang="ru-RU" sz="1600"/>
            <a:t>Политика и цели в области качества</a:t>
          </a:r>
        </a:p>
      </dgm:t>
    </dgm:pt>
    <dgm:pt modelId="{F75EE2BC-C0B8-4403-A020-F5621A54D313}" type="parTrans" cxnId="{E179F458-628C-4068-8512-F6A018F2ACDA}">
      <dgm:prSet/>
      <dgm:spPr/>
      <dgm:t>
        <a:bodyPr/>
        <a:lstStyle/>
        <a:p>
          <a:endParaRPr lang="ru-RU"/>
        </a:p>
      </dgm:t>
    </dgm:pt>
    <dgm:pt modelId="{EE2211CE-EE92-4E8E-8479-9BB291E0B7FD}" type="sibTrans" cxnId="{E179F458-628C-4068-8512-F6A018F2ACDA}">
      <dgm:prSet/>
      <dgm:spPr/>
      <dgm:t>
        <a:bodyPr/>
        <a:lstStyle/>
        <a:p>
          <a:endParaRPr lang="ru-RU"/>
        </a:p>
      </dgm:t>
    </dgm:pt>
    <dgm:pt modelId="{65B6E831-3B01-43D7-9453-252C9667E23C}">
      <dgm:prSet custT="1"/>
      <dgm:spPr/>
      <dgm:t>
        <a:bodyPr/>
        <a:lstStyle/>
        <a:p>
          <a:r>
            <a:rPr lang="ru-RU" sz="1600" b="0" i="0"/>
            <a:t>Рабочий процесс и основные процессы</a:t>
          </a:r>
        </a:p>
      </dgm:t>
    </dgm:pt>
    <dgm:pt modelId="{69271F59-65EE-4CC7-AB61-6FAA237360DF}" type="parTrans" cxnId="{4EB3BD0B-A7C0-4B4E-97CE-8BDAC220D897}">
      <dgm:prSet/>
      <dgm:spPr/>
      <dgm:t>
        <a:bodyPr/>
        <a:lstStyle/>
        <a:p>
          <a:endParaRPr lang="ru-RU"/>
        </a:p>
      </dgm:t>
    </dgm:pt>
    <dgm:pt modelId="{B9B8754D-A51C-4B5D-B469-68224481B9AB}" type="sibTrans" cxnId="{4EB3BD0B-A7C0-4B4E-97CE-8BDAC220D897}">
      <dgm:prSet/>
      <dgm:spPr/>
      <dgm:t>
        <a:bodyPr/>
        <a:lstStyle/>
        <a:p>
          <a:endParaRPr lang="ru-RU"/>
        </a:p>
      </dgm:t>
    </dgm:pt>
    <dgm:pt modelId="{4E8A71DC-5156-4733-8D60-5C642E8992EC}">
      <dgm:prSet custT="1"/>
      <dgm:spPr/>
      <dgm:t>
        <a:bodyPr/>
        <a:lstStyle/>
        <a:p>
          <a:r>
            <a:rPr lang="ru-RU" sz="1600" dirty="0" err="1"/>
            <a:t>СОПы</a:t>
          </a:r>
          <a:r>
            <a:rPr lang="ru-RU" sz="1600" dirty="0"/>
            <a:t>, спецификации, план качества, рабочие инструкции и формы</a:t>
          </a:r>
        </a:p>
      </dgm:t>
    </dgm:pt>
    <dgm:pt modelId="{5B99558E-F99F-4253-BAF9-A27EED44E42C}" type="parTrans" cxnId="{1A3CBD51-061F-4EAE-9CA7-BE13D246CD85}">
      <dgm:prSet/>
      <dgm:spPr/>
      <dgm:t>
        <a:bodyPr/>
        <a:lstStyle/>
        <a:p>
          <a:endParaRPr lang="ru-RU"/>
        </a:p>
      </dgm:t>
    </dgm:pt>
    <dgm:pt modelId="{58A4A456-52A4-41F7-9FC4-3CC9CD2660CA}" type="sibTrans" cxnId="{1A3CBD51-061F-4EAE-9CA7-BE13D246CD85}">
      <dgm:prSet/>
      <dgm:spPr/>
      <dgm:t>
        <a:bodyPr/>
        <a:lstStyle/>
        <a:p>
          <a:endParaRPr lang="ru-RU"/>
        </a:p>
      </dgm:t>
    </dgm:pt>
    <dgm:pt modelId="{DA0E6B3F-2B72-46A4-8273-F4C827DC68DC}">
      <dgm:prSet custT="1"/>
      <dgm:spPr/>
      <dgm:t>
        <a:bodyPr/>
        <a:lstStyle/>
        <a:p>
          <a:r>
            <a:rPr lang="ru-RU" sz="2400" dirty="0"/>
            <a:t>Записи</a:t>
          </a:r>
        </a:p>
      </dgm:t>
    </dgm:pt>
    <dgm:pt modelId="{FF2089C6-7C04-4D08-A82D-4283D27C1070}" type="sibTrans" cxnId="{625E1624-4937-4D27-9F22-B0C5BDAFB240}">
      <dgm:prSet/>
      <dgm:spPr/>
      <dgm:t>
        <a:bodyPr/>
        <a:lstStyle/>
        <a:p>
          <a:endParaRPr lang="ru-RU"/>
        </a:p>
      </dgm:t>
    </dgm:pt>
    <dgm:pt modelId="{9922DD2B-5FF2-4041-8858-F1639C093F23}" type="parTrans" cxnId="{625E1624-4937-4D27-9F22-B0C5BDAFB240}">
      <dgm:prSet/>
      <dgm:spPr/>
      <dgm:t>
        <a:bodyPr/>
        <a:lstStyle/>
        <a:p>
          <a:endParaRPr lang="ru-RU"/>
        </a:p>
      </dgm:t>
    </dgm:pt>
    <dgm:pt modelId="{7D43CEDE-36AC-47A1-BBBF-8757FDE6E4D5}">
      <dgm:prSet custT="1"/>
      <dgm:spPr/>
      <dgm:t>
        <a:bodyPr/>
        <a:lstStyle/>
        <a:p>
          <a:r>
            <a:rPr lang="ru-RU" sz="1800"/>
            <a:t> Описание основного процесса</a:t>
          </a:r>
        </a:p>
      </dgm:t>
    </dgm:pt>
    <dgm:pt modelId="{D9E54E2C-F3FA-4228-924C-2DB1E623C63A}" type="parTrans" cxnId="{C572D89B-C377-431F-9160-09934917A5B5}">
      <dgm:prSet/>
      <dgm:spPr/>
      <dgm:t>
        <a:bodyPr/>
        <a:lstStyle/>
        <a:p>
          <a:endParaRPr lang="ru-RU"/>
        </a:p>
      </dgm:t>
    </dgm:pt>
    <dgm:pt modelId="{16E46061-1F5B-473B-8398-022F9462E875}" type="sibTrans" cxnId="{C572D89B-C377-431F-9160-09934917A5B5}">
      <dgm:prSet/>
      <dgm:spPr/>
      <dgm:t>
        <a:bodyPr/>
        <a:lstStyle/>
        <a:p>
          <a:endParaRPr lang="ru-RU"/>
        </a:p>
      </dgm:t>
    </dgm:pt>
    <dgm:pt modelId="{F5D27BB4-987E-4699-9135-413AF5EADD81}">
      <dgm:prSet custT="1"/>
      <dgm:spPr/>
      <dgm:t>
        <a:bodyPr/>
        <a:lstStyle/>
        <a:p>
          <a:endParaRPr lang="ru-RU" sz="1800"/>
        </a:p>
      </dgm:t>
    </dgm:pt>
    <dgm:pt modelId="{3FE9DA9A-F557-474B-B22B-0160E5FAF22D}" type="parTrans" cxnId="{ABB898FB-5901-47E7-9AE3-DC2C218CFF3B}">
      <dgm:prSet/>
      <dgm:spPr/>
      <dgm:t>
        <a:bodyPr/>
        <a:lstStyle/>
        <a:p>
          <a:endParaRPr lang="ru-RU"/>
        </a:p>
      </dgm:t>
    </dgm:pt>
    <dgm:pt modelId="{FEB61DDC-C202-4899-91AC-B9C2FBE57D2D}" type="sibTrans" cxnId="{ABB898FB-5901-47E7-9AE3-DC2C218CFF3B}">
      <dgm:prSet/>
      <dgm:spPr/>
      <dgm:t>
        <a:bodyPr/>
        <a:lstStyle/>
        <a:p>
          <a:endParaRPr lang="ru-RU"/>
        </a:p>
      </dgm:t>
    </dgm:pt>
    <dgm:pt modelId="{CD428353-4946-4E58-8BDD-35C41050C8F1}">
      <dgm:prSet custT="1"/>
      <dgm:spPr/>
      <dgm:t>
        <a:bodyPr/>
        <a:lstStyle/>
        <a:p>
          <a:endParaRPr lang="ru-RU" sz="1800"/>
        </a:p>
      </dgm:t>
    </dgm:pt>
    <dgm:pt modelId="{2BF845E0-9578-4FD4-AAF7-78561FCC50B9}" type="parTrans" cxnId="{7395F759-3A75-45CB-B4B0-7A96B0579123}">
      <dgm:prSet/>
      <dgm:spPr/>
      <dgm:t>
        <a:bodyPr/>
        <a:lstStyle/>
        <a:p>
          <a:endParaRPr lang="ru-RU"/>
        </a:p>
      </dgm:t>
    </dgm:pt>
    <dgm:pt modelId="{6459F973-0A6B-4848-BFA4-43122637F996}" type="sibTrans" cxnId="{7395F759-3A75-45CB-B4B0-7A96B0579123}">
      <dgm:prSet/>
      <dgm:spPr/>
      <dgm:t>
        <a:bodyPr/>
        <a:lstStyle/>
        <a:p>
          <a:endParaRPr lang="ru-RU"/>
        </a:p>
      </dgm:t>
    </dgm:pt>
    <dgm:pt modelId="{A84193C6-F128-4AA6-BD44-32D7E8E4AFFF}">
      <dgm:prSet custT="1"/>
      <dgm:spPr/>
      <dgm:t>
        <a:bodyPr/>
        <a:lstStyle/>
        <a:p>
          <a:r>
            <a:rPr lang="ru-RU" sz="1800"/>
            <a:t> Процедура поддержки деятельности по обеспечению качества</a:t>
          </a:r>
        </a:p>
      </dgm:t>
    </dgm:pt>
    <dgm:pt modelId="{DE12474D-3043-4921-9585-18AB8678D63F}" type="parTrans" cxnId="{B3CFE378-B99E-40B9-979A-91F7F274044C}">
      <dgm:prSet/>
      <dgm:spPr/>
      <dgm:t>
        <a:bodyPr/>
        <a:lstStyle/>
        <a:p>
          <a:endParaRPr lang="ru-RU"/>
        </a:p>
      </dgm:t>
    </dgm:pt>
    <dgm:pt modelId="{64B8DB78-D486-4FBE-B754-A4C7A154D0A6}" type="sibTrans" cxnId="{B3CFE378-B99E-40B9-979A-91F7F274044C}">
      <dgm:prSet/>
      <dgm:spPr/>
      <dgm:t>
        <a:bodyPr/>
        <a:lstStyle/>
        <a:p>
          <a:endParaRPr lang="ru-RU"/>
        </a:p>
      </dgm:t>
    </dgm:pt>
    <dgm:pt modelId="{C486CF38-BEC3-4EE4-A7DE-975F84BFCEFB}">
      <dgm:prSet custT="1"/>
      <dgm:spPr/>
      <dgm:t>
        <a:bodyPr/>
        <a:lstStyle/>
        <a:p>
          <a:endParaRPr lang="ru-RU" sz="1800"/>
        </a:p>
      </dgm:t>
    </dgm:pt>
    <dgm:pt modelId="{4BD051A5-01B6-4448-B577-8118A0F6F364}" type="parTrans" cxnId="{79518762-6B02-484A-BFB6-7C37A9990CBF}">
      <dgm:prSet/>
      <dgm:spPr/>
      <dgm:t>
        <a:bodyPr/>
        <a:lstStyle/>
        <a:p>
          <a:endParaRPr lang="ru-RU"/>
        </a:p>
      </dgm:t>
    </dgm:pt>
    <dgm:pt modelId="{D363A68F-28A1-4198-8F16-ED0904434542}" type="sibTrans" cxnId="{79518762-6B02-484A-BFB6-7C37A9990CBF}">
      <dgm:prSet/>
      <dgm:spPr/>
      <dgm:t>
        <a:bodyPr/>
        <a:lstStyle/>
        <a:p>
          <a:endParaRPr lang="ru-RU"/>
        </a:p>
      </dgm:t>
    </dgm:pt>
    <dgm:pt modelId="{AAA8E674-9B77-497F-BC95-57A0BE432EA0}">
      <dgm:prSet custT="1"/>
      <dgm:spPr/>
      <dgm:t>
        <a:bodyPr/>
        <a:lstStyle/>
        <a:p>
          <a:r>
            <a:rPr lang="ru-RU" sz="1800"/>
            <a:t> Порядок и инструкции по работе процессов</a:t>
          </a:r>
        </a:p>
      </dgm:t>
    </dgm:pt>
    <dgm:pt modelId="{92E782B9-C4CF-4AB1-A212-29E0F468FF78}" type="parTrans" cxnId="{E5D9A9BA-9C55-4BD0-9B74-48D55E8C55A1}">
      <dgm:prSet/>
      <dgm:spPr/>
      <dgm:t>
        <a:bodyPr/>
        <a:lstStyle/>
        <a:p>
          <a:endParaRPr lang="ru-RU"/>
        </a:p>
      </dgm:t>
    </dgm:pt>
    <dgm:pt modelId="{0FB1D149-FFE0-446B-8AE2-87D61A903C4B}" type="sibTrans" cxnId="{E5D9A9BA-9C55-4BD0-9B74-48D55E8C55A1}">
      <dgm:prSet/>
      <dgm:spPr/>
      <dgm:t>
        <a:bodyPr/>
        <a:lstStyle/>
        <a:p>
          <a:endParaRPr lang="ru-RU"/>
        </a:p>
      </dgm:t>
    </dgm:pt>
    <dgm:pt modelId="{BCE24567-17CD-4D39-9067-F11D0FD15681}">
      <dgm:prSet custT="1"/>
      <dgm:spPr/>
      <dgm:t>
        <a:bodyPr/>
        <a:lstStyle/>
        <a:p>
          <a:r>
            <a:rPr lang="ru-RU" sz="1800"/>
            <a:t> Доказательства и результаты</a:t>
          </a:r>
        </a:p>
      </dgm:t>
    </dgm:pt>
    <dgm:pt modelId="{3482D6E0-07E3-43F7-8085-0605B6515112}" type="parTrans" cxnId="{4AC30B74-A1ED-4C18-BA30-7C466CB819D4}">
      <dgm:prSet/>
      <dgm:spPr/>
      <dgm:t>
        <a:bodyPr/>
        <a:lstStyle/>
        <a:p>
          <a:endParaRPr lang="ru-RU"/>
        </a:p>
      </dgm:t>
    </dgm:pt>
    <dgm:pt modelId="{40BBA89E-9DE6-4574-BB1D-FCB585B9B966}" type="sibTrans" cxnId="{4AC30B74-A1ED-4C18-BA30-7C466CB819D4}">
      <dgm:prSet/>
      <dgm:spPr/>
      <dgm:t>
        <a:bodyPr/>
        <a:lstStyle/>
        <a:p>
          <a:endParaRPr lang="ru-RU"/>
        </a:p>
      </dgm:t>
    </dgm:pt>
    <dgm:pt modelId="{82C7BECE-3825-4AF6-90CE-F519B7DDBAF4}">
      <dgm:prSet custT="1"/>
      <dgm:spPr/>
      <dgm:t>
        <a:bodyPr/>
        <a:lstStyle/>
        <a:p>
          <a:r>
            <a:rPr lang="ru-RU" sz="1800" dirty="0"/>
            <a:t> Ключевая цель системы</a:t>
          </a:r>
        </a:p>
      </dgm:t>
    </dgm:pt>
    <dgm:pt modelId="{B3DF6734-7D1C-4A53-953C-D5C2E242CCB3}" type="parTrans" cxnId="{68B46D5D-6C58-48C6-8AFA-FAFFFDECBAD2}">
      <dgm:prSet/>
      <dgm:spPr/>
      <dgm:t>
        <a:bodyPr/>
        <a:lstStyle/>
        <a:p>
          <a:endParaRPr lang="ru-RU"/>
        </a:p>
      </dgm:t>
    </dgm:pt>
    <dgm:pt modelId="{A76769EF-4798-4189-B667-EDD9A8766E59}" type="sibTrans" cxnId="{68B46D5D-6C58-48C6-8AFA-FAFFFDECBAD2}">
      <dgm:prSet/>
      <dgm:spPr/>
      <dgm:t>
        <a:bodyPr/>
        <a:lstStyle/>
        <a:p>
          <a:endParaRPr lang="ru-RU"/>
        </a:p>
      </dgm:t>
    </dgm:pt>
    <dgm:pt modelId="{22F833EA-F083-4AFC-A0AB-AB33609020DE}">
      <dgm:prSet custT="1"/>
      <dgm:spPr/>
      <dgm:t>
        <a:bodyPr/>
        <a:lstStyle/>
        <a:p>
          <a:endParaRPr lang="ru-RU" sz="1800"/>
        </a:p>
      </dgm:t>
    </dgm:pt>
    <dgm:pt modelId="{3AC3EFA9-4E0F-42BC-814D-B1AB43662DB9}" type="parTrans" cxnId="{2B98B57B-B464-4D89-B8C0-192FCE3ECD55}">
      <dgm:prSet/>
      <dgm:spPr/>
      <dgm:t>
        <a:bodyPr/>
        <a:lstStyle/>
        <a:p>
          <a:endParaRPr lang="ru-RU"/>
        </a:p>
      </dgm:t>
    </dgm:pt>
    <dgm:pt modelId="{600977D3-6BCD-43AA-9508-AF5936520AA4}" type="sibTrans" cxnId="{2B98B57B-B464-4D89-B8C0-192FCE3ECD55}">
      <dgm:prSet/>
      <dgm:spPr/>
      <dgm:t>
        <a:bodyPr/>
        <a:lstStyle/>
        <a:p>
          <a:endParaRPr lang="ru-RU"/>
        </a:p>
      </dgm:t>
    </dgm:pt>
    <dgm:pt modelId="{13380D56-9282-44FA-B1D4-B6AC60F4370A}" type="pres">
      <dgm:prSet presAssocID="{E2878E5B-DB00-46EF-9839-263A4B5DC6E8}" presName="Name0" presStyleCnt="0">
        <dgm:presLayoutVars>
          <dgm:dir/>
          <dgm:animLvl val="lvl"/>
          <dgm:resizeHandles val="exact"/>
        </dgm:presLayoutVars>
      </dgm:prSet>
      <dgm:spPr/>
      <dgm:t>
        <a:bodyPr/>
        <a:lstStyle/>
        <a:p>
          <a:endParaRPr lang="ru-RU"/>
        </a:p>
      </dgm:t>
    </dgm:pt>
    <dgm:pt modelId="{2E89E23B-8DB9-41E2-9149-6FC1FBD3B8DD}" type="pres">
      <dgm:prSet presAssocID="{FBF618C4-2F96-4214-B171-9525F0FEE2C7}" presName="Name8" presStyleCnt="0"/>
      <dgm:spPr/>
    </dgm:pt>
    <dgm:pt modelId="{061AAAFE-645B-4ECF-9B39-0D589A1D6EF6}" type="pres">
      <dgm:prSet presAssocID="{FBF618C4-2F96-4214-B171-9525F0FEE2C7}" presName="acctBkgd" presStyleLbl="alignAcc1" presStyleIdx="0" presStyleCnt="5"/>
      <dgm:spPr/>
      <dgm:t>
        <a:bodyPr/>
        <a:lstStyle/>
        <a:p>
          <a:endParaRPr lang="ru-RU"/>
        </a:p>
      </dgm:t>
    </dgm:pt>
    <dgm:pt modelId="{6CA93F6C-7AE2-4442-B8BB-4110944A4FAF}" type="pres">
      <dgm:prSet presAssocID="{FBF618C4-2F96-4214-B171-9525F0FEE2C7}" presName="acctTx" presStyleLbl="alignAcc1" presStyleIdx="0" presStyleCnt="5">
        <dgm:presLayoutVars>
          <dgm:bulletEnabled val="1"/>
        </dgm:presLayoutVars>
      </dgm:prSet>
      <dgm:spPr/>
      <dgm:t>
        <a:bodyPr/>
        <a:lstStyle/>
        <a:p>
          <a:endParaRPr lang="ru-RU"/>
        </a:p>
      </dgm:t>
    </dgm:pt>
    <dgm:pt modelId="{8C3A43D1-871F-4912-8952-CA8F3A7F79C7}" type="pres">
      <dgm:prSet presAssocID="{FBF618C4-2F96-4214-B171-9525F0FEE2C7}" presName="level" presStyleLbl="node1" presStyleIdx="0" presStyleCnt="5">
        <dgm:presLayoutVars>
          <dgm:chMax val="1"/>
          <dgm:bulletEnabled val="1"/>
        </dgm:presLayoutVars>
      </dgm:prSet>
      <dgm:spPr/>
      <dgm:t>
        <a:bodyPr/>
        <a:lstStyle/>
        <a:p>
          <a:endParaRPr lang="ru-RU"/>
        </a:p>
      </dgm:t>
    </dgm:pt>
    <dgm:pt modelId="{39E25A6A-390F-4E82-9B9A-8AA8C807B404}" type="pres">
      <dgm:prSet presAssocID="{FBF618C4-2F96-4214-B171-9525F0FEE2C7}" presName="levelTx" presStyleLbl="revTx" presStyleIdx="0" presStyleCnt="0">
        <dgm:presLayoutVars>
          <dgm:chMax val="1"/>
          <dgm:bulletEnabled val="1"/>
        </dgm:presLayoutVars>
      </dgm:prSet>
      <dgm:spPr/>
      <dgm:t>
        <a:bodyPr/>
        <a:lstStyle/>
        <a:p>
          <a:endParaRPr lang="ru-RU"/>
        </a:p>
      </dgm:t>
    </dgm:pt>
    <dgm:pt modelId="{2E1E2007-5C50-4B38-BC28-7D671D9AC71A}" type="pres">
      <dgm:prSet presAssocID="{65B6E831-3B01-43D7-9453-252C9667E23C}" presName="Name8" presStyleCnt="0"/>
      <dgm:spPr/>
    </dgm:pt>
    <dgm:pt modelId="{794BC4DC-2194-4856-8704-D81C9F381F65}" type="pres">
      <dgm:prSet presAssocID="{65B6E831-3B01-43D7-9453-252C9667E23C}" presName="acctBkgd" presStyleLbl="alignAcc1" presStyleIdx="1" presStyleCnt="5"/>
      <dgm:spPr/>
      <dgm:t>
        <a:bodyPr/>
        <a:lstStyle/>
        <a:p>
          <a:endParaRPr lang="ru-RU"/>
        </a:p>
      </dgm:t>
    </dgm:pt>
    <dgm:pt modelId="{0ED007E3-A5BF-4FB1-840E-3A9C125274EA}" type="pres">
      <dgm:prSet presAssocID="{65B6E831-3B01-43D7-9453-252C9667E23C}" presName="acctTx" presStyleLbl="alignAcc1" presStyleIdx="1" presStyleCnt="5">
        <dgm:presLayoutVars>
          <dgm:bulletEnabled val="1"/>
        </dgm:presLayoutVars>
      </dgm:prSet>
      <dgm:spPr/>
      <dgm:t>
        <a:bodyPr/>
        <a:lstStyle/>
        <a:p>
          <a:endParaRPr lang="ru-RU"/>
        </a:p>
      </dgm:t>
    </dgm:pt>
    <dgm:pt modelId="{0AC38FD4-0D40-461D-B802-A913C6832F02}" type="pres">
      <dgm:prSet presAssocID="{65B6E831-3B01-43D7-9453-252C9667E23C}" presName="level" presStyleLbl="node1" presStyleIdx="1" presStyleCnt="5">
        <dgm:presLayoutVars>
          <dgm:chMax val="1"/>
          <dgm:bulletEnabled val="1"/>
        </dgm:presLayoutVars>
      </dgm:prSet>
      <dgm:spPr/>
      <dgm:t>
        <a:bodyPr/>
        <a:lstStyle/>
        <a:p>
          <a:endParaRPr lang="ru-RU"/>
        </a:p>
      </dgm:t>
    </dgm:pt>
    <dgm:pt modelId="{48636FDF-7DAA-4589-986D-EC3A047C2E07}" type="pres">
      <dgm:prSet presAssocID="{65B6E831-3B01-43D7-9453-252C9667E23C}" presName="levelTx" presStyleLbl="revTx" presStyleIdx="0" presStyleCnt="0">
        <dgm:presLayoutVars>
          <dgm:chMax val="1"/>
          <dgm:bulletEnabled val="1"/>
        </dgm:presLayoutVars>
      </dgm:prSet>
      <dgm:spPr/>
      <dgm:t>
        <a:bodyPr/>
        <a:lstStyle/>
        <a:p>
          <a:endParaRPr lang="ru-RU"/>
        </a:p>
      </dgm:t>
    </dgm:pt>
    <dgm:pt modelId="{3ECFD333-3ED3-43B8-B2D3-CFF9D4629215}" type="pres">
      <dgm:prSet presAssocID="{8196CB70-A170-440A-A9D9-9706393438A9}" presName="Name8" presStyleCnt="0"/>
      <dgm:spPr/>
    </dgm:pt>
    <dgm:pt modelId="{04F1D796-EC67-4395-9978-87621447E7A3}" type="pres">
      <dgm:prSet presAssocID="{8196CB70-A170-440A-A9D9-9706393438A9}" presName="acctBkgd" presStyleLbl="alignAcc1" presStyleIdx="2" presStyleCnt="5"/>
      <dgm:spPr/>
      <dgm:t>
        <a:bodyPr/>
        <a:lstStyle/>
        <a:p>
          <a:endParaRPr lang="ru-RU"/>
        </a:p>
      </dgm:t>
    </dgm:pt>
    <dgm:pt modelId="{F97FAE21-6E4C-43BA-B0B0-1469C16B1497}" type="pres">
      <dgm:prSet presAssocID="{8196CB70-A170-440A-A9D9-9706393438A9}" presName="acctTx" presStyleLbl="alignAcc1" presStyleIdx="2" presStyleCnt="5">
        <dgm:presLayoutVars>
          <dgm:bulletEnabled val="1"/>
        </dgm:presLayoutVars>
      </dgm:prSet>
      <dgm:spPr/>
      <dgm:t>
        <a:bodyPr/>
        <a:lstStyle/>
        <a:p>
          <a:endParaRPr lang="ru-RU"/>
        </a:p>
      </dgm:t>
    </dgm:pt>
    <dgm:pt modelId="{E7475F87-7065-4DD0-9EEE-C115A910CCD6}" type="pres">
      <dgm:prSet presAssocID="{8196CB70-A170-440A-A9D9-9706393438A9}" presName="level" presStyleLbl="node1" presStyleIdx="2" presStyleCnt="5">
        <dgm:presLayoutVars>
          <dgm:chMax val="1"/>
          <dgm:bulletEnabled val="1"/>
        </dgm:presLayoutVars>
      </dgm:prSet>
      <dgm:spPr/>
      <dgm:t>
        <a:bodyPr/>
        <a:lstStyle/>
        <a:p>
          <a:endParaRPr lang="ru-RU"/>
        </a:p>
      </dgm:t>
    </dgm:pt>
    <dgm:pt modelId="{B3D15830-685C-464E-B9B3-46477A299FCA}" type="pres">
      <dgm:prSet presAssocID="{8196CB70-A170-440A-A9D9-9706393438A9}" presName="levelTx" presStyleLbl="revTx" presStyleIdx="0" presStyleCnt="0">
        <dgm:presLayoutVars>
          <dgm:chMax val="1"/>
          <dgm:bulletEnabled val="1"/>
        </dgm:presLayoutVars>
      </dgm:prSet>
      <dgm:spPr/>
      <dgm:t>
        <a:bodyPr/>
        <a:lstStyle/>
        <a:p>
          <a:endParaRPr lang="ru-RU"/>
        </a:p>
      </dgm:t>
    </dgm:pt>
    <dgm:pt modelId="{DAA2CC55-926A-4028-A023-6086B7E13B13}" type="pres">
      <dgm:prSet presAssocID="{4E8A71DC-5156-4733-8D60-5C642E8992EC}" presName="Name8" presStyleCnt="0"/>
      <dgm:spPr/>
    </dgm:pt>
    <dgm:pt modelId="{AA07DD84-EA8A-4290-968F-3EAC5AFBA51C}" type="pres">
      <dgm:prSet presAssocID="{4E8A71DC-5156-4733-8D60-5C642E8992EC}" presName="acctBkgd" presStyleLbl="alignAcc1" presStyleIdx="3" presStyleCnt="5"/>
      <dgm:spPr/>
      <dgm:t>
        <a:bodyPr/>
        <a:lstStyle/>
        <a:p>
          <a:endParaRPr lang="ru-RU"/>
        </a:p>
      </dgm:t>
    </dgm:pt>
    <dgm:pt modelId="{D25F2CFD-DB66-49A2-87C3-E534E3828D14}" type="pres">
      <dgm:prSet presAssocID="{4E8A71DC-5156-4733-8D60-5C642E8992EC}" presName="acctTx" presStyleLbl="alignAcc1" presStyleIdx="3" presStyleCnt="5">
        <dgm:presLayoutVars>
          <dgm:bulletEnabled val="1"/>
        </dgm:presLayoutVars>
      </dgm:prSet>
      <dgm:spPr/>
      <dgm:t>
        <a:bodyPr/>
        <a:lstStyle/>
        <a:p>
          <a:endParaRPr lang="ru-RU"/>
        </a:p>
      </dgm:t>
    </dgm:pt>
    <dgm:pt modelId="{403E776B-DBED-49B8-82C2-34322E7E149E}" type="pres">
      <dgm:prSet presAssocID="{4E8A71DC-5156-4733-8D60-5C642E8992EC}" presName="level" presStyleLbl="node1" presStyleIdx="3" presStyleCnt="5">
        <dgm:presLayoutVars>
          <dgm:chMax val="1"/>
          <dgm:bulletEnabled val="1"/>
        </dgm:presLayoutVars>
      </dgm:prSet>
      <dgm:spPr/>
      <dgm:t>
        <a:bodyPr/>
        <a:lstStyle/>
        <a:p>
          <a:endParaRPr lang="ru-RU"/>
        </a:p>
      </dgm:t>
    </dgm:pt>
    <dgm:pt modelId="{B13C93A9-A3AF-4442-96F3-6E305F8C5C23}" type="pres">
      <dgm:prSet presAssocID="{4E8A71DC-5156-4733-8D60-5C642E8992EC}" presName="levelTx" presStyleLbl="revTx" presStyleIdx="0" presStyleCnt="0">
        <dgm:presLayoutVars>
          <dgm:chMax val="1"/>
          <dgm:bulletEnabled val="1"/>
        </dgm:presLayoutVars>
      </dgm:prSet>
      <dgm:spPr/>
      <dgm:t>
        <a:bodyPr/>
        <a:lstStyle/>
        <a:p>
          <a:endParaRPr lang="ru-RU"/>
        </a:p>
      </dgm:t>
    </dgm:pt>
    <dgm:pt modelId="{977A781A-7739-4AD4-8932-8DB824E4D8F7}" type="pres">
      <dgm:prSet presAssocID="{DA0E6B3F-2B72-46A4-8273-F4C827DC68DC}" presName="Name8" presStyleCnt="0"/>
      <dgm:spPr/>
    </dgm:pt>
    <dgm:pt modelId="{372AA968-2292-4508-ABDD-A27ACDA2AB9D}" type="pres">
      <dgm:prSet presAssocID="{DA0E6B3F-2B72-46A4-8273-F4C827DC68DC}" presName="acctBkgd" presStyleLbl="alignAcc1" presStyleIdx="4" presStyleCnt="5" custLinFactNeighborX="-1901" custLinFactNeighborY="2"/>
      <dgm:spPr/>
      <dgm:t>
        <a:bodyPr/>
        <a:lstStyle/>
        <a:p>
          <a:endParaRPr lang="ru-RU"/>
        </a:p>
      </dgm:t>
    </dgm:pt>
    <dgm:pt modelId="{26360D51-F128-43AB-BE74-7E68F71C08C5}" type="pres">
      <dgm:prSet presAssocID="{DA0E6B3F-2B72-46A4-8273-F4C827DC68DC}" presName="acctTx" presStyleLbl="alignAcc1" presStyleIdx="4" presStyleCnt="5">
        <dgm:presLayoutVars>
          <dgm:bulletEnabled val="1"/>
        </dgm:presLayoutVars>
      </dgm:prSet>
      <dgm:spPr/>
      <dgm:t>
        <a:bodyPr/>
        <a:lstStyle/>
        <a:p>
          <a:endParaRPr lang="ru-RU"/>
        </a:p>
      </dgm:t>
    </dgm:pt>
    <dgm:pt modelId="{C430D3A1-0FF4-4B93-AFDD-A4FCEDF6115D}" type="pres">
      <dgm:prSet presAssocID="{DA0E6B3F-2B72-46A4-8273-F4C827DC68DC}" presName="level" presStyleLbl="node1" presStyleIdx="4" presStyleCnt="5">
        <dgm:presLayoutVars>
          <dgm:chMax val="1"/>
          <dgm:bulletEnabled val="1"/>
        </dgm:presLayoutVars>
      </dgm:prSet>
      <dgm:spPr/>
      <dgm:t>
        <a:bodyPr/>
        <a:lstStyle/>
        <a:p>
          <a:endParaRPr lang="ru-RU"/>
        </a:p>
      </dgm:t>
    </dgm:pt>
    <dgm:pt modelId="{B07CF8C1-D658-446B-B9AD-2FE1679CEE3A}" type="pres">
      <dgm:prSet presAssocID="{DA0E6B3F-2B72-46A4-8273-F4C827DC68DC}" presName="levelTx" presStyleLbl="revTx" presStyleIdx="0" presStyleCnt="0">
        <dgm:presLayoutVars>
          <dgm:chMax val="1"/>
          <dgm:bulletEnabled val="1"/>
        </dgm:presLayoutVars>
      </dgm:prSet>
      <dgm:spPr/>
      <dgm:t>
        <a:bodyPr/>
        <a:lstStyle/>
        <a:p>
          <a:endParaRPr lang="ru-RU"/>
        </a:p>
      </dgm:t>
    </dgm:pt>
  </dgm:ptLst>
  <dgm:cxnLst>
    <dgm:cxn modelId="{AA3AA0E1-70F4-4EDA-9999-9B1ACC92A9DC}" type="presOf" srcId="{CD428353-4946-4E58-8BDD-35C41050C8F1}" destId="{F97FAE21-6E4C-43BA-B0B0-1469C16B1497}" srcOrd="1" destOrd="0" presId="urn:microsoft.com/office/officeart/2005/8/layout/pyramid1"/>
    <dgm:cxn modelId="{79518762-6B02-484A-BFB6-7C37A9990CBF}" srcId="{4E8A71DC-5156-4733-8D60-5C642E8992EC}" destId="{C486CF38-BEC3-4EE4-A7DE-975F84BFCEFB}" srcOrd="0" destOrd="0" parTransId="{4BD051A5-01B6-4448-B577-8118A0F6F364}" sibTransId="{D363A68F-28A1-4198-8F16-ED0904434542}"/>
    <dgm:cxn modelId="{4E9E8F72-CEAA-4D15-848B-67867A4F0C29}" type="presOf" srcId="{AAA8E674-9B77-497F-BC95-57A0BE432EA0}" destId="{D25F2CFD-DB66-49A2-87C3-E534E3828D14}" srcOrd="1" destOrd="1" presId="urn:microsoft.com/office/officeart/2005/8/layout/pyramid1"/>
    <dgm:cxn modelId="{E9915382-AE96-4E70-A78D-A4461E6F1B2E}" type="presOf" srcId="{AAA8E674-9B77-497F-BC95-57A0BE432EA0}" destId="{AA07DD84-EA8A-4290-968F-3EAC5AFBA51C}" srcOrd="0" destOrd="1" presId="urn:microsoft.com/office/officeart/2005/8/layout/pyramid1"/>
    <dgm:cxn modelId="{E3229F58-E51C-4A44-8FC5-F0058F4A93DC}" type="presOf" srcId="{BCE24567-17CD-4D39-9067-F11D0FD15681}" destId="{26360D51-F128-43AB-BE74-7E68F71C08C5}" srcOrd="1" destOrd="0" presId="urn:microsoft.com/office/officeart/2005/8/layout/pyramid1"/>
    <dgm:cxn modelId="{6D23B6C6-E458-4775-B604-38C21C077EE5}" type="presOf" srcId="{FBF618C4-2F96-4214-B171-9525F0FEE2C7}" destId="{39E25A6A-390F-4E82-9B9A-8AA8C807B404}" srcOrd="1" destOrd="0" presId="urn:microsoft.com/office/officeart/2005/8/layout/pyramid1"/>
    <dgm:cxn modelId="{9F823CD8-0083-4AE4-BD81-DC7136705E1F}" type="presOf" srcId="{FBF618C4-2F96-4214-B171-9525F0FEE2C7}" destId="{8C3A43D1-871F-4912-8952-CA8F3A7F79C7}" srcOrd="0" destOrd="0" presId="urn:microsoft.com/office/officeart/2005/8/layout/pyramid1"/>
    <dgm:cxn modelId="{BA518C90-B1A7-4F7C-852F-A84C946AB78C}" type="presOf" srcId="{22F833EA-F083-4AFC-A0AB-AB33609020DE}" destId="{794BC4DC-2194-4856-8704-D81C9F381F65}" srcOrd="0" destOrd="1" presId="urn:microsoft.com/office/officeart/2005/8/layout/pyramid1"/>
    <dgm:cxn modelId="{6D8E19A5-9D3A-49CB-A495-39D948B23F0A}" type="presOf" srcId="{82C7BECE-3825-4AF6-90CE-F519B7DDBAF4}" destId="{6CA93F6C-7AE2-4442-B8BB-4110944A4FAF}" srcOrd="1" destOrd="1" presId="urn:microsoft.com/office/officeart/2005/8/layout/pyramid1"/>
    <dgm:cxn modelId="{50A200AA-B5A5-4F72-8838-B0050CE271F6}" type="presOf" srcId="{A84193C6-F128-4AA6-BD44-32D7E8E4AFFF}" destId="{04F1D796-EC67-4395-9978-87621447E7A3}" srcOrd="0" destOrd="1" presId="urn:microsoft.com/office/officeart/2005/8/layout/pyramid1"/>
    <dgm:cxn modelId="{B4F7B86A-D9EB-457E-84AC-6D89656D4C12}" type="presOf" srcId="{DA0E6B3F-2B72-46A4-8273-F4C827DC68DC}" destId="{B07CF8C1-D658-446B-B9AD-2FE1679CEE3A}" srcOrd="1" destOrd="0" presId="urn:microsoft.com/office/officeart/2005/8/layout/pyramid1"/>
    <dgm:cxn modelId="{5AC57CC8-D511-4FD1-A895-33538A6444E7}" type="presOf" srcId="{CD428353-4946-4E58-8BDD-35C41050C8F1}" destId="{04F1D796-EC67-4395-9978-87621447E7A3}" srcOrd="0" destOrd="0" presId="urn:microsoft.com/office/officeart/2005/8/layout/pyramid1"/>
    <dgm:cxn modelId="{F432ADBE-B7B9-480F-961F-0EAA53266F70}" type="presOf" srcId="{7D43CEDE-36AC-47A1-BBBF-8757FDE6E4D5}" destId="{794BC4DC-2194-4856-8704-D81C9F381F65}" srcOrd="0" destOrd="0" presId="urn:microsoft.com/office/officeart/2005/8/layout/pyramid1"/>
    <dgm:cxn modelId="{4EB3BD0B-A7C0-4B4E-97CE-8BDAC220D897}" srcId="{E2878E5B-DB00-46EF-9839-263A4B5DC6E8}" destId="{65B6E831-3B01-43D7-9453-252C9667E23C}" srcOrd="1" destOrd="0" parTransId="{69271F59-65EE-4CC7-AB61-6FAA237360DF}" sibTransId="{B9B8754D-A51C-4B5D-B469-68224481B9AB}"/>
    <dgm:cxn modelId="{E85E07A4-DC8A-4A4D-96DD-D6BF07796E45}" type="presOf" srcId="{E2878E5B-DB00-46EF-9839-263A4B5DC6E8}" destId="{13380D56-9282-44FA-B1D4-B6AC60F4370A}" srcOrd="0" destOrd="0" presId="urn:microsoft.com/office/officeart/2005/8/layout/pyramid1"/>
    <dgm:cxn modelId="{B3CFE378-B99E-40B9-979A-91F7F274044C}" srcId="{8196CB70-A170-440A-A9D9-9706393438A9}" destId="{A84193C6-F128-4AA6-BD44-32D7E8E4AFFF}" srcOrd="1" destOrd="0" parTransId="{DE12474D-3043-4921-9585-18AB8678D63F}" sibTransId="{64B8DB78-D486-4FBE-B754-A4C7A154D0A6}"/>
    <dgm:cxn modelId="{F1044661-E43B-4D61-ACDA-BEF821525889}" type="presOf" srcId="{C486CF38-BEC3-4EE4-A7DE-975F84BFCEFB}" destId="{D25F2CFD-DB66-49A2-87C3-E534E3828D14}" srcOrd="1" destOrd="0" presId="urn:microsoft.com/office/officeart/2005/8/layout/pyramid1"/>
    <dgm:cxn modelId="{B2753D32-93E1-4564-A8DD-5422B92310A5}" type="presOf" srcId="{F5D27BB4-987E-4699-9135-413AF5EADD81}" destId="{061AAAFE-645B-4ECF-9B39-0D589A1D6EF6}" srcOrd="0" destOrd="0" presId="urn:microsoft.com/office/officeart/2005/8/layout/pyramid1"/>
    <dgm:cxn modelId="{F28B5DCC-C1B7-4460-BC35-02C3162EEB46}" srcId="{E2878E5B-DB00-46EF-9839-263A4B5DC6E8}" destId="{8196CB70-A170-440A-A9D9-9706393438A9}" srcOrd="2" destOrd="0" parTransId="{C77C4442-C58A-4250-B079-1A39466032C1}" sibTransId="{DEFC6751-2C92-497D-B720-18DABA952DE6}"/>
    <dgm:cxn modelId="{220DB4A3-DA30-4531-A6ED-0A693A000104}" type="presOf" srcId="{8196CB70-A170-440A-A9D9-9706393438A9}" destId="{B3D15830-685C-464E-B9B3-46477A299FCA}" srcOrd="1" destOrd="0" presId="urn:microsoft.com/office/officeart/2005/8/layout/pyramid1"/>
    <dgm:cxn modelId="{7395F759-3A75-45CB-B4B0-7A96B0579123}" srcId="{8196CB70-A170-440A-A9D9-9706393438A9}" destId="{CD428353-4946-4E58-8BDD-35C41050C8F1}" srcOrd="0" destOrd="0" parTransId="{2BF845E0-9578-4FD4-AAF7-78561FCC50B9}" sibTransId="{6459F973-0A6B-4848-BFA4-43122637F996}"/>
    <dgm:cxn modelId="{90B2EE98-97D5-4345-86A3-C5B95D4898A7}" type="presOf" srcId="{82C7BECE-3825-4AF6-90CE-F519B7DDBAF4}" destId="{061AAAFE-645B-4ECF-9B39-0D589A1D6EF6}" srcOrd="0" destOrd="1" presId="urn:microsoft.com/office/officeart/2005/8/layout/pyramid1"/>
    <dgm:cxn modelId="{4AC30B74-A1ED-4C18-BA30-7C466CB819D4}" srcId="{DA0E6B3F-2B72-46A4-8273-F4C827DC68DC}" destId="{BCE24567-17CD-4D39-9067-F11D0FD15681}" srcOrd="0" destOrd="0" parTransId="{3482D6E0-07E3-43F7-8085-0605B6515112}" sibTransId="{40BBA89E-9DE6-4574-BB1D-FCB585B9B966}"/>
    <dgm:cxn modelId="{3958E965-0D73-4A9C-9AF5-39DAA3C9AB47}" type="presOf" srcId="{8196CB70-A170-440A-A9D9-9706393438A9}" destId="{E7475F87-7065-4DD0-9EEE-C115A910CCD6}" srcOrd="0" destOrd="0" presId="urn:microsoft.com/office/officeart/2005/8/layout/pyramid1"/>
    <dgm:cxn modelId="{A6426256-3B2F-4771-BCAA-7C417134F752}" type="presOf" srcId="{F5D27BB4-987E-4699-9135-413AF5EADD81}" destId="{6CA93F6C-7AE2-4442-B8BB-4110944A4FAF}" srcOrd="1" destOrd="0" presId="urn:microsoft.com/office/officeart/2005/8/layout/pyramid1"/>
    <dgm:cxn modelId="{E2EA8E19-DDBA-46CF-94E6-EF718961999F}" type="presOf" srcId="{4E8A71DC-5156-4733-8D60-5C642E8992EC}" destId="{B13C93A9-A3AF-4442-96F3-6E305F8C5C23}" srcOrd="1" destOrd="0" presId="urn:microsoft.com/office/officeart/2005/8/layout/pyramid1"/>
    <dgm:cxn modelId="{C572D89B-C377-431F-9160-09934917A5B5}" srcId="{65B6E831-3B01-43D7-9453-252C9667E23C}" destId="{7D43CEDE-36AC-47A1-BBBF-8757FDE6E4D5}" srcOrd="0" destOrd="0" parTransId="{D9E54E2C-F3FA-4228-924C-2DB1E623C63A}" sibTransId="{16E46061-1F5B-473B-8398-022F9462E875}"/>
    <dgm:cxn modelId="{E018EA6F-E41D-43A2-A86B-0577FD8C3362}" type="presOf" srcId="{DA0E6B3F-2B72-46A4-8273-F4C827DC68DC}" destId="{C430D3A1-0FF4-4B93-AFDD-A4FCEDF6115D}" srcOrd="0" destOrd="0" presId="urn:microsoft.com/office/officeart/2005/8/layout/pyramid1"/>
    <dgm:cxn modelId="{FD9E7134-9668-46F7-8927-2124D2B57AEF}" type="presOf" srcId="{22F833EA-F083-4AFC-A0AB-AB33609020DE}" destId="{0ED007E3-A5BF-4FB1-840E-3A9C125274EA}" srcOrd="1" destOrd="1" presId="urn:microsoft.com/office/officeart/2005/8/layout/pyramid1"/>
    <dgm:cxn modelId="{E5D9A9BA-9C55-4BD0-9B74-48D55E8C55A1}" srcId="{4E8A71DC-5156-4733-8D60-5C642E8992EC}" destId="{AAA8E674-9B77-497F-BC95-57A0BE432EA0}" srcOrd="1" destOrd="0" parTransId="{92E782B9-C4CF-4AB1-A212-29E0F468FF78}" sibTransId="{0FB1D149-FFE0-446B-8AE2-87D61A903C4B}"/>
    <dgm:cxn modelId="{4C551F6A-01C4-45D0-BF51-66362837D73D}" type="presOf" srcId="{A84193C6-F128-4AA6-BD44-32D7E8E4AFFF}" destId="{F97FAE21-6E4C-43BA-B0B0-1469C16B1497}" srcOrd="1" destOrd="1" presId="urn:microsoft.com/office/officeart/2005/8/layout/pyramid1"/>
    <dgm:cxn modelId="{ABB898FB-5901-47E7-9AE3-DC2C218CFF3B}" srcId="{FBF618C4-2F96-4214-B171-9525F0FEE2C7}" destId="{F5D27BB4-987E-4699-9135-413AF5EADD81}" srcOrd="0" destOrd="0" parTransId="{3FE9DA9A-F557-474B-B22B-0160E5FAF22D}" sibTransId="{FEB61DDC-C202-4899-91AC-B9C2FBE57D2D}"/>
    <dgm:cxn modelId="{2B98B57B-B464-4D89-B8C0-192FCE3ECD55}" srcId="{65B6E831-3B01-43D7-9453-252C9667E23C}" destId="{22F833EA-F083-4AFC-A0AB-AB33609020DE}" srcOrd="1" destOrd="0" parTransId="{3AC3EFA9-4E0F-42BC-814D-B1AB43662DB9}" sibTransId="{600977D3-6BCD-43AA-9508-AF5936520AA4}"/>
    <dgm:cxn modelId="{CCAA6EE0-BC4F-4C4C-B880-9D4A486F6864}" type="presOf" srcId="{4E8A71DC-5156-4733-8D60-5C642E8992EC}" destId="{403E776B-DBED-49B8-82C2-34322E7E149E}" srcOrd="0" destOrd="0" presId="urn:microsoft.com/office/officeart/2005/8/layout/pyramid1"/>
    <dgm:cxn modelId="{1A3CBD51-061F-4EAE-9CA7-BE13D246CD85}" srcId="{E2878E5B-DB00-46EF-9839-263A4B5DC6E8}" destId="{4E8A71DC-5156-4733-8D60-5C642E8992EC}" srcOrd="3" destOrd="0" parTransId="{5B99558E-F99F-4253-BAF9-A27EED44E42C}" sibTransId="{58A4A456-52A4-41F7-9FC4-3CC9CD2660CA}"/>
    <dgm:cxn modelId="{CD2B2726-D6D4-4232-BC0D-86AF23B3D56A}" type="presOf" srcId="{7D43CEDE-36AC-47A1-BBBF-8757FDE6E4D5}" destId="{0ED007E3-A5BF-4FB1-840E-3A9C125274EA}" srcOrd="1" destOrd="0" presId="urn:microsoft.com/office/officeart/2005/8/layout/pyramid1"/>
    <dgm:cxn modelId="{62F93EF0-D6BD-42D8-A669-063AC46DA61B}" type="presOf" srcId="{65B6E831-3B01-43D7-9453-252C9667E23C}" destId="{0AC38FD4-0D40-461D-B802-A913C6832F02}" srcOrd="0" destOrd="0" presId="urn:microsoft.com/office/officeart/2005/8/layout/pyramid1"/>
    <dgm:cxn modelId="{68B46D5D-6C58-48C6-8AFA-FAFFFDECBAD2}" srcId="{FBF618C4-2F96-4214-B171-9525F0FEE2C7}" destId="{82C7BECE-3825-4AF6-90CE-F519B7DDBAF4}" srcOrd="1" destOrd="0" parTransId="{B3DF6734-7D1C-4A53-953C-D5C2E242CCB3}" sibTransId="{A76769EF-4798-4189-B667-EDD9A8766E59}"/>
    <dgm:cxn modelId="{0CAD8EE8-5D65-4A95-AB23-2449A23B353A}" type="presOf" srcId="{C486CF38-BEC3-4EE4-A7DE-975F84BFCEFB}" destId="{AA07DD84-EA8A-4290-968F-3EAC5AFBA51C}" srcOrd="0" destOrd="0" presId="urn:microsoft.com/office/officeart/2005/8/layout/pyramid1"/>
    <dgm:cxn modelId="{E179F458-628C-4068-8512-F6A018F2ACDA}" srcId="{E2878E5B-DB00-46EF-9839-263A4B5DC6E8}" destId="{FBF618C4-2F96-4214-B171-9525F0FEE2C7}" srcOrd="0" destOrd="0" parTransId="{F75EE2BC-C0B8-4403-A020-F5621A54D313}" sibTransId="{EE2211CE-EE92-4E8E-8479-9BB291E0B7FD}"/>
    <dgm:cxn modelId="{625E1624-4937-4D27-9F22-B0C5BDAFB240}" srcId="{E2878E5B-DB00-46EF-9839-263A4B5DC6E8}" destId="{DA0E6B3F-2B72-46A4-8273-F4C827DC68DC}" srcOrd="4" destOrd="0" parTransId="{9922DD2B-5FF2-4041-8858-F1639C093F23}" sibTransId="{FF2089C6-7C04-4D08-A82D-4283D27C1070}"/>
    <dgm:cxn modelId="{944D3B38-1031-40D5-B572-5ECF2A526688}" type="presOf" srcId="{BCE24567-17CD-4D39-9067-F11D0FD15681}" destId="{372AA968-2292-4508-ABDD-A27ACDA2AB9D}" srcOrd="0" destOrd="0" presId="urn:microsoft.com/office/officeart/2005/8/layout/pyramid1"/>
    <dgm:cxn modelId="{DBD065EC-B5B2-41CB-8F0F-8BA3BF4EFC92}" type="presOf" srcId="{65B6E831-3B01-43D7-9453-252C9667E23C}" destId="{48636FDF-7DAA-4589-986D-EC3A047C2E07}" srcOrd="1" destOrd="0" presId="urn:microsoft.com/office/officeart/2005/8/layout/pyramid1"/>
    <dgm:cxn modelId="{74D8D34C-07D1-4753-A213-2E924B98F322}" type="presParOf" srcId="{13380D56-9282-44FA-B1D4-B6AC60F4370A}" destId="{2E89E23B-8DB9-41E2-9149-6FC1FBD3B8DD}" srcOrd="0" destOrd="0" presId="urn:microsoft.com/office/officeart/2005/8/layout/pyramid1"/>
    <dgm:cxn modelId="{4BFD1165-C61B-4415-AC5B-AF2BB055FA03}" type="presParOf" srcId="{2E89E23B-8DB9-41E2-9149-6FC1FBD3B8DD}" destId="{061AAAFE-645B-4ECF-9B39-0D589A1D6EF6}" srcOrd="0" destOrd="0" presId="urn:microsoft.com/office/officeart/2005/8/layout/pyramid1"/>
    <dgm:cxn modelId="{45DD14AE-4789-49B8-947F-767F20644230}" type="presParOf" srcId="{2E89E23B-8DB9-41E2-9149-6FC1FBD3B8DD}" destId="{6CA93F6C-7AE2-4442-B8BB-4110944A4FAF}" srcOrd="1" destOrd="0" presId="urn:microsoft.com/office/officeart/2005/8/layout/pyramid1"/>
    <dgm:cxn modelId="{92B6DD57-EB49-41D8-8EDD-7630C5D9AE34}" type="presParOf" srcId="{2E89E23B-8DB9-41E2-9149-6FC1FBD3B8DD}" destId="{8C3A43D1-871F-4912-8952-CA8F3A7F79C7}" srcOrd="2" destOrd="0" presId="urn:microsoft.com/office/officeart/2005/8/layout/pyramid1"/>
    <dgm:cxn modelId="{627DEA05-4382-45CD-85AC-E62DC74E1F74}" type="presParOf" srcId="{2E89E23B-8DB9-41E2-9149-6FC1FBD3B8DD}" destId="{39E25A6A-390F-4E82-9B9A-8AA8C807B404}" srcOrd="3" destOrd="0" presId="urn:microsoft.com/office/officeart/2005/8/layout/pyramid1"/>
    <dgm:cxn modelId="{C34014C5-F148-4162-9909-C7E536404A7B}" type="presParOf" srcId="{13380D56-9282-44FA-B1D4-B6AC60F4370A}" destId="{2E1E2007-5C50-4B38-BC28-7D671D9AC71A}" srcOrd="1" destOrd="0" presId="urn:microsoft.com/office/officeart/2005/8/layout/pyramid1"/>
    <dgm:cxn modelId="{D3836ED2-BCA7-46AC-8F82-FD19ACBDFD50}" type="presParOf" srcId="{2E1E2007-5C50-4B38-BC28-7D671D9AC71A}" destId="{794BC4DC-2194-4856-8704-D81C9F381F65}" srcOrd="0" destOrd="0" presId="urn:microsoft.com/office/officeart/2005/8/layout/pyramid1"/>
    <dgm:cxn modelId="{342D49D7-B74E-4F10-A843-5D06FC47E429}" type="presParOf" srcId="{2E1E2007-5C50-4B38-BC28-7D671D9AC71A}" destId="{0ED007E3-A5BF-4FB1-840E-3A9C125274EA}" srcOrd="1" destOrd="0" presId="urn:microsoft.com/office/officeart/2005/8/layout/pyramid1"/>
    <dgm:cxn modelId="{F0EDF7CE-F585-4F06-93F2-67307A051ADB}" type="presParOf" srcId="{2E1E2007-5C50-4B38-BC28-7D671D9AC71A}" destId="{0AC38FD4-0D40-461D-B802-A913C6832F02}" srcOrd="2" destOrd="0" presId="urn:microsoft.com/office/officeart/2005/8/layout/pyramid1"/>
    <dgm:cxn modelId="{BCE7E0A1-01AF-40B5-81F9-8723D6DE1A23}" type="presParOf" srcId="{2E1E2007-5C50-4B38-BC28-7D671D9AC71A}" destId="{48636FDF-7DAA-4589-986D-EC3A047C2E07}" srcOrd="3" destOrd="0" presId="urn:microsoft.com/office/officeart/2005/8/layout/pyramid1"/>
    <dgm:cxn modelId="{44A158BF-C2CD-4505-BABE-0D44C88CB5CD}" type="presParOf" srcId="{13380D56-9282-44FA-B1D4-B6AC60F4370A}" destId="{3ECFD333-3ED3-43B8-B2D3-CFF9D4629215}" srcOrd="2" destOrd="0" presId="urn:microsoft.com/office/officeart/2005/8/layout/pyramid1"/>
    <dgm:cxn modelId="{910FEF2B-97B4-4871-B40A-F271D549019E}" type="presParOf" srcId="{3ECFD333-3ED3-43B8-B2D3-CFF9D4629215}" destId="{04F1D796-EC67-4395-9978-87621447E7A3}" srcOrd="0" destOrd="0" presId="urn:microsoft.com/office/officeart/2005/8/layout/pyramid1"/>
    <dgm:cxn modelId="{B7344F57-ECD9-4712-AF85-506429184A01}" type="presParOf" srcId="{3ECFD333-3ED3-43B8-B2D3-CFF9D4629215}" destId="{F97FAE21-6E4C-43BA-B0B0-1469C16B1497}" srcOrd="1" destOrd="0" presId="urn:microsoft.com/office/officeart/2005/8/layout/pyramid1"/>
    <dgm:cxn modelId="{773373E7-B47D-4E30-B2E8-BBECF769110E}" type="presParOf" srcId="{3ECFD333-3ED3-43B8-B2D3-CFF9D4629215}" destId="{E7475F87-7065-4DD0-9EEE-C115A910CCD6}" srcOrd="2" destOrd="0" presId="urn:microsoft.com/office/officeart/2005/8/layout/pyramid1"/>
    <dgm:cxn modelId="{25F983C1-3A5F-4A81-8907-E172918D110E}" type="presParOf" srcId="{3ECFD333-3ED3-43B8-B2D3-CFF9D4629215}" destId="{B3D15830-685C-464E-B9B3-46477A299FCA}" srcOrd="3" destOrd="0" presId="urn:microsoft.com/office/officeart/2005/8/layout/pyramid1"/>
    <dgm:cxn modelId="{7B872B97-BBCB-40F5-82E1-4D553892844C}" type="presParOf" srcId="{13380D56-9282-44FA-B1D4-B6AC60F4370A}" destId="{DAA2CC55-926A-4028-A023-6086B7E13B13}" srcOrd="3" destOrd="0" presId="urn:microsoft.com/office/officeart/2005/8/layout/pyramid1"/>
    <dgm:cxn modelId="{BCBDA72B-50DA-4D43-A5B0-71D4F57BAF87}" type="presParOf" srcId="{DAA2CC55-926A-4028-A023-6086B7E13B13}" destId="{AA07DD84-EA8A-4290-968F-3EAC5AFBA51C}" srcOrd="0" destOrd="0" presId="urn:microsoft.com/office/officeart/2005/8/layout/pyramid1"/>
    <dgm:cxn modelId="{0BB45CA4-94F0-477F-A84D-C20643447C7A}" type="presParOf" srcId="{DAA2CC55-926A-4028-A023-6086B7E13B13}" destId="{D25F2CFD-DB66-49A2-87C3-E534E3828D14}" srcOrd="1" destOrd="0" presId="urn:microsoft.com/office/officeart/2005/8/layout/pyramid1"/>
    <dgm:cxn modelId="{4DE4DB0A-6DDF-4AC8-BFA9-2FA621E1BB23}" type="presParOf" srcId="{DAA2CC55-926A-4028-A023-6086B7E13B13}" destId="{403E776B-DBED-49B8-82C2-34322E7E149E}" srcOrd="2" destOrd="0" presId="urn:microsoft.com/office/officeart/2005/8/layout/pyramid1"/>
    <dgm:cxn modelId="{8D77379B-A050-4BAB-B815-8879A065A7F4}" type="presParOf" srcId="{DAA2CC55-926A-4028-A023-6086B7E13B13}" destId="{B13C93A9-A3AF-4442-96F3-6E305F8C5C23}" srcOrd="3" destOrd="0" presId="urn:microsoft.com/office/officeart/2005/8/layout/pyramid1"/>
    <dgm:cxn modelId="{E5AA221A-801D-4163-869D-29E14D0808F7}" type="presParOf" srcId="{13380D56-9282-44FA-B1D4-B6AC60F4370A}" destId="{977A781A-7739-4AD4-8932-8DB824E4D8F7}" srcOrd="4" destOrd="0" presId="urn:microsoft.com/office/officeart/2005/8/layout/pyramid1"/>
    <dgm:cxn modelId="{A7BB28FF-E108-4141-9F76-23EAB4109D07}" type="presParOf" srcId="{977A781A-7739-4AD4-8932-8DB824E4D8F7}" destId="{372AA968-2292-4508-ABDD-A27ACDA2AB9D}" srcOrd="0" destOrd="0" presId="urn:microsoft.com/office/officeart/2005/8/layout/pyramid1"/>
    <dgm:cxn modelId="{54D0A49A-F561-4076-9F4A-01B947A60E28}" type="presParOf" srcId="{977A781A-7739-4AD4-8932-8DB824E4D8F7}" destId="{26360D51-F128-43AB-BE74-7E68F71C08C5}" srcOrd="1" destOrd="0" presId="urn:microsoft.com/office/officeart/2005/8/layout/pyramid1"/>
    <dgm:cxn modelId="{CC0B77CA-2B78-44D8-BE6C-96C4D9A0A2A4}" type="presParOf" srcId="{977A781A-7739-4AD4-8932-8DB824E4D8F7}" destId="{C430D3A1-0FF4-4B93-AFDD-A4FCEDF6115D}" srcOrd="2" destOrd="0" presId="urn:microsoft.com/office/officeart/2005/8/layout/pyramid1"/>
    <dgm:cxn modelId="{4A143CB2-EEBC-4D6B-90C4-CB3057CDD23F}" type="presParOf" srcId="{977A781A-7739-4AD4-8932-8DB824E4D8F7}" destId="{B07CF8C1-D658-446B-B9AD-2FE1679CEE3A}" srcOrd="3" destOrd="0" presId="urn:microsoft.com/office/officeart/2005/8/layout/pyramid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2878E5B-DB00-46EF-9839-263A4B5DC6E8}" type="doc">
      <dgm:prSet loTypeId="urn:microsoft.com/office/officeart/2005/8/layout/process2" loCatId="process" qsTypeId="urn:microsoft.com/office/officeart/2005/8/quickstyle/simple3" qsCatId="simple" csTypeId="urn:microsoft.com/office/officeart/2005/8/colors/accent1_4" csCatId="accent1" phldr="1"/>
      <dgm:spPr/>
      <dgm:t>
        <a:bodyPr/>
        <a:lstStyle/>
        <a:p>
          <a:endParaRPr lang="ru-RU"/>
        </a:p>
      </dgm:t>
    </dgm:pt>
    <dgm:pt modelId="{CBE186DF-62E8-4645-94C9-7F07BD5026CA}">
      <dgm:prSet custT="1"/>
      <dgm:spPr/>
      <dgm:t>
        <a:bodyPr/>
        <a:lstStyle/>
        <a:p>
          <a:r>
            <a:rPr lang="ru-RU" sz="1600" dirty="0"/>
            <a:t>Предложение клиента</a:t>
          </a:r>
        </a:p>
      </dgm:t>
    </dgm:pt>
    <dgm:pt modelId="{3675C0D0-D46F-4DC4-976B-3D384AD04F24}" type="parTrans" cxnId="{109883D1-983F-4D2D-969E-D1B2E19DBF87}">
      <dgm:prSet/>
      <dgm:spPr/>
      <dgm:t>
        <a:bodyPr/>
        <a:lstStyle/>
        <a:p>
          <a:endParaRPr lang="ru-RU"/>
        </a:p>
      </dgm:t>
    </dgm:pt>
    <dgm:pt modelId="{682C02D0-C90C-481A-A56D-48D1B93B44E3}" type="sibTrans" cxnId="{109883D1-983F-4D2D-969E-D1B2E19DBF87}">
      <dgm:prSet/>
      <dgm:spPr/>
      <dgm:t>
        <a:bodyPr/>
        <a:lstStyle/>
        <a:p>
          <a:endParaRPr lang="ru-RU"/>
        </a:p>
      </dgm:t>
    </dgm:pt>
    <dgm:pt modelId="{032D6A5B-AA30-41D8-B941-2A556CED51F5}">
      <dgm:prSet custT="1"/>
      <dgm:spPr/>
      <dgm:t>
        <a:bodyPr/>
        <a:lstStyle/>
        <a:p>
          <a:r>
            <a:rPr lang="ru-RU" sz="1600" dirty="0"/>
            <a:t>Заказ покупателя</a:t>
          </a:r>
        </a:p>
      </dgm:t>
    </dgm:pt>
    <dgm:pt modelId="{A65BA4D2-B72A-4519-8356-1CF4BC6A9049}" type="parTrans" cxnId="{1A68FDCB-4097-4458-9ACB-C69CF2E09B82}">
      <dgm:prSet/>
      <dgm:spPr/>
      <dgm:t>
        <a:bodyPr/>
        <a:lstStyle/>
        <a:p>
          <a:endParaRPr lang="ru-RU"/>
        </a:p>
      </dgm:t>
    </dgm:pt>
    <dgm:pt modelId="{5E5187CD-98BC-4B37-8278-4B8BA3120518}" type="sibTrans" cxnId="{1A68FDCB-4097-4458-9ACB-C69CF2E09B82}">
      <dgm:prSet/>
      <dgm:spPr/>
      <dgm:t>
        <a:bodyPr/>
        <a:lstStyle/>
        <a:p>
          <a:endParaRPr lang="ru-RU"/>
        </a:p>
      </dgm:t>
    </dgm:pt>
    <dgm:pt modelId="{95C317BA-D4FC-4FB3-8B6C-515B64AFEA94}">
      <dgm:prSet custT="1"/>
      <dgm:spPr/>
      <dgm:t>
        <a:bodyPr/>
        <a:lstStyle/>
        <a:p>
          <a:r>
            <a:rPr lang="ru-RU" sz="1800" dirty="0"/>
            <a:t>Реализация продукта</a:t>
          </a:r>
        </a:p>
      </dgm:t>
    </dgm:pt>
    <dgm:pt modelId="{E3D944F7-923B-4602-A2D2-9C2222497D13}" type="parTrans" cxnId="{2ADF2C24-2ECE-47E5-B63D-9867DBFA0820}">
      <dgm:prSet/>
      <dgm:spPr/>
      <dgm:t>
        <a:bodyPr/>
        <a:lstStyle/>
        <a:p>
          <a:endParaRPr lang="ru-RU"/>
        </a:p>
      </dgm:t>
    </dgm:pt>
    <dgm:pt modelId="{BBF4667D-2686-4820-A099-AA872604330D}" type="sibTrans" cxnId="{2ADF2C24-2ECE-47E5-B63D-9867DBFA0820}">
      <dgm:prSet/>
      <dgm:spPr/>
      <dgm:t>
        <a:bodyPr/>
        <a:lstStyle/>
        <a:p>
          <a:endParaRPr lang="ru-RU"/>
        </a:p>
      </dgm:t>
    </dgm:pt>
    <dgm:pt modelId="{298D3527-E145-4DDA-9A4A-320663018464}">
      <dgm:prSet custT="1"/>
      <dgm:spPr/>
      <dgm:t>
        <a:bodyPr/>
        <a:lstStyle/>
        <a:p>
          <a:r>
            <a:rPr lang="ru-RU" sz="1600" dirty="0"/>
            <a:t>Покупка</a:t>
          </a:r>
          <a:endParaRPr lang="ru-RU" sz="1050" dirty="0"/>
        </a:p>
      </dgm:t>
    </dgm:pt>
    <dgm:pt modelId="{CF7B3035-C351-460F-ACA1-E562AA7CF2D6}" type="parTrans" cxnId="{5B764AFB-3B0E-418A-8BA7-A5F83FCCEB74}">
      <dgm:prSet/>
      <dgm:spPr/>
      <dgm:t>
        <a:bodyPr/>
        <a:lstStyle/>
        <a:p>
          <a:endParaRPr lang="ru-RU"/>
        </a:p>
      </dgm:t>
    </dgm:pt>
    <dgm:pt modelId="{9962A481-6895-40FD-95B1-36359BF5CA11}" type="sibTrans" cxnId="{5B764AFB-3B0E-418A-8BA7-A5F83FCCEB74}">
      <dgm:prSet/>
      <dgm:spPr/>
      <dgm:t>
        <a:bodyPr/>
        <a:lstStyle/>
        <a:p>
          <a:endParaRPr lang="ru-RU"/>
        </a:p>
      </dgm:t>
    </dgm:pt>
    <dgm:pt modelId="{9AD261CC-290F-40FC-9F96-F3EBE7AB6072}">
      <dgm:prSet custT="1"/>
      <dgm:spPr/>
      <dgm:t>
        <a:bodyPr/>
        <a:lstStyle/>
        <a:p>
          <a:r>
            <a:rPr lang="ru-RU" sz="1600" dirty="0"/>
            <a:t>Доставка</a:t>
          </a:r>
          <a:endParaRPr lang="ru-RU" sz="1050" dirty="0"/>
        </a:p>
      </dgm:t>
    </dgm:pt>
    <dgm:pt modelId="{E956334F-2234-46C0-96E8-17FE1061BA7C}" type="parTrans" cxnId="{9B3C9379-339B-4D00-AC65-8BBB056C25D9}">
      <dgm:prSet/>
      <dgm:spPr/>
      <dgm:t>
        <a:bodyPr/>
        <a:lstStyle/>
        <a:p>
          <a:endParaRPr lang="ru-RU"/>
        </a:p>
      </dgm:t>
    </dgm:pt>
    <dgm:pt modelId="{24F6E8EA-D798-49CF-93DD-862C9689024F}" type="sibTrans" cxnId="{9B3C9379-339B-4D00-AC65-8BBB056C25D9}">
      <dgm:prSet/>
      <dgm:spPr/>
      <dgm:t>
        <a:bodyPr/>
        <a:lstStyle/>
        <a:p>
          <a:endParaRPr lang="ru-RU"/>
        </a:p>
      </dgm:t>
    </dgm:pt>
    <dgm:pt modelId="{0C823861-B63C-4680-8729-FEF9069AB5DF}">
      <dgm:prSet custT="1"/>
      <dgm:spPr/>
      <dgm:t>
        <a:bodyPr/>
        <a:lstStyle/>
        <a:p>
          <a:r>
            <a:rPr lang="ru-RU" sz="1800" dirty="0"/>
            <a:t>Выставление счетов</a:t>
          </a:r>
        </a:p>
      </dgm:t>
    </dgm:pt>
    <dgm:pt modelId="{E2AB93DF-6704-420D-8CEC-7B21790E89F9}" type="parTrans" cxnId="{C6A5A594-FB87-4A67-8DDA-386B3B4FFDEB}">
      <dgm:prSet/>
      <dgm:spPr/>
      <dgm:t>
        <a:bodyPr/>
        <a:lstStyle/>
        <a:p>
          <a:endParaRPr lang="ru-RU"/>
        </a:p>
      </dgm:t>
    </dgm:pt>
    <dgm:pt modelId="{BAB6EB18-7DF0-4B52-AB20-4B31C53E7C89}" type="sibTrans" cxnId="{C6A5A594-FB87-4A67-8DDA-386B3B4FFDEB}">
      <dgm:prSet/>
      <dgm:spPr/>
      <dgm:t>
        <a:bodyPr/>
        <a:lstStyle/>
        <a:p>
          <a:endParaRPr lang="ru-RU"/>
        </a:p>
      </dgm:t>
    </dgm:pt>
    <dgm:pt modelId="{83C11AE6-36DF-44B6-AB14-7FF04148A7D0}">
      <dgm:prSet custT="1"/>
      <dgm:spPr/>
      <dgm:t>
        <a:bodyPr/>
        <a:lstStyle/>
        <a:p>
          <a:r>
            <a:rPr lang="ru-RU" sz="1600" dirty="0"/>
            <a:t>Послепродажная деятельность</a:t>
          </a:r>
        </a:p>
      </dgm:t>
    </dgm:pt>
    <dgm:pt modelId="{9AB7C4E5-E9F1-4CCA-97CB-032E7985CF57}" type="parTrans" cxnId="{A6E4EB53-BE4E-4089-95B8-4E59F2F18AB7}">
      <dgm:prSet/>
      <dgm:spPr/>
      <dgm:t>
        <a:bodyPr/>
        <a:lstStyle/>
        <a:p>
          <a:endParaRPr lang="ru-RU"/>
        </a:p>
      </dgm:t>
    </dgm:pt>
    <dgm:pt modelId="{0442FD36-4FCF-48D2-AFF8-D6E47DE0F0F5}" type="sibTrans" cxnId="{A6E4EB53-BE4E-4089-95B8-4E59F2F18AB7}">
      <dgm:prSet/>
      <dgm:spPr/>
      <dgm:t>
        <a:bodyPr/>
        <a:lstStyle/>
        <a:p>
          <a:endParaRPr lang="ru-RU"/>
        </a:p>
      </dgm:t>
    </dgm:pt>
    <dgm:pt modelId="{947E8D67-D8E3-472F-BD36-9DBC5E800334}" type="pres">
      <dgm:prSet presAssocID="{E2878E5B-DB00-46EF-9839-263A4B5DC6E8}" presName="linearFlow" presStyleCnt="0">
        <dgm:presLayoutVars>
          <dgm:resizeHandles val="exact"/>
        </dgm:presLayoutVars>
      </dgm:prSet>
      <dgm:spPr/>
      <dgm:t>
        <a:bodyPr/>
        <a:lstStyle/>
        <a:p>
          <a:endParaRPr lang="ru-RU"/>
        </a:p>
      </dgm:t>
    </dgm:pt>
    <dgm:pt modelId="{0E1AF8A7-74E5-4FC7-99DE-9F8B154BA659}" type="pres">
      <dgm:prSet presAssocID="{CBE186DF-62E8-4645-94C9-7F07BD5026CA}" presName="node" presStyleLbl="node1" presStyleIdx="0" presStyleCnt="7" custLinFactNeighborX="-1044" custLinFactNeighborY="6865">
        <dgm:presLayoutVars>
          <dgm:bulletEnabled val="1"/>
        </dgm:presLayoutVars>
      </dgm:prSet>
      <dgm:spPr/>
      <dgm:t>
        <a:bodyPr/>
        <a:lstStyle/>
        <a:p>
          <a:endParaRPr lang="ru-RU"/>
        </a:p>
      </dgm:t>
    </dgm:pt>
    <dgm:pt modelId="{B2D6B536-433A-4C81-B409-BCC3ED7BB8C8}" type="pres">
      <dgm:prSet presAssocID="{682C02D0-C90C-481A-A56D-48D1B93B44E3}" presName="sibTrans" presStyleLbl="sibTrans2D1" presStyleIdx="0" presStyleCnt="6"/>
      <dgm:spPr/>
      <dgm:t>
        <a:bodyPr/>
        <a:lstStyle/>
        <a:p>
          <a:endParaRPr lang="ru-RU"/>
        </a:p>
      </dgm:t>
    </dgm:pt>
    <dgm:pt modelId="{32834D5F-2B96-4948-B71B-BCD50D0F110A}" type="pres">
      <dgm:prSet presAssocID="{682C02D0-C90C-481A-A56D-48D1B93B44E3}" presName="connectorText" presStyleLbl="sibTrans2D1" presStyleIdx="0" presStyleCnt="6"/>
      <dgm:spPr/>
      <dgm:t>
        <a:bodyPr/>
        <a:lstStyle/>
        <a:p>
          <a:endParaRPr lang="ru-RU"/>
        </a:p>
      </dgm:t>
    </dgm:pt>
    <dgm:pt modelId="{79DDDFF0-6EB5-4618-9BDD-A17C24990853}" type="pres">
      <dgm:prSet presAssocID="{032D6A5B-AA30-41D8-B941-2A556CED51F5}" presName="node" presStyleLbl="node1" presStyleIdx="1" presStyleCnt="7">
        <dgm:presLayoutVars>
          <dgm:bulletEnabled val="1"/>
        </dgm:presLayoutVars>
      </dgm:prSet>
      <dgm:spPr/>
      <dgm:t>
        <a:bodyPr/>
        <a:lstStyle/>
        <a:p>
          <a:endParaRPr lang="ru-RU"/>
        </a:p>
      </dgm:t>
    </dgm:pt>
    <dgm:pt modelId="{C72926FA-A80B-409E-9099-80F7FB57C6E2}" type="pres">
      <dgm:prSet presAssocID="{5E5187CD-98BC-4B37-8278-4B8BA3120518}" presName="sibTrans" presStyleLbl="sibTrans2D1" presStyleIdx="1" presStyleCnt="6"/>
      <dgm:spPr/>
      <dgm:t>
        <a:bodyPr/>
        <a:lstStyle/>
        <a:p>
          <a:endParaRPr lang="ru-RU"/>
        </a:p>
      </dgm:t>
    </dgm:pt>
    <dgm:pt modelId="{5A915EEC-A8B1-4AAC-9511-482D89A20902}" type="pres">
      <dgm:prSet presAssocID="{5E5187CD-98BC-4B37-8278-4B8BA3120518}" presName="connectorText" presStyleLbl="sibTrans2D1" presStyleIdx="1" presStyleCnt="6"/>
      <dgm:spPr/>
      <dgm:t>
        <a:bodyPr/>
        <a:lstStyle/>
        <a:p>
          <a:endParaRPr lang="ru-RU"/>
        </a:p>
      </dgm:t>
    </dgm:pt>
    <dgm:pt modelId="{A75CB47D-3E68-48CC-89A4-07349193373F}" type="pres">
      <dgm:prSet presAssocID="{95C317BA-D4FC-4FB3-8B6C-515B64AFEA94}" presName="node" presStyleLbl="node1" presStyleIdx="2" presStyleCnt="7">
        <dgm:presLayoutVars>
          <dgm:bulletEnabled val="1"/>
        </dgm:presLayoutVars>
      </dgm:prSet>
      <dgm:spPr/>
      <dgm:t>
        <a:bodyPr/>
        <a:lstStyle/>
        <a:p>
          <a:endParaRPr lang="ru-RU"/>
        </a:p>
      </dgm:t>
    </dgm:pt>
    <dgm:pt modelId="{5F143348-DDB3-4365-A06C-4D2CFD48661E}" type="pres">
      <dgm:prSet presAssocID="{BBF4667D-2686-4820-A099-AA872604330D}" presName="sibTrans" presStyleLbl="sibTrans2D1" presStyleIdx="2" presStyleCnt="6"/>
      <dgm:spPr/>
      <dgm:t>
        <a:bodyPr/>
        <a:lstStyle/>
        <a:p>
          <a:endParaRPr lang="ru-RU"/>
        </a:p>
      </dgm:t>
    </dgm:pt>
    <dgm:pt modelId="{D406D3DB-BC1A-48E5-AC8C-DE1EAA14C64F}" type="pres">
      <dgm:prSet presAssocID="{BBF4667D-2686-4820-A099-AA872604330D}" presName="connectorText" presStyleLbl="sibTrans2D1" presStyleIdx="2" presStyleCnt="6"/>
      <dgm:spPr/>
      <dgm:t>
        <a:bodyPr/>
        <a:lstStyle/>
        <a:p>
          <a:endParaRPr lang="ru-RU"/>
        </a:p>
      </dgm:t>
    </dgm:pt>
    <dgm:pt modelId="{C9D5C109-1BBF-476C-BE80-A0D1DD2FCE2B}" type="pres">
      <dgm:prSet presAssocID="{298D3527-E145-4DDA-9A4A-320663018464}" presName="node" presStyleLbl="node1" presStyleIdx="3" presStyleCnt="7">
        <dgm:presLayoutVars>
          <dgm:bulletEnabled val="1"/>
        </dgm:presLayoutVars>
      </dgm:prSet>
      <dgm:spPr/>
      <dgm:t>
        <a:bodyPr/>
        <a:lstStyle/>
        <a:p>
          <a:endParaRPr lang="ru-RU"/>
        </a:p>
      </dgm:t>
    </dgm:pt>
    <dgm:pt modelId="{9547F540-D980-4958-8664-9CD7B81274F9}" type="pres">
      <dgm:prSet presAssocID="{9962A481-6895-40FD-95B1-36359BF5CA11}" presName="sibTrans" presStyleLbl="sibTrans2D1" presStyleIdx="3" presStyleCnt="6"/>
      <dgm:spPr/>
      <dgm:t>
        <a:bodyPr/>
        <a:lstStyle/>
        <a:p>
          <a:endParaRPr lang="ru-RU"/>
        </a:p>
      </dgm:t>
    </dgm:pt>
    <dgm:pt modelId="{EC3065C1-5E52-4B25-B7BD-9862CC01DA39}" type="pres">
      <dgm:prSet presAssocID="{9962A481-6895-40FD-95B1-36359BF5CA11}" presName="connectorText" presStyleLbl="sibTrans2D1" presStyleIdx="3" presStyleCnt="6"/>
      <dgm:spPr/>
      <dgm:t>
        <a:bodyPr/>
        <a:lstStyle/>
        <a:p>
          <a:endParaRPr lang="ru-RU"/>
        </a:p>
      </dgm:t>
    </dgm:pt>
    <dgm:pt modelId="{4A77AA64-FA65-41D2-AD8A-1271D623E009}" type="pres">
      <dgm:prSet presAssocID="{9AD261CC-290F-40FC-9F96-F3EBE7AB6072}" presName="node" presStyleLbl="node1" presStyleIdx="4" presStyleCnt="7">
        <dgm:presLayoutVars>
          <dgm:bulletEnabled val="1"/>
        </dgm:presLayoutVars>
      </dgm:prSet>
      <dgm:spPr/>
      <dgm:t>
        <a:bodyPr/>
        <a:lstStyle/>
        <a:p>
          <a:endParaRPr lang="ru-RU"/>
        </a:p>
      </dgm:t>
    </dgm:pt>
    <dgm:pt modelId="{4F4F51C1-5373-4DB9-88B9-2ABFBF03A581}" type="pres">
      <dgm:prSet presAssocID="{24F6E8EA-D798-49CF-93DD-862C9689024F}" presName="sibTrans" presStyleLbl="sibTrans2D1" presStyleIdx="4" presStyleCnt="6"/>
      <dgm:spPr/>
      <dgm:t>
        <a:bodyPr/>
        <a:lstStyle/>
        <a:p>
          <a:endParaRPr lang="ru-RU"/>
        </a:p>
      </dgm:t>
    </dgm:pt>
    <dgm:pt modelId="{855128AD-6D7D-4499-95FE-B89F225971CB}" type="pres">
      <dgm:prSet presAssocID="{24F6E8EA-D798-49CF-93DD-862C9689024F}" presName="connectorText" presStyleLbl="sibTrans2D1" presStyleIdx="4" presStyleCnt="6"/>
      <dgm:spPr/>
      <dgm:t>
        <a:bodyPr/>
        <a:lstStyle/>
        <a:p>
          <a:endParaRPr lang="ru-RU"/>
        </a:p>
      </dgm:t>
    </dgm:pt>
    <dgm:pt modelId="{6DF3F27E-8BD4-45AF-B6F3-942818840BA9}" type="pres">
      <dgm:prSet presAssocID="{0C823861-B63C-4680-8729-FEF9069AB5DF}" presName="node" presStyleLbl="node1" presStyleIdx="5" presStyleCnt="7">
        <dgm:presLayoutVars>
          <dgm:bulletEnabled val="1"/>
        </dgm:presLayoutVars>
      </dgm:prSet>
      <dgm:spPr/>
      <dgm:t>
        <a:bodyPr/>
        <a:lstStyle/>
        <a:p>
          <a:endParaRPr lang="ru-RU"/>
        </a:p>
      </dgm:t>
    </dgm:pt>
    <dgm:pt modelId="{3ADBC194-A20D-4594-9731-2C19917BC733}" type="pres">
      <dgm:prSet presAssocID="{BAB6EB18-7DF0-4B52-AB20-4B31C53E7C89}" presName="sibTrans" presStyleLbl="sibTrans2D1" presStyleIdx="5" presStyleCnt="6"/>
      <dgm:spPr/>
      <dgm:t>
        <a:bodyPr/>
        <a:lstStyle/>
        <a:p>
          <a:endParaRPr lang="ru-RU"/>
        </a:p>
      </dgm:t>
    </dgm:pt>
    <dgm:pt modelId="{DA382E2F-F330-4E73-9958-002FCFBD8FEE}" type="pres">
      <dgm:prSet presAssocID="{BAB6EB18-7DF0-4B52-AB20-4B31C53E7C89}" presName="connectorText" presStyleLbl="sibTrans2D1" presStyleIdx="5" presStyleCnt="6"/>
      <dgm:spPr/>
      <dgm:t>
        <a:bodyPr/>
        <a:lstStyle/>
        <a:p>
          <a:endParaRPr lang="ru-RU"/>
        </a:p>
      </dgm:t>
    </dgm:pt>
    <dgm:pt modelId="{CAC8451C-D03B-4C9E-B824-5AF9B3115F68}" type="pres">
      <dgm:prSet presAssocID="{83C11AE6-36DF-44B6-AB14-7FF04148A7D0}" presName="node" presStyleLbl="node1" presStyleIdx="6" presStyleCnt="7">
        <dgm:presLayoutVars>
          <dgm:bulletEnabled val="1"/>
        </dgm:presLayoutVars>
      </dgm:prSet>
      <dgm:spPr/>
      <dgm:t>
        <a:bodyPr/>
        <a:lstStyle/>
        <a:p>
          <a:endParaRPr lang="ru-RU"/>
        </a:p>
      </dgm:t>
    </dgm:pt>
  </dgm:ptLst>
  <dgm:cxnLst>
    <dgm:cxn modelId="{65443D77-7101-4075-B1C9-F123657299D5}" type="presOf" srcId="{BBF4667D-2686-4820-A099-AA872604330D}" destId="{D406D3DB-BC1A-48E5-AC8C-DE1EAA14C64F}" srcOrd="1" destOrd="0" presId="urn:microsoft.com/office/officeart/2005/8/layout/process2"/>
    <dgm:cxn modelId="{B022D91E-760F-4DED-8295-A51DC5F90B2B}" type="presOf" srcId="{BAB6EB18-7DF0-4B52-AB20-4B31C53E7C89}" destId="{DA382E2F-F330-4E73-9958-002FCFBD8FEE}" srcOrd="1" destOrd="0" presId="urn:microsoft.com/office/officeart/2005/8/layout/process2"/>
    <dgm:cxn modelId="{FEF56BF2-C7F3-4DDB-ABA4-6151696E3D26}" type="presOf" srcId="{E2878E5B-DB00-46EF-9839-263A4B5DC6E8}" destId="{947E8D67-D8E3-472F-BD36-9DBC5E800334}" srcOrd="0" destOrd="0" presId="urn:microsoft.com/office/officeart/2005/8/layout/process2"/>
    <dgm:cxn modelId="{17D40181-DE7E-431E-B162-A8EF879B6318}" type="presOf" srcId="{5E5187CD-98BC-4B37-8278-4B8BA3120518}" destId="{5A915EEC-A8B1-4AAC-9511-482D89A20902}" srcOrd="1" destOrd="0" presId="urn:microsoft.com/office/officeart/2005/8/layout/process2"/>
    <dgm:cxn modelId="{CD18BE2D-8C75-4996-8BA1-8E210CC44333}" type="presOf" srcId="{9AD261CC-290F-40FC-9F96-F3EBE7AB6072}" destId="{4A77AA64-FA65-41D2-AD8A-1271D623E009}" srcOrd="0" destOrd="0" presId="urn:microsoft.com/office/officeart/2005/8/layout/process2"/>
    <dgm:cxn modelId="{3D9EA344-30EB-43F5-BF08-3AD7A2FD8345}" type="presOf" srcId="{CBE186DF-62E8-4645-94C9-7F07BD5026CA}" destId="{0E1AF8A7-74E5-4FC7-99DE-9F8B154BA659}" srcOrd="0" destOrd="0" presId="urn:microsoft.com/office/officeart/2005/8/layout/process2"/>
    <dgm:cxn modelId="{35ABB505-077E-4A0B-A1F3-239B5D20E224}" type="presOf" srcId="{5E5187CD-98BC-4B37-8278-4B8BA3120518}" destId="{C72926FA-A80B-409E-9099-80F7FB57C6E2}" srcOrd="0" destOrd="0" presId="urn:microsoft.com/office/officeart/2005/8/layout/process2"/>
    <dgm:cxn modelId="{7D30CD45-1EBF-4680-9FB9-786FBCEE850B}" type="presOf" srcId="{032D6A5B-AA30-41D8-B941-2A556CED51F5}" destId="{79DDDFF0-6EB5-4618-9BDD-A17C24990853}" srcOrd="0" destOrd="0" presId="urn:microsoft.com/office/officeart/2005/8/layout/process2"/>
    <dgm:cxn modelId="{AA4AB769-4A48-4C11-82AB-28205BCDD044}" type="presOf" srcId="{BBF4667D-2686-4820-A099-AA872604330D}" destId="{5F143348-DDB3-4365-A06C-4D2CFD48661E}" srcOrd="0" destOrd="0" presId="urn:microsoft.com/office/officeart/2005/8/layout/process2"/>
    <dgm:cxn modelId="{B09F8A5A-878D-4783-8B98-543DE30EBB89}" type="presOf" srcId="{95C317BA-D4FC-4FB3-8B6C-515B64AFEA94}" destId="{A75CB47D-3E68-48CC-89A4-07349193373F}" srcOrd="0" destOrd="0" presId="urn:microsoft.com/office/officeart/2005/8/layout/process2"/>
    <dgm:cxn modelId="{0B4076EA-E5FE-47E1-A198-3AEFBA9B3D5B}" type="presOf" srcId="{24F6E8EA-D798-49CF-93DD-862C9689024F}" destId="{855128AD-6D7D-4499-95FE-B89F225971CB}" srcOrd="1" destOrd="0" presId="urn:microsoft.com/office/officeart/2005/8/layout/process2"/>
    <dgm:cxn modelId="{6B79B13A-C65C-421E-87CE-CA122B64954A}" type="presOf" srcId="{BAB6EB18-7DF0-4B52-AB20-4B31C53E7C89}" destId="{3ADBC194-A20D-4594-9731-2C19917BC733}" srcOrd="0" destOrd="0" presId="urn:microsoft.com/office/officeart/2005/8/layout/process2"/>
    <dgm:cxn modelId="{E78B5F1F-6752-4DD7-8000-ADBE7A0DE8E2}" type="presOf" srcId="{9962A481-6895-40FD-95B1-36359BF5CA11}" destId="{EC3065C1-5E52-4B25-B7BD-9862CC01DA39}" srcOrd="1" destOrd="0" presId="urn:microsoft.com/office/officeart/2005/8/layout/process2"/>
    <dgm:cxn modelId="{19EB7E42-C5AA-4E20-A146-E7AD7A2B3B32}" type="presOf" srcId="{24F6E8EA-D798-49CF-93DD-862C9689024F}" destId="{4F4F51C1-5373-4DB9-88B9-2ABFBF03A581}" srcOrd="0" destOrd="0" presId="urn:microsoft.com/office/officeart/2005/8/layout/process2"/>
    <dgm:cxn modelId="{E4B86711-93C7-4ED9-A739-13C92E10BE7C}" type="presOf" srcId="{682C02D0-C90C-481A-A56D-48D1B93B44E3}" destId="{32834D5F-2B96-4948-B71B-BCD50D0F110A}" srcOrd="1" destOrd="0" presId="urn:microsoft.com/office/officeart/2005/8/layout/process2"/>
    <dgm:cxn modelId="{C907050B-B32C-4881-B024-426F1B4D7FCC}" type="presOf" srcId="{298D3527-E145-4DDA-9A4A-320663018464}" destId="{C9D5C109-1BBF-476C-BE80-A0D1DD2FCE2B}" srcOrd="0" destOrd="0" presId="urn:microsoft.com/office/officeart/2005/8/layout/process2"/>
    <dgm:cxn modelId="{5B764AFB-3B0E-418A-8BA7-A5F83FCCEB74}" srcId="{E2878E5B-DB00-46EF-9839-263A4B5DC6E8}" destId="{298D3527-E145-4DDA-9A4A-320663018464}" srcOrd="3" destOrd="0" parTransId="{CF7B3035-C351-460F-ACA1-E562AA7CF2D6}" sibTransId="{9962A481-6895-40FD-95B1-36359BF5CA11}"/>
    <dgm:cxn modelId="{1A68FDCB-4097-4458-9ACB-C69CF2E09B82}" srcId="{E2878E5B-DB00-46EF-9839-263A4B5DC6E8}" destId="{032D6A5B-AA30-41D8-B941-2A556CED51F5}" srcOrd="1" destOrd="0" parTransId="{A65BA4D2-B72A-4519-8356-1CF4BC6A9049}" sibTransId="{5E5187CD-98BC-4B37-8278-4B8BA3120518}"/>
    <dgm:cxn modelId="{C6A5A594-FB87-4A67-8DDA-386B3B4FFDEB}" srcId="{E2878E5B-DB00-46EF-9839-263A4B5DC6E8}" destId="{0C823861-B63C-4680-8729-FEF9069AB5DF}" srcOrd="5" destOrd="0" parTransId="{E2AB93DF-6704-420D-8CEC-7B21790E89F9}" sibTransId="{BAB6EB18-7DF0-4B52-AB20-4B31C53E7C89}"/>
    <dgm:cxn modelId="{A6E4EB53-BE4E-4089-95B8-4E59F2F18AB7}" srcId="{E2878E5B-DB00-46EF-9839-263A4B5DC6E8}" destId="{83C11AE6-36DF-44B6-AB14-7FF04148A7D0}" srcOrd="6" destOrd="0" parTransId="{9AB7C4E5-E9F1-4CCA-97CB-032E7985CF57}" sibTransId="{0442FD36-4FCF-48D2-AFF8-D6E47DE0F0F5}"/>
    <dgm:cxn modelId="{109883D1-983F-4D2D-969E-D1B2E19DBF87}" srcId="{E2878E5B-DB00-46EF-9839-263A4B5DC6E8}" destId="{CBE186DF-62E8-4645-94C9-7F07BD5026CA}" srcOrd="0" destOrd="0" parTransId="{3675C0D0-D46F-4DC4-976B-3D384AD04F24}" sibTransId="{682C02D0-C90C-481A-A56D-48D1B93B44E3}"/>
    <dgm:cxn modelId="{D2362B89-8F49-437F-8396-D37774D1A469}" type="presOf" srcId="{9962A481-6895-40FD-95B1-36359BF5CA11}" destId="{9547F540-D980-4958-8664-9CD7B81274F9}" srcOrd="0" destOrd="0" presId="urn:microsoft.com/office/officeart/2005/8/layout/process2"/>
    <dgm:cxn modelId="{A6236BD2-30C3-4634-8237-B6085F787A46}" type="presOf" srcId="{83C11AE6-36DF-44B6-AB14-7FF04148A7D0}" destId="{CAC8451C-D03B-4C9E-B824-5AF9B3115F68}" srcOrd="0" destOrd="0" presId="urn:microsoft.com/office/officeart/2005/8/layout/process2"/>
    <dgm:cxn modelId="{45D547F9-27FF-4490-BCA1-634410330BAB}" type="presOf" srcId="{682C02D0-C90C-481A-A56D-48D1B93B44E3}" destId="{B2D6B536-433A-4C81-B409-BCC3ED7BB8C8}" srcOrd="0" destOrd="0" presId="urn:microsoft.com/office/officeart/2005/8/layout/process2"/>
    <dgm:cxn modelId="{2ADF2C24-2ECE-47E5-B63D-9867DBFA0820}" srcId="{E2878E5B-DB00-46EF-9839-263A4B5DC6E8}" destId="{95C317BA-D4FC-4FB3-8B6C-515B64AFEA94}" srcOrd="2" destOrd="0" parTransId="{E3D944F7-923B-4602-A2D2-9C2222497D13}" sibTransId="{BBF4667D-2686-4820-A099-AA872604330D}"/>
    <dgm:cxn modelId="{9B3C9379-339B-4D00-AC65-8BBB056C25D9}" srcId="{E2878E5B-DB00-46EF-9839-263A4B5DC6E8}" destId="{9AD261CC-290F-40FC-9F96-F3EBE7AB6072}" srcOrd="4" destOrd="0" parTransId="{E956334F-2234-46C0-96E8-17FE1061BA7C}" sibTransId="{24F6E8EA-D798-49CF-93DD-862C9689024F}"/>
    <dgm:cxn modelId="{4146801B-B386-4E8A-980E-18B1ACAB7043}" type="presOf" srcId="{0C823861-B63C-4680-8729-FEF9069AB5DF}" destId="{6DF3F27E-8BD4-45AF-B6F3-942818840BA9}" srcOrd="0" destOrd="0" presId="urn:microsoft.com/office/officeart/2005/8/layout/process2"/>
    <dgm:cxn modelId="{51370870-BF8D-4062-AB38-59DB796A1FD8}" type="presParOf" srcId="{947E8D67-D8E3-472F-BD36-9DBC5E800334}" destId="{0E1AF8A7-74E5-4FC7-99DE-9F8B154BA659}" srcOrd="0" destOrd="0" presId="urn:microsoft.com/office/officeart/2005/8/layout/process2"/>
    <dgm:cxn modelId="{5E279E90-F46F-4197-AA93-BF59E313D658}" type="presParOf" srcId="{947E8D67-D8E3-472F-BD36-9DBC5E800334}" destId="{B2D6B536-433A-4C81-B409-BCC3ED7BB8C8}" srcOrd="1" destOrd="0" presId="urn:microsoft.com/office/officeart/2005/8/layout/process2"/>
    <dgm:cxn modelId="{5DDE0CE2-D76B-4118-924E-A0AD242F8339}" type="presParOf" srcId="{B2D6B536-433A-4C81-B409-BCC3ED7BB8C8}" destId="{32834D5F-2B96-4948-B71B-BCD50D0F110A}" srcOrd="0" destOrd="0" presId="urn:microsoft.com/office/officeart/2005/8/layout/process2"/>
    <dgm:cxn modelId="{73EF5CD3-D5A9-432F-8650-C56ED7ADE729}" type="presParOf" srcId="{947E8D67-D8E3-472F-BD36-9DBC5E800334}" destId="{79DDDFF0-6EB5-4618-9BDD-A17C24990853}" srcOrd="2" destOrd="0" presId="urn:microsoft.com/office/officeart/2005/8/layout/process2"/>
    <dgm:cxn modelId="{5815736A-B69C-4708-BAE6-B04C4AD6D156}" type="presParOf" srcId="{947E8D67-D8E3-472F-BD36-9DBC5E800334}" destId="{C72926FA-A80B-409E-9099-80F7FB57C6E2}" srcOrd="3" destOrd="0" presId="urn:microsoft.com/office/officeart/2005/8/layout/process2"/>
    <dgm:cxn modelId="{0A62B897-B953-438A-994D-D43E716AE10E}" type="presParOf" srcId="{C72926FA-A80B-409E-9099-80F7FB57C6E2}" destId="{5A915EEC-A8B1-4AAC-9511-482D89A20902}" srcOrd="0" destOrd="0" presId="urn:microsoft.com/office/officeart/2005/8/layout/process2"/>
    <dgm:cxn modelId="{7FD6D993-DA56-4997-B1A4-502F90661C92}" type="presParOf" srcId="{947E8D67-D8E3-472F-BD36-9DBC5E800334}" destId="{A75CB47D-3E68-48CC-89A4-07349193373F}" srcOrd="4" destOrd="0" presId="urn:microsoft.com/office/officeart/2005/8/layout/process2"/>
    <dgm:cxn modelId="{DF5DE39E-4C2E-487E-B687-62B106CE0563}" type="presParOf" srcId="{947E8D67-D8E3-472F-BD36-9DBC5E800334}" destId="{5F143348-DDB3-4365-A06C-4D2CFD48661E}" srcOrd="5" destOrd="0" presId="urn:microsoft.com/office/officeart/2005/8/layout/process2"/>
    <dgm:cxn modelId="{6428DC14-C69D-41D3-910D-40C8133C635D}" type="presParOf" srcId="{5F143348-DDB3-4365-A06C-4D2CFD48661E}" destId="{D406D3DB-BC1A-48E5-AC8C-DE1EAA14C64F}" srcOrd="0" destOrd="0" presId="urn:microsoft.com/office/officeart/2005/8/layout/process2"/>
    <dgm:cxn modelId="{CEC5EC8B-7156-4EF8-A534-9B04DCDAB63C}" type="presParOf" srcId="{947E8D67-D8E3-472F-BD36-9DBC5E800334}" destId="{C9D5C109-1BBF-476C-BE80-A0D1DD2FCE2B}" srcOrd="6" destOrd="0" presId="urn:microsoft.com/office/officeart/2005/8/layout/process2"/>
    <dgm:cxn modelId="{B4C7E873-E0E6-4584-9765-20E41D326B1D}" type="presParOf" srcId="{947E8D67-D8E3-472F-BD36-9DBC5E800334}" destId="{9547F540-D980-4958-8664-9CD7B81274F9}" srcOrd="7" destOrd="0" presId="urn:microsoft.com/office/officeart/2005/8/layout/process2"/>
    <dgm:cxn modelId="{67A22C58-CA62-45B4-8DC1-C7D5477F7C4E}" type="presParOf" srcId="{9547F540-D980-4958-8664-9CD7B81274F9}" destId="{EC3065C1-5E52-4B25-B7BD-9862CC01DA39}" srcOrd="0" destOrd="0" presId="urn:microsoft.com/office/officeart/2005/8/layout/process2"/>
    <dgm:cxn modelId="{F728E8D0-D247-4DE2-A3CD-03318C6ABF14}" type="presParOf" srcId="{947E8D67-D8E3-472F-BD36-9DBC5E800334}" destId="{4A77AA64-FA65-41D2-AD8A-1271D623E009}" srcOrd="8" destOrd="0" presId="urn:microsoft.com/office/officeart/2005/8/layout/process2"/>
    <dgm:cxn modelId="{510BB5D2-B337-4F7A-8E1A-8B3FF0DC105B}" type="presParOf" srcId="{947E8D67-D8E3-472F-BD36-9DBC5E800334}" destId="{4F4F51C1-5373-4DB9-88B9-2ABFBF03A581}" srcOrd="9" destOrd="0" presId="urn:microsoft.com/office/officeart/2005/8/layout/process2"/>
    <dgm:cxn modelId="{C90A69E3-B8D2-4DC5-967D-F710F64B6939}" type="presParOf" srcId="{4F4F51C1-5373-4DB9-88B9-2ABFBF03A581}" destId="{855128AD-6D7D-4499-95FE-B89F225971CB}" srcOrd="0" destOrd="0" presId="urn:microsoft.com/office/officeart/2005/8/layout/process2"/>
    <dgm:cxn modelId="{CC81D733-9840-4BF4-BC23-F1AB7F48F424}" type="presParOf" srcId="{947E8D67-D8E3-472F-BD36-9DBC5E800334}" destId="{6DF3F27E-8BD4-45AF-B6F3-942818840BA9}" srcOrd="10" destOrd="0" presId="urn:microsoft.com/office/officeart/2005/8/layout/process2"/>
    <dgm:cxn modelId="{7639FB34-2B5C-479E-B4FC-4D1C06D66AC3}" type="presParOf" srcId="{947E8D67-D8E3-472F-BD36-9DBC5E800334}" destId="{3ADBC194-A20D-4594-9731-2C19917BC733}" srcOrd="11" destOrd="0" presId="urn:microsoft.com/office/officeart/2005/8/layout/process2"/>
    <dgm:cxn modelId="{60D4D7ED-7720-4CD4-877B-32399AC512D1}" type="presParOf" srcId="{3ADBC194-A20D-4594-9731-2C19917BC733}" destId="{DA382E2F-F330-4E73-9958-002FCFBD8FEE}" srcOrd="0" destOrd="0" presId="urn:microsoft.com/office/officeart/2005/8/layout/process2"/>
    <dgm:cxn modelId="{E83DF7BD-21E4-4EEB-B409-3FC02757AF64}" type="presParOf" srcId="{947E8D67-D8E3-472F-BD36-9DBC5E800334}" destId="{CAC8451C-D03B-4C9E-B824-5AF9B3115F68}" srcOrd="12"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6AFB90-178F-4E39-BFFA-0576D868CD67}">
      <dsp:nvSpPr>
        <dsp:cNvPr id="0" name=""/>
        <dsp:cNvSpPr/>
      </dsp:nvSpPr>
      <dsp:spPr>
        <a:xfrm>
          <a:off x="0" y="0"/>
          <a:ext cx="10530000" cy="1715452"/>
        </a:xfrm>
        <a:prstGeom prst="rect">
          <a:avLst/>
        </a:prstGeom>
        <a:solidFill>
          <a:schemeClr val="accent1">
            <a:shade val="8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ru-RU" sz="3200" kern="1200" dirty="0"/>
            <a:t>Совместная ответственность в производстве, передаче и доставке медицинского устройства, а также в обучении пользователя или пациента</a:t>
          </a:r>
        </a:p>
      </dsp:txBody>
      <dsp:txXfrm>
        <a:off x="0" y="0"/>
        <a:ext cx="10530000" cy="1715452"/>
      </dsp:txXfrm>
    </dsp:sp>
    <dsp:sp modelId="{8C0BA97E-E450-4FD3-8046-F966EC61D1BB}">
      <dsp:nvSpPr>
        <dsp:cNvPr id="0" name=""/>
        <dsp:cNvSpPr/>
      </dsp:nvSpPr>
      <dsp:spPr>
        <a:xfrm>
          <a:off x="0" y="1668458"/>
          <a:ext cx="2632500" cy="3812508"/>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ru-RU" sz="2800" kern="1200" dirty="0"/>
            <a:t>Производитель</a:t>
          </a:r>
          <a:r>
            <a:rPr lang="en-US" sz="2000" kern="1200" dirty="0"/>
            <a:t> </a:t>
          </a:r>
          <a:endParaRPr lang="ru-RU" sz="2000" kern="1200" dirty="0"/>
        </a:p>
      </dsp:txBody>
      <dsp:txXfrm>
        <a:off x="0" y="1668458"/>
        <a:ext cx="2632500" cy="3812508"/>
      </dsp:txXfrm>
    </dsp:sp>
    <dsp:sp modelId="{F9814963-EF40-4A29-9E97-7317B48BCB0F}">
      <dsp:nvSpPr>
        <dsp:cNvPr id="0" name=""/>
        <dsp:cNvSpPr/>
      </dsp:nvSpPr>
      <dsp:spPr>
        <a:xfrm>
          <a:off x="2632500" y="1715452"/>
          <a:ext cx="2632500" cy="3602449"/>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ru-RU" sz="2800" kern="1200"/>
            <a:t>Регулирующие органы</a:t>
          </a:r>
        </a:p>
      </dsp:txBody>
      <dsp:txXfrm>
        <a:off x="2632500" y="1715452"/>
        <a:ext cx="2632500" cy="3602449"/>
      </dsp:txXfrm>
    </dsp:sp>
    <dsp:sp modelId="{BDE50923-DCAE-4B2A-A01D-BD6169907B4B}">
      <dsp:nvSpPr>
        <dsp:cNvPr id="0" name=""/>
        <dsp:cNvSpPr/>
      </dsp:nvSpPr>
      <dsp:spPr>
        <a:xfrm>
          <a:off x="5265000" y="1715452"/>
          <a:ext cx="2632500" cy="3602449"/>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ru-RU" sz="3600" kern="1200"/>
            <a:t>Продавец</a:t>
          </a:r>
        </a:p>
      </dsp:txBody>
      <dsp:txXfrm>
        <a:off x="5265000" y="1715452"/>
        <a:ext cx="2632500" cy="3602449"/>
      </dsp:txXfrm>
    </dsp:sp>
    <dsp:sp modelId="{010FBABC-A97B-46D8-8827-391790E0125C}">
      <dsp:nvSpPr>
        <dsp:cNvPr id="0" name=""/>
        <dsp:cNvSpPr/>
      </dsp:nvSpPr>
      <dsp:spPr>
        <a:xfrm>
          <a:off x="7897500" y="1715452"/>
          <a:ext cx="2632500" cy="3602449"/>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ru-RU" sz="3200" kern="1200"/>
            <a:t>Пользователь или пациент</a:t>
          </a:r>
        </a:p>
      </dsp:txBody>
      <dsp:txXfrm>
        <a:off x="7897500" y="1715452"/>
        <a:ext cx="2632500" cy="3602449"/>
      </dsp:txXfrm>
    </dsp:sp>
    <dsp:sp modelId="{F676A90E-3B38-4DC5-BD74-BABB2CD7C8F8}">
      <dsp:nvSpPr>
        <dsp:cNvPr id="0" name=""/>
        <dsp:cNvSpPr/>
      </dsp:nvSpPr>
      <dsp:spPr>
        <a:xfrm>
          <a:off x="0" y="5317901"/>
          <a:ext cx="10530000" cy="400272"/>
        </a:xfrm>
        <a:prstGeom prst="rect">
          <a:avLst/>
        </a:prstGeom>
        <a:solidFill>
          <a:schemeClr val="accent1">
            <a:shade val="8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413831-DC02-4C67-B3EA-F6C0E836A227}">
      <dsp:nvSpPr>
        <dsp:cNvPr id="0" name=""/>
        <dsp:cNvSpPr/>
      </dsp:nvSpPr>
      <dsp:spPr>
        <a:xfrm>
          <a:off x="4898" y="583352"/>
          <a:ext cx="1695739" cy="678295"/>
        </a:xfrm>
        <a:prstGeom prst="homePlate">
          <a:avLst/>
        </a:prstGeom>
        <a:gradFill rotWithShape="0">
          <a:gsLst>
            <a:gs pos="0">
              <a:schemeClr val="accent1">
                <a:shade val="50000"/>
                <a:hueOff val="0"/>
                <a:satOff val="0"/>
                <a:lumOff val="0"/>
                <a:alphaOff val="0"/>
                <a:lumMod val="110000"/>
                <a:satMod val="105000"/>
                <a:tint val="67000"/>
              </a:schemeClr>
            </a:gs>
            <a:gs pos="50000">
              <a:schemeClr val="accent1">
                <a:shade val="50000"/>
                <a:hueOff val="0"/>
                <a:satOff val="0"/>
                <a:lumOff val="0"/>
                <a:alphaOff val="0"/>
                <a:lumMod val="105000"/>
                <a:satMod val="103000"/>
                <a:tint val="73000"/>
              </a:schemeClr>
            </a:gs>
            <a:gs pos="100000">
              <a:schemeClr val="accent1">
                <a:shade val="5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008" tIns="32004" rIns="16002" bIns="32004" numCol="1" spcCol="1270" anchor="ctr" anchorCtr="0">
          <a:noAutofit/>
        </a:bodyPr>
        <a:lstStyle/>
        <a:p>
          <a:pPr lvl="0" algn="ctr" defTabSz="533400">
            <a:lnSpc>
              <a:spcPct val="90000"/>
            </a:lnSpc>
            <a:spcBef>
              <a:spcPct val="0"/>
            </a:spcBef>
            <a:spcAft>
              <a:spcPct val="35000"/>
            </a:spcAft>
          </a:pPr>
          <a:r>
            <a:rPr lang="ru-RU" sz="1200" kern="1200" dirty="0"/>
            <a:t>Концепция и развитие</a:t>
          </a:r>
        </a:p>
      </dsp:txBody>
      <dsp:txXfrm>
        <a:off x="4898" y="583352"/>
        <a:ext cx="1526165" cy="678295"/>
      </dsp:txXfrm>
    </dsp:sp>
    <dsp:sp modelId="{ED0A6D08-0C73-4B4C-97D3-A323071C2CB9}">
      <dsp:nvSpPr>
        <dsp:cNvPr id="0" name=""/>
        <dsp:cNvSpPr/>
      </dsp:nvSpPr>
      <dsp:spPr>
        <a:xfrm>
          <a:off x="1361490" y="583352"/>
          <a:ext cx="2077908" cy="678295"/>
        </a:xfrm>
        <a:prstGeom prst="chevron">
          <a:avLst/>
        </a:prstGeom>
        <a:gradFill rotWithShape="0">
          <a:gsLst>
            <a:gs pos="0">
              <a:schemeClr val="accent1">
                <a:shade val="50000"/>
                <a:hueOff val="223007"/>
                <a:satOff val="-12882"/>
                <a:lumOff val="14154"/>
                <a:alphaOff val="0"/>
                <a:lumMod val="110000"/>
                <a:satMod val="105000"/>
                <a:tint val="67000"/>
              </a:schemeClr>
            </a:gs>
            <a:gs pos="50000">
              <a:schemeClr val="accent1">
                <a:shade val="50000"/>
                <a:hueOff val="223007"/>
                <a:satOff val="-12882"/>
                <a:lumOff val="14154"/>
                <a:alphaOff val="0"/>
                <a:lumMod val="105000"/>
                <a:satMod val="103000"/>
                <a:tint val="73000"/>
              </a:schemeClr>
            </a:gs>
            <a:gs pos="100000">
              <a:schemeClr val="accent1">
                <a:shade val="50000"/>
                <a:hueOff val="223007"/>
                <a:satOff val="-12882"/>
                <a:lumOff val="14154"/>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8006" tIns="32004" rIns="16002" bIns="32004" numCol="1" spcCol="1270" anchor="ctr" anchorCtr="0">
          <a:noAutofit/>
        </a:bodyPr>
        <a:lstStyle/>
        <a:p>
          <a:pPr lvl="0" algn="ctr" defTabSz="533400">
            <a:lnSpc>
              <a:spcPct val="90000"/>
            </a:lnSpc>
            <a:spcBef>
              <a:spcPct val="0"/>
            </a:spcBef>
            <a:spcAft>
              <a:spcPct val="35000"/>
            </a:spcAft>
          </a:pPr>
          <a:r>
            <a:rPr lang="ru-RU" sz="1200" kern="1200" dirty="0"/>
            <a:t>Производство</a:t>
          </a:r>
          <a:endParaRPr lang="ru-RU" sz="900" kern="1200" dirty="0"/>
        </a:p>
      </dsp:txBody>
      <dsp:txXfrm>
        <a:off x="1700638" y="583352"/>
        <a:ext cx="1399613" cy="678295"/>
      </dsp:txXfrm>
    </dsp:sp>
    <dsp:sp modelId="{2F0AE730-3E48-4548-893F-AC600780493B}">
      <dsp:nvSpPr>
        <dsp:cNvPr id="0" name=""/>
        <dsp:cNvSpPr/>
      </dsp:nvSpPr>
      <dsp:spPr>
        <a:xfrm>
          <a:off x="3100250" y="583352"/>
          <a:ext cx="2021949" cy="678295"/>
        </a:xfrm>
        <a:prstGeom prst="chevron">
          <a:avLst/>
        </a:prstGeom>
        <a:gradFill rotWithShape="0">
          <a:gsLst>
            <a:gs pos="0">
              <a:schemeClr val="accent1">
                <a:shade val="50000"/>
                <a:hueOff val="446015"/>
                <a:satOff val="-25763"/>
                <a:lumOff val="28308"/>
                <a:alphaOff val="0"/>
                <a:lumMod val="110000"/>
                <a:satMod val="105000"/>
                <a:tint val="67000"/>
              </a:schemeClr>
            </a:gs>
            <a:gs pos="50000">
              <a:schemeClr val="accent1">
                <a:shade val="50000"/>
                <a:hueOff val="446015"/>
                <a:satOff val="-25763"/>
                <a:lumOff val="28308"/>
                <a:alphaOff val="0"/>
                <a:lumMod val="105000"/>
                <a:satMod val="103000"/>
                <a:tint val="73000"/>
              </a:schemeClr>
            </a:gs>
            <a:gs pos="100000">
              <a:schemeClr val="accent1">
                <a:shade val="50000"/>
                <a:hueOff val="446015"/>
                <a:satOff val="-25763"/>
                <a:lumOff val="28308"/>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8006" tIns="32004" rIns="16002" bIns="32004" numCol="1" spcCol="1270" anchor="ctr" anchorCtr="0">
          <a:noAutofit/>
        </a:bodyPr>
        <a:lstStyle/>
        <a:p>
          <a:pPr lvl="0" algn="ctr" defTabSz="533400">
            <a:lnSpc>
              <a:spcPct val="90000"/>
            </a:lnSpc>
            <a:spcBef>
              <a:spcPct val="0"/>
            </a:spcBef>
            <a:spcAft>
              <a:spcPct val="35000"/>
            </a:spcAft>
          </a:pPr>
          <a:r>
            <a:rPr lang="ru-RU" sz="1200" b="0" i="0" kern="1200" dirty="0"/>
            <a:t>Упаковка и маркировка</a:t>
          </a:r>
          <a:endParaRPr lang="ru-RU" sz="1200" kern="1200" dirty="0"/>
        </a:p>
      </dsp:txBody>
      <dsp:txXfrm>
        <a:off x="3439398" y="583352"/>
        <a:ext cx="1343654" cy="678295"/>
      </dsp:txXfrm>
    </dsp:sp>
    <dsp:sp modelId="{7DDE0C37-F67F-450D-9967-EA7603951CBD}">
      <dsp:nvSpPr>
        <dsp:cNvPr id="0" name=""/>
        <dsp:cNvSpPr/>
      </dsp:nvSpPr>
      <dsp:spPr>
        <a:xfrm>
          <a:off x="4783052" y="583352"/>
          <a:ext cx="1695739" cy="678295"/>
        </a:xfrm>
        <a:prstGeom prst="chevron">
          <a:avLst/>
        </a:prstGeom>
        <a:gradFill rotWithShape="0">
          <a:gsLst>
            <a:gs pos="0">
              <a:schemeClr val="accent1">
                <a:shade val="50000"/>
                <a:hueOff val="669022"/>
                <a:satOff val="-38645"/>
                <a:lumOff val="42462"/>
                <a:alphaOff val="0"/>
                <a:lumMod val="110000"/>
                <a:satMod val="105000"/>
                <a:tint val="67000"/>
              </a:schemeClr>
            </a:gs>
            <a:gs pos="50000">
              <a:schemeClr val="accent1">
                <a:shade val="50000"/>
                <a:hueOff val="669022"/>
                <a:satOff val="-38645"/>
                <a:lumOff val="42462"/>
                <a:alphaOff val="0"/>
                <a:lumMod val="105000"/>
                <a:satMod val="103000"/>
                <a:tint val="73000"/>
              </a:schemeClr>
            </a:gs>
            <a:gs pos="100000">
              <a:schemeClr val="accent1">
                <a:shade val="50000"/>
                <a:hueOff val="669022"/>
                <a:satOff val="-38645"/>
                <a:lumOff val="42462"/>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8006" tIns="32004" rIns="16002" bIns="32004" numCol="1" spcCol="1270" anchor="ctr" anchorCtr="0">
          <a:noAutofit/>
        </a:bodyPr>
        <a:lstStyle/>
        <a:p>
          <a:pPr lvl="0" algn="ctr" defTabSz="533400">
            <a:lnSpc>
              <a:spcPct val="90000"/>
            </a:lnSpc>
            <a:spcBef>
              <a:spcPct val="0"/>
            </a:spcBef>
            <a:spcAft>
              <a:spcPct val="35000"/>
            </a:spcAft>
          </a:pPr>
          <a:r>
            <a:rPr lang="ru-RU" sz="1200" kern="1200" dirty="0"/>
            <a:t>Реклама</a:t>
          </a:r>
          <a:endParaRPr lang="ru-RU" sz="1100" kern="1200" dirty="0"/>
        </a:p>
      </dsp:txBody>
      <dsp:txXfrm>
        <a:off x="5122200" y="583352"/>
        <a:ext cx="1017444" cy="678295"/>
      </dsp:txXfrm>
    </dsp:sp>
    <dsp:sp modelId="{356A5762-1912-4D99-9FAB-D0CFF67CCB0E}">
      <dsp:nvSpPr>
        <dsp:cNvPr id="0" name=""/>
        <dsp:cNvSpPr/>
      </dsp:nvSpPr>
      <dsp:spPr>
        <a:xfrm>
          <a:off x="6139643" y="583352"/>
          <a:ext cx="1695739" cy="678295"/>
        </a:xfrm>
        <a:prstGeom prst="chevron">
          <a:avLst/>
        </a:prstGeom>
        <a:gradFill rotWithShape="0">
          <a:gsLst>
            <a:gs pos="0">
              <a:schemeClr val="accent1">
                <a:shade val="50000"/>
                <a:hueOff val="669022"/>
                <a:satOff val="-38645"/>
                <a:lumOff val="42462"/>
                <a:alphaOff val="0"/>
                <a:lumMod val="110000"/>
                <a:satMod val="105000"/>
                <a:tint val="67000"/>
              </a:schemeClr>
            </a:gs>
            <a:gs pos="50000">
              <a:schemeClr val="accent1">
                <a:shade val="50000"/>
                <a:hueOff val="669022"/>
                <a:satOff val="-38645"/>
                <a:lumOff val="42462"/>
                <a:alphaOff val="0"/>
                <a:lumMod val="105000"/>
                <a:satMod val="103000"/>
                <a:tint val="73000"/>
              </a:schemeClr>
            </a:gs>
            <a:gs pos="100000">
              <a:schemeClr val="accent1">
                <a:shade val="50000"/>
                <a:hueOff val="669022"/>
                <a:satOff val="-38645"/>
                <a:lumOff val="42462"/>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8006" tIns="32004" rIns="16002" bIns="32004" numCol="1" spcCol="1270" anchor="ctr" anchorCtr="0">
          <a:noAutofit/>
        </a:bodyPr>
        <a:lstStyle/>
        <a:p>
          <a:pPr lvl="0" algn="ctr" defTabSz="533400">
            <a:lnSpc>
              <a:spcPct val="90000"/>
            </a:lnSpc>
            <a:spcBef>
              <a:spcPct val="0"/>
            </a:spcBef>
            <a:spcAft>
              <a:spcPct val="35000"/>
            </a:spcAft>
          </a:pPr>
          <a:r>
            <a:rPr lang="ru-RU" sz="1200" kern="1200" dirty="0"/>
            <a:t>Продажа</a:t>
          </a:r>
          <a:endParaRPr lang="ru-RU" sz="900" kern="1200" dirty="0"/>
        </a:p>
      </dsp:txBody>
      <dsp:txXfrm>
        <a:off x="6478791" y="583352"/>
        <a:ext cx="1017444" cy="678295"/>
      </dsp:txXfrm>
    </dsp:sp>
    <dsp:sp modelId="{5874B139-30B4-4CCA-BDCD-EE5A6F32C7A4}">
      <dsp:nvSpPr>
        <dsp:cNvPr id="0" name=""/>
        <dsp:cNvSpPr/>
      </dsp:nvSpPr>
      <dsp:spPr>
        <a:xfrm>
          <a:off x="7496235" y="583352"/>
          <a:ext cx="1864821" cy="678295"/>
        </a:xfrm>
        <a:prstGeom prst="chevron">
          <a:avLst/>
        </a:prstGeom>
        <a:gradFill rotWithShape="0">
          <a:gsLst>
            <a:gs pos="0">
              <a:schemeClr val="accent1">
                <a:shade val="50000"/>
                <a:hueOff val="446015"/>
                <a:satOff val="-25763"/>
                <a:lumOff val="28308"/>
                <a:alphaOff val="0"/>
                <a:lumMod val="110000"/>
                <a:satMod val="105000"/>
                <a:tint val="67000"/>
              </a:schemeClr>
            </a:gs>
            <a:gs pos="50000">
              <a:schemeClr val="accent1">
                <a:shade val="50000"/>
                <a:hueOff val="446015"/>
                <a:satOff val="-25763"/>
                <a:lumOff val="28308"/>
                <a:alphaOff val="0"/>
                <a:lumMod val="105000"/>
                <a:satMod val="103000"/>
                <a:tint val="73000"/>
              </a:schemeClr>
            </a:gs>
            <a:gs pos="100000">
              <a:schemeClr val="accent1">
                <a:shade val="50000"/>
                <a:hueOff val="446015"/>
                <a:satOff val="-25763"/>
                <a:lumOff val="28308"/>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8006" tIns="32004" rIns="16002" bIns="32004" numCol="1" spcCol="1270" anchor="ctr" anchorCtr="0">
          <a:noAutofit/>
        </a:bodyPr>
        <a:lstStyle/>
        <a:p>
          <a:pPr lvl="0" algn="ctr" defTabSz="533400">
            <a:lnSpc>
              <a:spcPct val="90000"/>
            </a:lnSpc>
            <a:spcBef>
              <a:spcPct val="0"/>
            </a:spcBef>
            <a:spcAft>
              <a:spcPct val="35000"/>
            </a:spcAft>
          </a:pPr>
          <a:r>
            <a:rPr lang="ru-RU" sz="1200" kern="1200" dirty="0"/>
            <a:t>Использование</a:t>
          </a:r>
          <a:endParaRPr lang="ru-RU" sz="900" kern="1200" dirty="0"/>
        </a:p>
      </dsp:txBody>
      <dsp:txXfrm>
        <a:off x="7835383" y="583352"/>
        <a:ext cx="1186526" cy="678295"/>
      </dsp:txXfrm>
    </dsp:sp>
    <dsp:sp modelId="{FB7E8DE3-0361-403F-8CE4-B56C80106449}">
      <dsp:nvSpPr>
        <dsp:cNvPr id="0" name=""/>
        <dsp:cNvSpPr/>
      </dsp:nvSpPr>
      <dsp:spPr>
        <a:xfrm>
          <a:off x="9021909" y="583352"/>
          <a:ext cx="1998191" cy="678295"/>
        </a:xfrm>
        <a:prstGeom prst="chevron">
          <a:avLst/>
        </a:prstGeom>
        <a:gradFill rotWithShape="0">
          <a:gsLst>
            <a:gs pos="0">
              <a:schemeClr val="accent1">
                <a:shade val="50000"/>
                <a:hueOff val="223007"/>
                <a:satOff val="-12882"/>
                <a:lumOff val="14154"/>
                <a:alphaOff val="0"/>
                <a:lumMod val="110000"/>
                <a:satMod val="105000"/>
                <a:tint val="67000"/>
              </a:schemeClr>
            </a:gs>
            <a:gs pos="50000">
              <a:schemeClr val="accent1">
                <a:shade val="50000"/>
                <a:hueOff val="223007"/>
                <a:satOff val="-12882"/>
                <a:lumOff val="14154"/>
                <a:alphaOff val="0"/>
                <a:lumMod val="105000"/>
                <a:satMod val="103000"/>
                <a:tint val="73000"/>
              </a:schemeClr>
            </a:gs>
            <a:gs pos="100000">
              <a:schemeClr val="accent1">
                <a:shade val="50000"/>
                <a:hueOff val="223007"/>
                <a:satOff val="-12882"/>
                <a:lumOff val="14154"/>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8006" tIns="32004" rIns="16002" bIns="32004" numCol="1" spcCol="1270" anchor="ctr" anchorCtr="0">
          <a:noAutofit/>
        </a:bodyPr>
        <a:lstStyle/>
        <a:p>
          <a:pPr lvl="0" algn="ctr" defTabSz="533400">
            <a:lnSpc>
              <a:spcPct val="90000"/>
            </a:lnSpc>
            <a:spcBef>
              <a:spcPct val="0"/>
            </a:spcBef>
            <a:spcAft>
              <a:spcPct val="35000"/>
            </a:spcAft>
          </a:pPr>
          <a:r>
            <a:rPr lang="ru-RU" sz="1200" kern="1200" dirty="0"/>
            <a:t>Утилизация</a:t>
          </a:r>
          <a:r>
            <a:rPr lang="en-US" sz="700" kern="1200" dirty="0"/>
            <a:t/>
          </a:r>
          <a:br>
            <a:rPr lang="en-US" sz="700" kern="1200" dirty="0"/>
          </a:br>
          <a:endParaRPr lang="ru-RU" sz="700" kern="1200" dirty="0"/>
        </a:p>
      </dsp:txBody>
      <dsp:txXfrm>
        <a:off x="9361057" y="583352"/>
        <a:ext cx="1319896" cy="67829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1AAAFE-645B-4ECF-9B39-0D589A1D6EF6}">
      <dsp:nvSpPr>
        <dsp:cNvPr id="0" name=""/>
        <dsp:cNvSpPr/>
      </dsp:nvSpPr>
      <dsp:spPr>
        <a:xfrm rot="10800000">
          <a:off x="2836464" y="0"/>
          <a:ext cx="5506079" cy="939926"/>
        </a:xfrm>
        <a:prstGeom prst="nonIsoscelesTrapezoid">
          <a:avLst>
            <a:gd name="adj1" fmla="val 0"/>
            <a:gd name="adj2" fmla="val 60355"/>
          </a:avLst>
        </a:prstGeom>
        <a:solidFill>
          <a:schemeClr val="lt1">
            <a:alpha val="90000"/>
            <a:hueOff val="0"/>
            <a:satOff val="0"/>
            <a:lumOff val="0"/>
            <a:alphaOff val="0"/>
          </a:schemeClr>
        </a:solidFill>
        <a:ln w="6350" cap="flat" cmpd="sng" algn="ctr">
          <a:solidFill>
            <a:schemeClr val="accent1">
              <a:shade val="5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171450" lvl="1" indent="-171450" algn="l" defTabSz="800100">
            <a:lnSpc>
              <a:spcPct val="90000"/>
            </a:lnSpc>
            <a:spcBef>
              <a:spcPct val="0"/>
            </a:spcBef>
            <a:spcAft>
              <a:spcPct val="15000"/>
            </a:spcAft>
            <a:buChar char="••"/>
          </a:pPr>
          <a:endParaRPr lang="ru-RU" sz="1800" kern="1200"/>
        </a:p>
        <a:p>
          <a:pPr marL="171450" lvl="1" indent="-171450" algn="l" defTabSz="800100">
            <a:lnSpc>
              <a:spcPct val="90000"/>
            </a:lnSpc>
            <a:spcBef>
              <a:spcPct val="0"/>
            </a:spcBef>
            <a:spcAft>
              <a:spcPct val="15000"/>
            </a:spcAft>
            <a:buChar char="••"/>
          </a:pPr>
          <a:r>
            <a:rPr lang="ru-RU" sz="1800" kern="1200" dirty="0"/>
            <a:t> Ключевая цель системы</a:t>
          </a:r>
        </a:p>
      </dsp:txBody>
      <dsp:txXfrm rot="10800000">
        <a:off x="3403757" y="0"/>
        <a:ext cx="4938786" cy="939926"/>
      </dsp:txXfrm>
    </dsp:sp>
    <dsp:sp modelId="{8C3A43D1-871F-4912-8952-CA8F3A7F79C7}">
      <dsp:nvSpPr>
        <dsp:cNvPr id="0" name=""/>
        <dsp:cNvSpPr/>
      </dsp:nvSpPr>
      <dsp:spPr>
        <a:xfrm>
          <a:off x="2269171" y="0"/>
          <a:ext cx="1134585" cy="939926"/>
        </a:xfrm>
        <a:prstGeom prst="trapezoid">
          <a:avLst>
            <a:gd name="adj" fmla="val 60355"/>
          </a:avLst>
        </a:prstGeom>
        <a:gradFill rotWithShape="0">
          <a:gsLst>
            <a:gs pos="0">
              <a:schemeClr val="accent1">
                <a:shade val="50000"/>
                <a:hueOff val="0"/>
                <a:satOff val="0"/>
                <a:lumOff val="0"/>
                <a:alphaOff val="0"/>
                <a:lumMod val="110000"/>
                <a:satMod val="105000"/>
                <a:tint val="67000"/>
              </a:schemeClr>
            </a:gs>
            <a:gs pos="50000">
              <a:schemeClr val="accent1">
                <a:shade val="50000"/>
                <a:hueOff val="0"/>
                <a:satOff val="0"/>
                <a:lumOff val="0"/>
                <a:alphaOff val="0"/>
                <a:lumMod val="105000"/>
                <a:satMod val="103000"/>
                <a:tint val="73000"/>
              </a:schemeClr>
            </a:gs>
            <a:gs pos="100000">
              <a:schemeClr val="accent1">
                <a:shade val="5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ru-RU" sz="1600" kern="1200"/>
            <a:t>Политика и цели в области качества</a:t>
          </a:r>
        </a:p>
      </dsp:txBody>
      <dsp:txXfrm>
        <a:off x="2269171" y="0"/>
        <a:ext cx="1134585" cy="939926"/>
      </dsp:txXfrm>
    </dsp:sp>
    <dsp:sp modelId="{794BC4DC-2194-4856-8704-D81C9F381F65}">
      <dsp:nvSpPr>
        <dsp:cNvPr id="0" name=""/>
        <dsp:cNvSpPr/>
      </dsp:nvSpPr>
      <dsp:spPr>
        <a:xfrm rot="10800000">
          <a:off x="3403757" y="939926"/>
          <a:ext cx="4938786" cy="939926"/>
        </a:xfrm>
        <a:prstGeom prst="nonIsoscelesTrapezoid">
          <a:avLst>
            <a:gd name="adj1" fmla="val 0"/>
            <a:gd name="adj2" fmla="val 60355"/>
          </a:avLst>
        </a:prstGeom>
        <a:solidFill>
          <a:schemeClr val="lt1">
            <a:alpha val="90000"/>
            <a:hueOff val="0"/>
            <a:satOff val="0"/>
            <a:lumOff val="0"/>
            <a:alphaOff val="0"/>
          </a:schemeClr>
        </a:solidFill>
        <a:ln w="6350" cap="flat" cmpd="sng" algn="ctr">
          <a:solidFill>
            <a:schemeClr val="accent1">
              <a:shade val="50000"/>
              <a:hueOff val="312210"/>
              <a:satOff val="-18034"/>
              <a:lumOff val="19816"/>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171450" lvl="1" indent="-171450" algn="l" defTabSz="800100">
            <a:lnSpc>
              <a:spcPct val="90000"/>
            </a:lnSpc>
            <a:spcBef>
              <a:spcPct val="0"/>
            </a:spcBef>
            <a:spcAft>
              <a:spcPct val="15000"/>
            </a:spcAft>
            <a:buChar char="••"/>
          </a:pPr>
          <a:r>
            <a:rPr lang="ru-RU" sz="1800" kern="1200"/>
            <a:t> Описание основного процесса</a:t>
          </a:r>
        </a:p>
        <a:p>
          <a:pPr marL="171450" lvl="1" indent="-171450" algn="l" defTabSz="800100">
            <a:lnSpc>
              <a:spcPct val="90000"/>
            </a:lnSpc>
            <a:spcBef>
              <a:spcPct val="0"/>
            </a:spcBef>
            <a:spcAft>
              <a:spcPct val="15000"/>
            </a:spcAft>
            <a:buChar char="••"/>
          </a:pPr>
          <a:endParaRPr lang="ru-RU" sz="1800" kern="1200"/>
        </a:p>
      </dsp:txBody>
      <dsp:txXfrm rot="10800000">
        <a:off x="3971050" y="939926"/>
        <a:ext cx="4371493" cy="939926"/>
      </dsp:txXfrm>
    </dsp:sp>
    <dsp:sp modelId="{0AC38FD4-0D40-461D-B802-A913C6832F02}">
      <dsp:nvSpPr>
        <dsp:cNvPr id="0" name=""/>
        <dsp:cNvSpPr/>
      </dsp:nvSpPr>
      <dsp:spPr>
        <a:xfrm>
          <a:off x="1701878" y="939926"/>
          <a:ext cx="2269171" cy="939926"/>
        </a:xfrm>
        <a:prstGeom prst="trapezoid">
          <a:avLst>
            <a:gd name="adj" fmla="val 60355"/>
          </a:avLst>
        </a:prstGeom>
        <a:gradFill rotWithShape="0">
          <a:gsLst>
            <a:gs pos="0">
              <a:schemeClr val="accent1">
                <a:shade val="50000"/>
                <a:hueOff val="312210"/>
                <a:satOff val="-18034"/>
                <a:lumOff val="19816"/>
                <a:alphaOff val="0"/>
                <a:lumMod val="110000"/>
                <a:satMod val="105000"/>
                <a:tint val="67000"/>
              </a:schemeClr>
            </a:gs>
            <a:gs pos="50000">
              <a:schemeClr val="accent1">
                <a:shade val="50000"/>
                <a:hueOff val="312210"/>
                <a:satOff val="-18034"/>
                <a:lumOff val="19816"/>
                <a:alphaOff val="0"/>
                <a:lumMod val="105000"/>
                <a:satMod val="103000"/>
                <a:tint val="73000"/>
              </a:schemeClr>
            </a:gs>
            <a:gs pos="100000">
              <a:schemeClr val="accent1">
                <a:shade val="50000"/>
                <a:hueOff val="312210"/>
                <a:satOff val="-18034"/>
                <a:lumOff val="19816"/>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ru-RU" sz="1600" b="0" i="0" kern="1200"/>
            <a:t>Рабочий процесс и основные процессы</a:t>
          </a:r>
        </a:p>
      </dsp:txBody>
      <dsp:txXfrm>
        <a:off x="2098984" y="939926"/>
        <a:ext cx="1474961" cy="939926"/>
      </dsp:txXfrm>
    </dsp:sp>
    <dsp:sp modelId="{04F1D796-EC67-4395-9978-87621447E7A3}">
      <dsp:nvSpPr>
        <dsp:cNvPr id="0" name=""/>
        <dsp:cNvSpPr/>
      </dsp:nvSpPr>
      <dsp:spPr>
        <a:xfrm rot="10800000">
          <a:off x="3971050" y="1879853"/>
          <a:ext cx="4371493" cy="939926"/>
        </a:xfrm>
        <a:prstGeom prst="nonIsoscelesTrapezoid">
          <a:avLst>
            <a:gd name="adj1" fmla="val 0"/>
            <a:gd name="adj2" fmla="val 60355"/>
          </a:avLst>
        </a:prstGeom>
        <a:solidFill>
          <a:schemeClr val="lt1">
            <a:alpha val="90000"/>
            <a:hueOff val="0"/>
            <a:satOff val="0"/>
            <a:lumOff val="0"/>
            <a:alphaOff val="0"/>
          </a:schemeClr>
        </a:solidFill>
        <a:ln w="6350" cap="flat" cmpd="sng" algn="ctr">
          <a:solidFill>
            <a:schemeClr val="accent1">
              <a:shade val="50000"/>
              <a:hueOff val="624420"/>
              <a:satOff val="-36069"/>
              <a:lumOff val="39631"/>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171450" lvl="1" indent="-171450" algn="l" defTabSz="800100">
            <a:lnSpc>
              <a:spcPct val="90000"/>
            </a:lnSpc>
            <a:spcBef>
              <a:spcPct val="0"/>
            </a:spcBef>
            <a:spcAft>
              <a:spcPct val="15000"/>
            </a:spcAft>
            <a:buChar char="••"/>
          </a:pPr>
          <a:endParaRPr lang="ru-RU" sz="1800" kern="1200"/>
        </a:p>
        <a:p>
          <a:pPr marL="171450" lvl="1" indent="-171450" algn="l" defTabSz="800100">
            <a:lnSpc>
              <a:spcPct val="90000"/>
            </a:lnSpc>
            <a:spcBef>
              <a:spcPct val="0"/>
            </a:spcBef>
            <a:spcAft>
              <a:spcPct val="15000"/>
            </a:spcAft>
            <a:buChar char="••"/>
          </a:pPr>
          <a:r>
            <a:rPr lang="ru-RU" sz="1800" kern="1200"/>
            <a:t> Процедура поддержки деятельности по обеспечению качества</a:t>
          </a:r>
        </a:p>
      </dsp:txBody>
      <dsp:txXfrm rot="10800000">
        <a:off x="4538343" y="1879853"/>
        <a:ext cx="3804200" cy="939926"/>
      </dsp:txXfrm>
    </dsp:sp>
    <dsp:sp modelId="{E7475F87-7065-4DD0-9EEE-C115A910CCD6}">
      <dsp:nvSpPr>
        <dsp:cNvPr id="0" name=""/>
        <dsp:cNvSpPr/>
      </dsp:nvSpPr>
      <dsp:spPr>
        <a:xfrm>
          <a:off x="1134585" y="1879853"/>
          <a:ext cx="3403757" cy="939926"/>
        </a:xfrm>
        <a:prstGeom prst="trapezoid">
          <a:avLst>
            <a:gd name="adj" fmla="val 60355"/>
          </a:avLst>
        </a:prstGeom>
        <a:gradFill rotWithShape="0">
          <a:gsLst>
            <a:gs pos="0">
              <a:schemeClr val="accent1">
                <a:shade val="50000"/>
                <a:hueOff val="624420"/>
                <a:satOff val="-36069"/>
                <a:lumOff val="39631"/>
                <a:alphaOff val="0"/>
                <a:lumMod val="110000"/>
                <a:satMod val="105000"/>
                <a:tint val="67000"/>
              </a:schemeClr>
            </a:gs>
            <a:gs pos="50000">
              <a:schemeClr val="accent1">
                <a:shade val="50000"/>
                <a:hueOff val="624420"/>
                <a:satOff val="-36069"/>
                <a:lumOff val="39631"/>
                <a:alphaOff val="0"/>
                <a:lumMod val="105000"/>
                <a:satMod val="103000"/>
                <a:tint val="73000"/>
              </a:schemeClr>
            </a:gs>
            <a:gs pos="100000">
              <a:schemeClr val="accent1">
                <a:shade val="50000"/>
                <a:hueOff val="624420"/>
                <a:satOff val="-36069"/>
                <a:lumOff val="39631"/>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ru-RU" sz="2000" kern="1200" dirty="0"/>
            <a:t>Процедуры качества</a:t>
          </a:r>
        </a:p>
      </dsp:txBody>
      <dsp:txXfrm>
        <a:off x="1730243" y="1879853"/>
        <a:ext cx="2212442" cy="939926"/>
      </dsp:txXfrm>
    </dsp:sp>
    <dsp:sp modelId="{AA07DD84-EA8A-4290-968F-3EAC5AFBA51C}">
      <dsp:nvSpPr>
        <dsp:cNvPr id="0" name=""/>
        <dsp:cNvSpPr/>
      </dsp:nvSpPr>
      <dsp:spPr>
        <a:xfrm rot="10800000">
          <a:off x="4538343" y="2819779"/>
          <a:ext cx="3804200" cy="939926"/>
        </a:xfrm>
        <a:prstGeom prst="nonIsoscelesTrapezoid">
          <a:avLst>
            <a:gd name="adj1" fmla="val 0"/>
            <a:gd name="adj2" fmla="val 60355"/>
          </a:avLst>
        </a:prstGeom>
        <a:solidFill>
          <a:schemeClr val="lt1">
            <a:alpha val="90000"/>
            <a:hueOff val="0"/>
            <a:satOff val="0"/>
            <a:lumOff val="0"/>
            <a:alphaOff val="0"/>
          </a:schemeClr>
        </a:solidFill>
        <a:ln w="6350" cap="flat" cmpd="sng" algn="ctr">
          <a:solidFill>
            <a:schemeClr val="accent1">
              <a:shade val="50000"/>
              <a:hueOff val="624420"/>
              <a:satOff val="-36069"/>
              <a:lumOff val="39631"/>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171450" lvl="1" indent="-171450" algn="l" defTabSz="800100">
            <a:lnSpc>
              <a:spcPct val="90000"/>
            </a:lnSpc>
            <a:spcBef>
              <a:spcPct val="0"/>
            </a:spcBef>
            <a:spcAft>
              <a:spcPct val="15000"/>
            </a:spcAft>
            <a:buChar char="••"/>
          </a:pPr>
          <a:endParaRPr lang="ru-RU" sz="1800" kern="1200"/>
        </a:p>
        <a:p>
          <a:pPr marL="171450" lvl="1" indent="-171450" algn="l" defTabSz="800100">
            <a:lnSpc>
              <a:spcPct val="90000"/>
            </a:lnSpc>
            <a:spcBef>
              <a:spcPct val="0"/>
            </a:spcBef>
            <a:spcAft>
              <a:spcPct val="15000"/>
            </a:spcAft>
            <a:buChar char="••"/>
          </a:pPr>
          <a:r>
            <a:rPr lang="ru-RU" sz="1800" kern="1200"/>
            <a:t> Порядок и инструкции по работе процессов</a:t>
          </a:r>
        </a:p>
      </dsp:txBody>
      <dsp:txXfrm rot="10800000">
        <a:off x="5105636" y="2819779"/>
        <a:ext cx="3236907" cy="939926"/>
      </dsp:txXfrm>
    </dsp:sp>
    <dsp:sp modelId="{403E776B-DBED-49B8-82C2-34322E7E149E}">
      <dsp:nvSpPr>
        <dsp:cNvPr id="0" name=""/>
        <dsp:cNvSpPr/>
      </dsp:nvSpPr>
      <dsp:spPr>
        <a:xfrm>
          <a:off x="567292" y="2819779"/>
          <a:ext cx="4538343" cy="939926"/>
        </a:xfrm>
        <a:prstGeom prst="trapezoid">
          <a:avLst>
            <a:gd name="adj" fmla="val 60355"/>
          </a:avLst>
        </a:prstGeom>
        <a:gradFill rotWithShape="0">
          <a:gsLst>
            <a:gs pos="0">
              <a:schemeClr val="accent1">
                <a:shade val="50000"/>
                <a:hueOff val="624420"/>
                <a:satOff val="-36069"/>
                <a:lumOff val="39631"/>
                <a:alphaOff val="0"/>
                <a:lumMod val="110000"/>
                <a:satMod val="105000"/>
                <a:tint val="67000"/>
              </a:schemeClr>
            </a:gs>
            <a:gs pos="50000">
              <a:schemeClr val="accent1">
                <a:shade val="50000"/>
                <a:hueOff val="624420"/>
                <a:satOff val="-36069"/>
                <a:lumOff val="39631"/>
                <a:alphaOff val="0"/>
                <a:lumMod val="105000"/>
                <a:satMod val="103000"/>
                <a:tint val="73000"/>
              </a:schemeClr>
            </a:gs>
            <a:gs pos="100000">
              <a:schemeClr val="accent1">
                <a:shade val="50000"/>
                <a:hueOff val="624420"/>
                <a:satOff val="-36069"/>
                <a:lumOff val="39631"/>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ru-RU" sz="1600" kern="1200" dirty="0" err="1"/>
            <a:t>СОПы</a:t>
          </a:r>
          <a:r>
            <a:rPr lang="ru-RU" sz="1600" kern="1200" dirty="0"/>
            <a:t>, спецификации, план качества, рабочие инструкции и формы</a:t>
          </a:r>
        </a:p>
      </dsp:txBody>
      <dsp:txXfrm>
        <a:off x="1361503" y="2819779"/>
        <a:ext cx="2949923" cy="939926"/>
      </dsp:txXfrm>
    </dsp:sp>
    <dsp:sp modelId="{372AA968-2292-4508-ABDD-A27ACDA2AB9D}">
      <dsp:nvSpPr>
        <dsp:cNvPr id="0" name=""/>
        <dsp:cNvSpPr/>
      </dsp:nvSpPr>
      <dsp:spPr>
        <a:xfrm rot="10800000">
          <a:off x="5044103" y="3759706"/>
          <a:ext cx="3236907" cy="939926"/>
        </a:xfrm>
        <a:prstGeom prst="nonIsoscelesTrapezoid">
          <a:avLst>
            <a:gd name="adj1" fmla="val 0"/>
            <a:gd name="adj2" fmla="val 60355"/>
          </a:avLst>
        </a:prstGeom>
        <a:solidFill>
          <a:schemeClr val="lt1">
            <a:alpha val="90000"/>
            <a:hueOff val="0"/>
            <a:satOff val="0"/>
            <a:lumOff val="0"/>
            <a:alphaOff val="0"/>
          </a:schemeClr>
        </a:solidFill>
        <a:ln w="6350" cap="flat" cmpd="sng" algn="ctr">
          <a:solidFill>
            <a:schemeClr val="accent1">
              <a:shade val="50000"/>
              <a:hueOff val="312210"/>
              <a:satOff val="-18034"/>
              <a:lumOff val="19816"/>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171450" lvl="1" indent="-171450" algn="l" defTabSz="800100">
            <a:lnSpc>
              <a:spcPct val="90000"/>
            </a:lnSpc>
            <a:spcBef>
              <a:spcPct val="0"/>
            </a:spcBef>
            <a:spcAft>
              <a:spcPct val="15000"/>
            </a:spcAft>
            <a:buChar char="••"/>
          </a:pPr>
          <a:r>
            <a:rPr lang="ru-RU" sz="1800" kern="1200"/>
            <a:t> Доказательства и результаты</a:t>
          </a:r>
        </a:p>
      </dsp:txBody>
      <dsp:txXfrm rot="10800000">
        <a:off x="5611396" y="3759706"/>
        <a:ext cx="2669614" cy="939926"/>
      </dsp:txXfrm>
    </dsp:sp>
    <dsp:sp modelId="{C430D3A1-0FF4-4B93-AFDD-A4FCEDF6115D}">
      <dsp:nvSpPr>
        <dsp:cNvPr id="0" name=""/>
        <dsp:cNvSpPr/>
      </dsp:nvSpPr>
      <dsp:spPr>
        <a:xfrm>
          <a:off x="0" y="3759706"/>
          <a:ext cx="5672929" cy="939926"/>
        </a:xfrm>
        <a:prstGeom prst="trapezoid">
          <a:avLst>
            <a:gd name="adj" fmla="val 60355"/>
          </a:avLst>
        </a:prstGeom>
        <a:gradFill rotWithShape="0">
          <a:gsLst>
            <a:gs pos="0">
              <a:schemeClr val="accent1">
                <a:shade val="50000"/>
                <a:hueOff val="312210"/>
                <a:satOff val="-18034"/>
                <a:lumOff val="19816"/>
                <a:alphaOff val="0"/>
                <a:lumMod val="110000"/>
                <a:satMod val="105000"/>
                <a:tint val="67000"/>
              </a:schemeClr>
            </a:gs>
            <a:gs pos="50000">
              <a:schemeClr val="accent1">
                <a:shade val="50000"/>
                <a:hueOff val="312210"/>
                <a:satOff val="-18034"/>
                <a:lumOff val="19816"/>
                <a:alphaOff val="0"/>
                <a:lumMod val="105000"/>
                <a:satMod val="103000"/>
                <a:tint val="73000"/>
              </a:schemeClr>
            </a:gs>
            <a:gs pos="100000">
              <a:schemeClr val="accent1">
                <a:shade val="50000"/>
                <a:hueOff val="312210"/>
                <a:satOff val="-18034"/>
                <a:lumOff val="19816"/>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ru-RU" sz="2400" kern="1200" dirty="0"/>
            <a:t>Записи</a:t>
          </a:r>
        </a:p>
      </dsp:txBody>
      <dsp:txXfrm>
        <a:off x="992762" y="3759706"/>
        <a:ext cx="3687404" cy="93992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1AF8A7-74E5-4FC7-99DE-9F8B154BA659}">
      <dsp:nvSpPr>
        <dsp:cNvPr id="0" name=""/>
        <dsp:cNvSpPr/>
      </dsp:nvSpPr>
      <dsp:spPr>
        <a:xfrm>
          <a:off x="1856421" y="24352"/>
          <a:ext cx="2409055" cy="602263"/>
        </a:xfrm>
        <a:prstGeom prst="roundRect">
          <a:avLst>
            <a:gd name="adj" fmla="val 10000"/>
          </a:avLst>
        </a:prstGeom>
        <a:gradFill rotWithShape="0">
          <a:gsLst>
            <a:gs pos="0">
              <a:schemeClr val="accent1">
                <a:shade val="50000"/>
                <a:hueOff val="0"/>
                <a:satOff val="0"/>
                <a:lumOff val="0"/>
                <a:alphaOff val="0"/>
                <a:lumMod val="110000"/>
                <a:satMod val="105000"/>
                <a:tint val="67000"/>
              </a:schemeClr>
            </a:gs>
            <a:gs pos="50000">
              <a:schemeClr val="accent1">
                <a:shade val="50000"/>
                <a:hueOff val="0"/>
                <a:satOff val="0"/>
                <a:lumOff val="0"/>
                <a:alphaOff val="0"/>
                <a:lumMod val="105000"/>
                <a:satMod val="103000"/>
                <a:tint val="73000"/>
              </a:schemeClr>
            </a:gs>
            <a:gs pos="100000">
              <a:schemeClr val="accent1">
                <a:shade val="5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ru-RU" sz="1600" kern="1200" dirty="0"/>
            <a:t>Предложение клиента</a:t>
          </a:r>
        </a:p>
      </dsp:txBody>
      <dsp:txXfrm>
        <a:off x="1874061" y="41992"/>
        <a:ext cx="2373775" cy="566983"/>
      </dsp:txXfrm>
    </dsp:sp>
    <dsp:sp modelId="{B2D6B536-433A-4C81-B409-BCC3ED7BB8C8}">
      <dsp:nvSpPr>
        <dsp:cNvPr id="0" name=""/>
        <dsp:cNvSpPr/>
      </dsp:nvSpPr>
      <dsp:spPr>
        <a:xfrm rot="5302078">
          <a:off x="2968309" y="631336"/>
          <a:ext cx="210429" cy="271018"/>
        </a:xfrm>
        <a:prstGeom prst="rightArrow">
          <a:avLst>
            <a:gd name="adj1" fmla="val 60000"/>
            <a:gd name="adj2" fmla="val 50000"/>
          </a:avLst>
        </a:prstGeom>
        <a:gradFill rotWithShape="0">
          <a:gsLst>
            <a:gs pos="0">
              <a:schemeClr val="accent1">
                <a:shade val="90000"/>
                <a:hueOff val="0"/>
                <a:satOff val="0"/>
                <a:lumOff val="0"/>
                <a:alphaOff val="0"/>
                <a:lumMod val="110000"/>
                <a:satMod val="105000"/>
                <a:tint val="67000"/>
              </a:schemeClr>
            </a:gs>
            <a:gs pos="50000">
              <a:schemeClr val="accent1">
                <a:shade val="90000"/>
                <a:hueOff val="0"/>
                <a:satOff val="0"/>
                <a:lumOff val="0"/>
                <a:alphaOff val="0"/>
                <a:lumMod val="105000"/>
                <a:satMod val="103000"/>
                <a:tint val="73000"/>
              </a:schemeClr>
            </a:gs>
            <a:gs pos="100000">
              <a:schemeClr val="accent1">
                <a:shade val="9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endParaRPr lang="ru-RU" sz="1000" kern="1200"/>
        </a:p>
      </dsp:txBody>
      <dsp:txXfrm rot="-5400000">
        <a:off x="2991320" y="661643"/>
        <a:ext cx="162610" cy="147300"/>
      </dsp:txXfrm>
    </dsp:sp>
    <dsp:sp modelId="{79DDDFF0-6EB5-4618-9BDD-A17C24990853}">
      <dsp:nvSpPr>
        <dsp:cNvPr id="0" name=""/>
        <dsp:cNvSpPr/>
      </dsp:nvSpPr>
      <dsp:spPr>
        <a:xfrm>
          <a:off x="1881572" y="907075"/>
          <a:ext cx="2409055" cy="602263"/>
        </a:xfrm>
        <a:prstGeom prst="roundRect">
          <a:avLst>
            <a:gd name="adj" fmla="val 10000"/>
          </a:avLst>
        </a:prstGeom>
        <a:gradFill rotWithShape="0">
          <a:gsLst>
            <a:gs pos="0">
              <a:schemeClr val="accent1">
                <a:shade val="50000"/>
                <a:hueOff val="223007"/>
                <a:satOff val="-12882"/>
                <a:lumOff val="14154"/>
                <a:alphaOff val="0"/>
                <a:lumMod val="110000"/>
                <a:satMod val="105000"/>
                <a:tint val="67000"/>
              </a:schemeClr>
            </a:gs>
            <a:gs pos="50000">
              <a:schemeClr val="accent1">
                <a:shade val="50000"/>
                <a:hueOff val="223007"/>
                <a:satOff val="-12882"/>
                <a:lumOff val="14154"/>
                <a:alphaOff val="0"/>
                <a:lumMod val="105000"/>
                <a:satMod val="103000"/>
                <a:tint val="73000"/>
              </a:schemeClr>
            </a:gs>
            <a:gs pos="100000">
              <a:schemeClr val="accent1">
                <a:shade val="50000"/>
                <a:hueOff val="223007"/>
                <a:satOff val="-12882"/>
                <a:lumOff val="14154"/>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ru-RU" sz="1600" kern="1200" dirty="0"/>
            <a:t>Заказ покупателя</a:t>
          </a:r>
        </a:p>
      </dsp:txBody>
      <dsp:txXfrm>
        <a:off x="1899212" y="924715"/>
        <a:ext cx="2373775" cy="566983"/>
      </dsp:txXfrm>
    </dsp:sp>
    <dsp:sp modelId="{C72926FA-A80B-409E-9099-80F7FB57C6E2}">
      <dsp:nvSpPr>
        <dsp:cNvPr id="0" name=""/>
        <dsp:cNvSpPr/>
      </dsp:nvSpPr>
      <dsp:spPr>
        <a:xfrm rot="5400000">
          <a:off x="2973175" y="1524396"/>
          <a:ext cx="225848" cy="271018"/>
        </a:xfrm>
        <a:prstGeom prst="rightArrow">
          <a:avLst>
            <a:gd name="adj1" fmla="val 60000"/>
            <a:gd name="adj2" fmla="val 50000"/>
          </a:avLst>
        </a:prstGeom>
        <a:gradFill rotWithShape="0">
          <a:gsLst>
            <a:gs pos="0">
              <a:schemeClr val="accent1">
                <a:shade val="90000"/>
                <a:hueOff val="266651"/>
                <a:satOff val="-14174"/>
                <a:lumOff val="13995"/>
                <a:alphaOff val="0"/>
                <a:lumMod val="110000"/>
                <a:satMod val="105000"/>
                <a:tint val="67000"/>
              </a:schemeClr>
            </a:gs>
            <a:gs pos="50000">
              <a:schemeClr val="accent1">
                <a:shade val="90000"/>
                <a:hueOff val="266651"/>
                <a:satOff val="-14174"/>
                <a:lumOff val="13995"/>
                <a:alphaOff val="0"/>
                <a:lumMod val="105000"/>
                <a:satMod val="103000"/>
                <a:tint val="73000"/>
              </a:schemeClr>
            </a:gs>
            <a:gs pos="100000">
              <a:schemeClr val="accent1">
                <a:shade val="90000"/>
                <a:hueOff val="266651"/>
                <a:satOff val="-14174"/>
                <a:lumOff val="13995"/>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dsp:txBody>
      <dsp:txXfrm rot="-5400000">
        <a:off x="3004794" y="1546981"/>
        <a:ext cx="162610" cy="158094"/>
      </dsp:txXfrm>
    </dsp:sp>
    <dsp:sp modelId="{A75CB47D-3E68-48CC-89A4-07349193373F}">
      <dsp:nvSpPr>
        <dsp:cNvPr id="0" name=""/>
        <dsp:cNvSpPr/>
      </dsp:nvSpPr>
      <dsp:spPr>
        <a:xfrm>
          <a:off x="1881572" y="1810471"/>
          <a:ext cx="2409055" cy="602263"/>
        </a:xfrm>
        <a:prstGeom prst="roundRect">
          <a:avLst>
            <a:gd name="adj" fmla="val 10000"/>
          </a:avLst>
        </a:prstGeom>
        <a:gradFill rotWithShape="0">
          <a:gsLst>
            <a:gs pos="0">
              <a:schemeClr val="accent1">
                <a:shade val="50000"/>
                <a:hueOff val="446015"/>
                <a:satOff val="-25763"/>
                <a:lumOff val="28308"/>
                <a:alphaOff val="0"/>
                <a:lumMod val="110000"/>
                <a:satMod val="105000"/>
                <a:tint val="67000"/>
              </a:schemeClr>
            </a:gs>
            <a:gs pos="50000">
              <a:schemeClr val="accent1">
                <a:shade val="50000"/>
                <a:hueOff val="446015"/>
                <a:satOff val="-25763"/>
                <a:lumOff val="28308"/>
                <a:alphaOff val="0"/>
                <a:lumMod val="105000"/>
                <a:satMod val="103000"/>
                <a:tint val="73000"/>
              </a:schemeClr>
            </a:gs>
            <a:gs pos="100000">
              <a:schemeClr val="accent1">
                <a:shade val="50000"/>
                <a:hueOff val="446015"/>
                <a:satOff val="-25763"/>
                <a:lumOff val="28308"/>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ru-RU" sz="1800" kern="1200" dirty="0"/>
            <a:t>Реализация продукта</a:t>
          </a:r>
        </a:p>
      </dsp:txBody>
      <dsp:txXfrm>
        <a:off x="1899212" y="1828111"/>
        <a:ext cx="2373775" cy="566983"/>
      </dsp:txXfrm>
    </dsp:sp>
    <dsp:sp modelId="{5F143348-DDB3-4365-A06C-4D2CFD48661E}">
      <dsp:nvSpPr>
        <dsp:cNvPr id="0" name=""/>
        <dsp:cNvSpPr/>
      </dsp:nvSpPr>
      <dsp:spPr>
        <a:xfrm rot="5400000">
          <a:off x="2973175" y="2427792"/>
          <a:ext cx="225848" cy="271018"/>
        </a:xfrm>
        <a:prstGeom prst="rightArrow">
          <a:avLst>
            <a:gd name="adj1" fmla="val 60000"/>
            <a:gd name="adj2" fmla="val 50000"/>
          </a:avLst>
        </a:prstGeom>
        <a:gradFill rotWithShape="0">
          <a:gsLst>
            <a:gs pos="0">
              <a:schemeClr val="accent1">
                <a:shade val="90000"/>
                <a:hueOff val="533301"/>
                <a:satOff val="-28349"/>
                <a:lumOff val="27989"/>
                <a:alphaOff val="0"/>
                <a:lumMod val="110000"/>
                <a:satMod val="105000"/>
                <a:tint val="67000"/>
              </a:schemeClr>
            </a:gs>
            <a:gs pos="50000">
              <a:schemeClr val="accent1">
                <a:shade val="90000"/>
                <a:hueOff val="533301"/>
                <a:satOff val="-28349"/>
                <a:lumOff val="27989"/>
                <a:alphaOff val="0"/>
                <a:lumMod val="105000"/>
                <a:satMod val="103000"/>
                <a:tint val="73000"/>
              </a:schemeClr>
            </a:gs>
            <a:gs pos="100000">
              <a:schemeClr val="accent1">
                <a:shade val="90000"/>
                <a:hueOff val="533301"/>
                <a:satOff val="-28349"/>
                <a:lumOff val="27989"/>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dsp:txBody>
      <dsp:txXfrm rot="-5400000">
        <a:off x="3004794" y="2450377"/>
        <a:ext cx="162610" cy="158094"/>
      </dsp:txXfrm>
    </dsp:sp>
    <dsp:sp modelId="{C9D5C109-1BBF-476C-BE80-A0D1DD2FCE2B}">
      <dsp:nvSpPr>
        <dsp:cNvPr id="0" name=""/>
        <dsp:cNvSpPr/>
      </dsp:nvSpPr>
      <dsp:spPr>
        <a:xfrm>
          <a:off x="1881572" y="2713867"/>
          <a:ext cx="2409055" cy="602263"/>
        </a:xfrm>
        <a:prstGeom prst="roundRect">
          <a:avLst>
            <a:gd name="adj" fmla="val 10000"/>
          </a:avLst>
        </a:prstGeom>
        <a:gradFill rotWithShape="0">
          <a:gsLst>
            <a:gs pos="0">
              <a:schemeClr val="accent1">
                <a:shade val="50000"/>
                <a:hueOff val="669022"/>
                <a:satOff val="-38645"/>
                <a:lumOff val="42462"/>
                <a:alphaOff val="0"/>
                <a:lumMod val="110000"/>
                <a:satMod val="105000"/>
                <a:tint val="67000"/>
              </a:schemeClr>
            </a:gs>
            <a:gs pos="50000">
              <a:schemeClr val="accent1">
                <a:shade val="50000"/>
                <a:hueOff val="669022"/>
                <a:satOff val="-38645"/>
                <a:lumOff val="42462"/>
                <a:alphaOff val="0"/>
                <a:lumMod val="105000"/>
                <a:satMod val="103000"/>
                <a:tint val="73000"/>
              </a:schemeClr>
            </a:gs>
            <a:gs pos="100000">
              <a:schemeClr val="accent1">
                <a:shade val="50000"/>
                <a:hueOff val="669022"/>
                <a:satOff val="-38645"/>
                <a:lumOff val="42462"/>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ru-RU" sz="1600" kern="1200" dirty="0"/>
            <a:t>Покупка</a:t>
          </a:r>
          <a:endParaRPr lang="ru-RU" sz="1050" kern="1200" dirty="0"/>
        </a:p>
      </dsp:txBody>
      <dsp:txXfrm>
        <a:off x="1899212" y="2731507"/>
        <a:ext cx="2373775" cy="566983"/>
      </dsp:txXfrm>
    </dsp:sp>
    <dsp:sp modelId="{9547F540-D980-4958-8664-9CD7B81274F9}">
      <dsp:nvSpPr>
        <dsp:cNvPr id="0" name=""/>
        <dsp:cNvSpPr/>
      </dsp:nvSpPr>
      <dsp:spPr>
        <a:xfrm rot="5400000">
          <a:off x="2973175" y="3331188"/>
          <a:ext cx="225848" cy="271018"/>
        </a:xfrm>
        <a:prstGeom prst="rightArrow">
          <a:avLst>
            <a:gd name="adj1" fmla="val 60000"/>
            <a:gd name="adj2" fmla="val 50000"/>
          </a:avLst>
        </a:prstGeom>
        <a:gradFill rotWithShape="0">
          <a:gsLst>
            <a:gs pos="0">
              <a:schemeClr val="accent1">
                <a:shade val="90000"/>
                <a:hueOff val="799952"/>
                <a:satOff val="-42523"/>
                <a:lumOff val="41984"/>
                <a:alphaOff val="0"/>
                <a:lumMod val="110000"/>
                <a:satMod val="105000"/>
                <a:tint val="67000"/>
              </a:schemeClr>
            </a:gs>
            <a:gs pos="50000">
              <a:schemeClr val="accent1">
                <a:shade val="90000"/>
                <a:hueOff val="799952"/>
                <a:satOff val="-42523"/>
                <a:lumOff val="41984"/>
                <a:alphaOff val="0"/>
                <a:lumMod val="105000"/>
                <a:satMod val="103000"/>
                <a:tint val="73000"/>
              </a:schemeClr>
            </a:gs>
            <a:gs pos="100000">
              <a:schemeClr val="accent1">
                <a:shade val="90000"/>
                <a:hueOff val="799952"/>
                <a:satOff val="-42523"/>
                <a:lumOff val="41984"/>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dsp:txBody>
      <dsp:txXfrm rot="-5400000">
        <a:off x="3004794" y="3353773"/>
        <a:ext cx="162610" cy="158094"/>
      </dsp:txXfrm>
    </dsp:sp>
    <dsp:sp modelId="{4A77AA64-FA65-41D2-AD8A-1271D623E009}">
      <dsp:nvSpPr>
        <dsp:cNvPr id="0" name=""/>
        <dsp:cNvSpPr/>
      </dsp:nvSpPr>
      <dsp:spPr>
        <a:xfrm>
          <a:off x="1881572" y="3617263"/>
          <a:ext cx="2409055" cy="602263"/>
        </a:xfrm>
        <a:prstGeom prst="roundRect">
          <a:avLst>
            <a:gd name="adj" fmla="val 10000"/>
          </a:avLst>
        </a:prstGeom>
        <a:gradFill rotWithShape="0">
          <a:gsLst>
            <a:gs pos="0">
              <a:schemeClr val="accent1">
                <a:shade val="50000"/>
                <a:hueOff val="669022"/>
                <a:satOff val="-38645"/>
                <a:lumOff val="42462"/>
                <a:alphaOff val="0"/>
                <a:lumMod val="110000"/>
                <a:satMod val="105000"/>
                <a:tint val="67000"/>
              </a:schemeClr>
            </a:gs>
            <a:gs pos="50000">
              <a:schemeClr val="accent1">
                <a:shade val="50000"/>
                <a:hueOff val="669022"/>
                <a:satOff val="-38645"/>
                <a:lumOff val="42462"/>
                <a:alphaOff val="0"/>
                <a:lumMod val="105000"/>
                <a:satMod val="103000"/>
                <a:tint val="73000"/>
              </a:schemeClr>
            </a:gs>
            <a:gs pos="100000">
              <a:schemeClr val="accent1">
                <a:shade val="50000"/>
                <a:hueOff val="669022"/>
                <a:satOff val="-38645"/>
                <a:lumOff val="42462"/>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ru-RU" sz="1600" kern="1200" dirty="0"/>
            <a:t>Доставка</a:t>
          </a:r>
          <a:endParaRPr lang="ru-RU" sz="1050" kern="1200" dirty="0"/>
        </a:p>
      </dsp:txBody>
      <dsp:txXfrm>
        <a:off x="1899212" y="3634903"/>
        <a:ext cx="2373775" cy="566983"/>
      </dsp:txXfrm>
    </dsp:sp>
    <dsp:sp modelId="{4F4F51C1-5373-4DB9-88B9-2ABFBF03A581}">
      <dsp:nvSpPr>
        <dsp:cNvPr id="0" name=""/>
        <dsp:cNvSpPr/>
      </dsp:nvSpPr>
      <dsp:spPr>
        <a:xfrm rot="5400000">
          <a:off x="2973175" y="4234584"/>
          <a:ext cx="225848" cy="271018"/>
        </a:xfrm>
        <a:prstGeom prst="rightArrow">
          <a:avLst>
            <a:gd name="adj1" fmla="val 60000"/>
            <a:gd name="adj2" fmla="val 50000"/>
          </a:avLst>
        </a:prstGeom>
        <a:gradFill rotWithShape="0">
          <a:gsLst>
            <a:gs pos="0">
              <a:schemeClr val="accent1">
                <a:shade val="90000"/>
                <a:hueOff val="533301"/>
                <a:satOff val="-28349"/>
                <a:lumOff val="27989"/>
                <a:alphaOff val="0"/>
                <a:lumMod val="110000"/>
                <a:satMod val="105000"/>
                <a:tint val="67000"/>
              </a:schemeClr>
            </a:gs>
            <a:gs pos="50000">
              <a:schemeClr val="accent1">
                <a:shade val="90000"/>
                <a:hueOff val="533301"/>
                <a:satOff val="-28349"/>
                <a:lumOff val="27989"/>
                <a:alphaOff val="0"/>
                <a:lumMod val="105000"/>
                <a:satMod val="103000"/>
                <a:tint val="73000"/>
              </a:schemeClr>
            </a:gs>
            <a:gs pos="100000">
              <a:schemeClr val="accent1">
                <a:shade val="90000"/>
                <a:hueOff val="533301"/>
                <a:satOff val="-28349"/>
                <a:lumOff val="27989"/>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dsp:txBody>
      <dsp:txXfrm rot="-5400000">
        <a:off x="3004794" y="4257169"/>
        <a:ext cx="162610" cy="158094"/>
      </dsp:txXfrm>
    </dsp:sp>
    <dsp:sp modelId="{6DF3F27E-8BD4-45AF-B6F3-942818840BA9}">
      <dsp:nvSpPr>
        <dsp:cNvPr id="0" name=""/>
        <dsp:cNvSpPr/>
      </dsp:nvSpPr>
      <dsp:spPr>
        <a:xfrm>
          <a:off x="1881572" y="4520659"/>
          <a:ext cx="2409055" cy="602263"/>
        </a:xfrm>
        <a:prstGeom prst="roundRect">
          <a:avLst>
            <a:gd name="adj" fmla="val 10000"/>
          </a:avLst>
        </a:prstGeom>
        <a:gradFill rotWithShape="0">
          <a:gsLst>
            <a:gs pos="0">
              <a:schemeClr val="accent1">
                <a:shade val="50000"/>
                <a:hueOff val="446015"/>
                <a:satOff val="-25763"/>
                <a:lumOff val="28308"/>
                <a:alphaOff val="0"/>
                <a:lumMod val="110000"/>
                <a:satMod val="105000"/>
                <a:tint val="67000"/>
              </a:schemeClr>
            </a:gs>
            <a:gs pos="50000">
              <a:schemeClr val="accent1">
                <a:shade val="50000"/>
                <a:hueOff val="446015"/>
                <a:satOff val="-25763"/>
                <a:lumOff val="28308"/>
                <a:alphaOff val="0"/>
                <a:lumMod val="105000"/>
                <a:satMod val="103000"/>
                <a:tint val="73000"/>
              </a:schemeClr>
            </a:gs>
            <a:gs pos="100000">
              <a:schemeClr val="accent1">
                <a:shade val="50000"/>
                <a:hueOff val="446015"/>
                <a:satOff val="-25763"/>
                <a:lumOff val="28308"/>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ru-RU" sz="1800" kern="1200" dirty="0"/>
            <a:t>Выставление счетов</a:t>
          </a:r>
        </a:p>
      </dsp:txBody>
      <dsp:txXfrm>
        <a:off x="1899212" y="4538299"/>
        <a:ext cx="2373775" cy="566983"/>
      </dsp:txXfrm>
    </dsp:sp>
    <dsp:sp modelId="{3ADBC194-A20D-4594-9731-2C19917BC733}">
      <dsp:nvSpPr>
        <dsp:cNvPr id="0" name=""/>
        <dsp:cNvSpPr/>
      </dsp:nvSpPr>
      <dsp:spPr>
        <a:xfrm rot="5400000">
          <a:off x="2973175" y="5137979"/>
          <a:ext cx="225848" cy="271018"/>
        </a:xfrm>
        <a:prstGeom prst="rightArrow">
          <a:avLst>
            <a:gd name="adj1" fmla="val 60000"/>
            <a:gd name="adj2" fmla="val 50000"/>
          </a:avLst>
        </a:prstGeom>
        <a:gradFill rotWithShape="0">
          <a:gsLst>
            <a:gs pos="0">
              <a:schemeClr val="accent1">
                <a:shade val="90000"/>
                <a:hueOff val="266651"/>
                <a:satOff val="-14174"/>
                <a:lumOff val="13995"/>
                <a:alphaOff val="0"/>
                <a:lumMod val="110000"/>
                <a:satMod val="105000"/>
                <a:tint val="67000"/>
              </a:schemeClr>
            </a:gs>
            <a:gs pos="50000">
              <a:schemeClr val="accent1">
                <a:shade val="90000"/>
                <a:hueOff val="266651"/>
                <a:satOff val="-14174"/>
                <a:lumOff val="13995"/>
                <a:alphaOff val="0"/>
                <a:lumMod val="105000"/>
                <a:satMod val="103000"/>
                <a:tint val="73000"/>
              </a:schemeClr>
            </a:gs>
            <a:gs pos="100000">
              <a:schemeClr val="accent1">
                <a:shade val="90000"/>
                <a:hueOff val="266651"/>
                <a:satOff val="-14174"/>
                <a:lumOff val="13995"/>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dsp:txBody>
      <dsp:txXfrm rot="-5400000">
        <a:off x="3004794" y="5160564"/>
        <a:ext cx="162610" cy="158094"/>
      </dsp:txXfrm>
    </dsp:sp>
    <dsp:sp modelId="{CAC8451C-D03B-4C9E-B824-5AF9B3115F68}">
      <dsp:nvSpPr>
        <dsp:cNvPr id="0" name=""/>
        <dsp:cNvSpPr/>
      </dsp:nvSpPr>
      <dsp:spPr>
        <a:xfrm>
          <a:off x="1881572" y="5424055"/>
          <a:ext cx="2409055" cy="602263"/>
        </a:xfrm>
        <a:prstGeom prst="roundRect">
          <a:avLst>
            <a:gd name="adj" fmla="val 10000"/>
          </a:avLst>
        </a:prstGeom>
        <a:gradFill rotWithShape="0">
          <a:gsLst>
            <a:gs pos="0">
              <a:schemeClr val="accent1">
                <a:shade val="50000"/>
                <a:hueOff val="223007"/>
                <a:satOff val="-12882"/>
                <a:lumOff val="14154"/>
                <a:alphaOff val="0"/>
                <a:lumMod val="110000"/>
                <a:satMod val="105000"/>
                <a:tint val="67000"/>
              </a:schemeClr>
            </a:gs>
            <a:gs pos="50000">
              <a:schemeClr val="accent1">
                <a:shade val="50000"/>
                <a:hueOff val="223007"/>
                <a:satOff val="-12882"/>
                <a:lumOff val="14154"/>
                <a:alphaOff val="0"/>
                <a:lumMod val="105000"/>
                <a:satMod val="103000"/>
                <a:tint val="73000"/>
              </a:schemeClr>
            </a:gs>
            <a:gs pos="100000">
              <a:schemeClr val="accent1">
                <a:shade val="50000"/>
                <a:hueOff val="223007"/>
                <a:satOff val="-12882"/>
                <a:lumOff val="14154"/>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ru-RU" sz="1600" kern="1200" dirty="0"/>
            <a:t>Послепродажная деятельность</a:t>
          </a:r>
        </a:p>
      </dsp:txBody>
      <dsp:txXfrm>
        <a:off x="1899212" y="5441695"/>
        <a:ext cx="2373775" cy="566983"/>
      </dsp:txXfrm>
    </dsp:sp>
  </dsp:spTree>
</dsp:drawing>
</file>

<file path=ppt/diagrams/layout1.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3.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3ABC3AFA-8B86-4293-B902-9021326BE6DA}"/>
              </a:ext>
            </a:extLst>
          </p:cNvPr>
          <p:cNvSpPr>
            <a:spLocks noGrp="1"/>
          </p:cNvSpPr>
          <p:nvPr>
            <p:ph type="ctrTitle"/>
          </p:nvPr>
        </p:nvSpPr>
        <p:spPr>
          <a:xfrm>
            <a:off x="1524000" y="1122363"/>
            <a:ext cx="9144000" cy="2387600"/>
          </a:xfrm>
        </p:spPr>
        <p:txBody>
          <a:bodyPr anchor="b"/>
          <a:lstStyle>
            <a:lvl1pPr algn="ctr">
              <a:defRPr sz="6000" b="1"/>
            </a:lvl1pPr>
          </a:lstStyle>
          <a:p>
            <a:r>
              <a:rPr lang="ru-RU" dirty="0"/>
              <a:t>Образец заголовка</a:t>
            </a:r>
          </a:p>
        </p:txBody>
      </p:sp>
      <p:sp>
        <p:nvSpPr>
          <p:cNvPr id="3" name="Подзаголовок 2">
            <a:extLst>
              <a:ext uri="{FF2B5EF4-FFF2-40B4-BE49-F238E27FC236}">
                <a16:creationId xmlns:a16="http://schemas.microsoft.com/office/drawing/2014/main" xmlns="" id="{46C4383A-71FB-4918-AAD8-8C2DB747D90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xmlns="" id="{271A8163-8720-4BB4-BF1C-E4094FFB62C1}"/>
              </a:ext>
            </a:extLst>
          </p:cNvPr>
          <p:cNvSpPr>
            <a:spLocks noGrp="1"/>
          </p:cNvSpPr>
          <p:nvPr>
            <p:ph type="dt" sz="half" idx="10"/>
          </p:nvPr>
        </p:nvSpPr>
        <p:spPr/>
        <p:txBody>
          <a:bodyPr/>
          <a:lstStyle/>
          <a:p>
            <a:fld id="{30DCC583-3D21-4AAF-9AF3-3FB5AD7DB367}" type="datetimeFigureOut">
              <a:rPr lang="ru-RU" smtClean="0"/>
              <a:t>21.09.2021</a:t>
            </a:fld>
            <a:endParaRPr lang="ru-RU"/>
          </a:p>
        </p:txBody>
      </p:sp>
      <p:sp>
        <p:nvSpPr>
          <p:cNvPr id="5" name="Нижний колонтитул 4">
            <a:extLst>
              <a:ext uri="{FF2B5EF4-FFF2-40B4-BE49-F238E27FC236}">
                <a16:creationId xmlns:a16="http://schemas.microsoft.com/office/drawing/2014/main" xmlns="" id="{5D9B074B-F4A6-4B01-9774-6E7CB8223436}"/>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6ABF54E4-0E75-4D82-AC2E-C029F661344B}"/>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43879329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3ABC3AFA-8B86-4293-B902-9021326BE6DA}"/>
              </a:ext>
            </a:extLst>
          </p:cNvPr>
          <p:cNvSpPr>
            <a:spLocks noGrp="1"/>
          </p:cNvSpPr>
          <p:nvPr>
            <p:ph type="ctrTitle"/>
          </p:nvPr>
        </p:nvSpPr>
        <p:spPr>
          <a:xfrm>
            <a:off x="4431000" y="774000"/>
            <a:ext cx="7515000" cy="2387600"/>
          </a:xfrm>
        </p:spPr>
        <p:txBody>
          <a:bodyPr anchor="b"/>
          <a:lstStyle>
            <a:lvl1pPr algn="ctr">
              <a:defRPr sz="6000" b="1"/>
            </a:lvl1pPr>
          </a:lstStyle>
          <a:p>
            <a:r>
              <a:rPr lang="ru-RU" dirty="0"/>
              <a:t>Образец заголовка</a:t>
            </a:r>
          </a:p>
        </p:txBody>
      </p:sp>
      <p:sp>
        <p:nvSpPr>
          <p:cNvPr id="3" name="Подзаголовок 2">
            <a:extLst>
              <a:ext uri="{FF2B5EF4-FFF2-40B4-BE49-F238E27FC236}">
                <a16:creationId xmlns:a16="http://schemas.microsoft.com/office/drawing/2014/main" xmlns="" id="{46C4383A-71FB-4918-AAD8-8C2DB747D905}"/>
              </a:ext>
            </a:extLst>
          </p:cNvPr>
          <p:cNvSpPr>
            <a:spLocks noGrp="1"/>
          </p:cNvSpPr>
          <p:nvPr>
            <p:ph type="subTitle" idx="1"/>
          </p:nvPr>
        </p:nvSpPr>
        <p:spPr>
          <a:xfrm>
            <a:off x="4431000" y="3253675"/>
            <a:ext cx="7515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7" name="Прямоугольник 6">
            <a:extLst>
              <a:ext uri="{FF2B5EF4-FFF2-40B4-BE49-F238E27FC236}">
                <a16:creationId xmlns:a16="http://schemas.microsoft.com/office/drawing/2014/main" xmlns="" id="{7161DC3A-B5EC-4569-A878-59E0E341E8D4}"/>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a:extLst>
              <a:ext uri="{FF2B5EF4-FFF2-40B4-BE49-F238E27FC236}">
                <a16:creationId xmlns:a16="http://schemas.microsoft.com/office/drawing/2014/main" xmlns="" id="{F84E6EDC-8F7C-401B-A727-8F55A5763A7B}"/>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9" name="Группа 8">
            <a:extLst>
              <a:ext uri="{FF2B5EF4-FFF2-40B4-BE49-F238E27FC236}">
                <a16:creationId xmlns:a16="http://schemas.microsoft.com/office/drawing/2014/main" xmlns="" id="{D897D550-7C44-4D29-A125-A534610B3308}"/>
              </a:ext>
            </a:extLst>
          </p:cNvPr>
          <p:cNvGrpSpPr/>
          <p:nvPr userDrawn="1"/>
        </p:nvGrpSpPr>
        <p:grpSpPr>
          <a:xfrm>
            <a:off x="9347250" y="37980"/>
            <a:ext cx="2844750" cy="286020"/>
            <a:chOff x="9347250" y="37980"/>
            <a:chExt cx="2844750" cy="286020"/>
          </a:xfrm>
        </p:grpSpPr>
        <p:sp>
          <p:nvSpPr>
            <p:cNvPr id="10" name="Прямоугольник 9">
              <a:extLst>
                <a:ext uri="{FF2B5EF4-FFF2-40B4-BE49-F238E27FC236}">
                  <a16:creationId xmlns:a16="http://schemas.microsoft.com/office/drawing/2014/main" xmlns="" id="{B4370B82-17EE-4AB1-B4F1-D75CFA4BEB82}"/>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Блок-схема: объединение 10">
              <a:extLst>
                <a:ext uri="{FF2B5EF4-FFF2-40B4-BE49-F238E27FC236}">
                  <a16:creationId xmlns:a16="http://schemas.microsoft.com/office/drawing/2014/main" xmlns="" id="{129D3A90-247A-4CD1-9840-86AF448F7477}"/>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2" name="Группа 11">
            <a:extLst>
              <a:ext uri="{FF2B5EF4-FFF2-40B4-BE49-F238E27FC236}">
                <a16:creationId xmlns:a16="http://schemas.microsoft.com/office/drawing/2014/main" xmlns="" id="{7D6CBDAA-8C3E-408C-B9CD-B7012953E0CC}"/>
              </a:ext>
            </a:extLst>
          </p:cNvPr>
          <p:cNvGrpSpPr/>
          <p:nvPr userDrawn="1"/>
        </p:nvGrpSpPr>
        <p:grpSpPr>
          <a:xfrm>
            <a:off x="-35250" y="6583500"/>
            <a:ext cx="2844750" cy="274500"/>
            <a:chOff x="-35250" y="6583500"/>
            <a:chExt cx="2844750" cy="274500"/>
          </a:xfrm>
        </p:grpSpPr>
        <p:sp>
          <p:nvSpPr>
            <p:cNvPr id="13" name="Прямоугольник 12">
              <a:extLst>
                <a:ext uri="{FF2B5EF4-FFF2-40B4-BE49-F238E27FC236}">
                  <a16:creationId xmlns:a16="http://schemas.microsoft.com/office/drawing/2014/main" xmlns="" id="{0FAEDE28-86E6-4595-BBEE-95FF191E91D6}"/>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4" name="Блок-схема: объединение 13">
              <a:extLst>
                <a:ext uri="{FF2B5EF4-FFF2-40B4-BE49-F238E27FC236}">
                  <a16:creationId xmlns:a16="http://schemas.microsoft.com/office/drawing/2014/main" xmlns="" id="{E3901798-1904-46FF-A8F6-2582959F592D}"/>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36929038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xmlns="" id="{AB09B1CA-EBC3-45ED-866C-A928D25B7DCC}"/>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a16="http://schemas.microsoft.com/office/drawing/2014/main" xmlns="" id="{E8176F4C-DDB5-47C0-9A2D-BC6D072E2A86}"/>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3" name="Группа 12">
            <a:extLst>
              <a:ext uri="{FF2B5EF4-FFF2-40B4-BE49-F238E27FC236}">
                <a16:creationId xmlns:a16="http://schemas.microsoft.com/office/drawing/2014/main" xmlns="" id="{95C691DB-68BF-4C8D-A575-7EBB0EE0C76A}"/>
              </a:ext>
            </a:extLst>
          </p:cNvPr>
          <p:cNvGrpSpPr/>
          <p:nvPr userDrawn="1"/>
        </p:nvGrpSpPr>
        <p:grpSpPr>
          <a:xfrm>
            <a:off x="9347250" y="37980"/>
            <a:ext cx="2844750" cy="286020"/>
            <a:chOff x="9347250" y="37980"/>
            <a:chExt cx="2844750" cy="286020"/>
          </a:xfrm>
        </p:grpSpPr>
        <p:sp>
          <p:nvSpPr>
            <p:cNvPr id="10" name="Прямоугольник 9">
              <a:extLst>
                <a:ext uri="{FF2B5EF4-FFF2-40B4-BE49-F238E27FC236}">
                  <a16:creationId xmlns:a16="http://schemas.microsoft.com/office/drawing/2014/main" xmlns="" id="{E9C69038-A7C2-46DA-995C-B089B30ADF2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Блок-схема: объединение 11">
              <a:extLst>
                <a:ext uri="{FF2B5EF4-FFF2-40B4-BE49-F238E27FC236}">
                  <a16:creationId xmlns:a16="http://schemas.microsoft.com/office/drawing/2014/main" xmlns="" id="{F3850B92-9E22-42B8-A39E-5BA489B0EB6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7" name="Группа 16">
            <a:extLst>
              <a:ext uri="{FF2B5EF4-FFF2-40B4-BE49-F238E27FC236}">
                <a16:creationId xmlns:a16="http://schemas.microsoft.com/office/drawing/2014/main" xmlns="" id="{7822E466-855B-4442-A397-FDD24D99F19E}"/>
              </a:ext>
            </a:extLst>
          </p:cNvPr>
          <p:cNvGrpSpPr/>
          <p:nvPr userDrawn="1"/>
        </p:nvGrpSpPr>
        <p:grpSpPr>
          <a:xfrm>
            <a:off x="-35250" y="6583500"/>
            <a:ext cx="2844750" cy="274500"/>
            <a:chOff x="-35250" y="6583500"/>
            <a:chExt cx="2844750" cy="274500"/>
          </a:xfrm>
        </p:grpSpPr>
        <p:sp>
          <p:nvSpPr>
            <p:cNvPr id="15" name="Прямоугольник 14">
              <a:extLst>
                <a:ext uri="{FF2B5EF4-FFF2-40B4-BE49-F238E27FC236}">
                  <a16:creationId xmlns:a16="http://schemas.microsoft.com/office/drawing/2014/main" xmlns="" id="{6658A08D-6070-41C7-B9C3-9579B8979EA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6" name="Блок-схема: объединение 15">
              <a:extLst>
                <a:ext uri="{FF2B5EF4-FFF2-40B4-BE49-F238E27FC236}">
                  <a16:creationId xmlns:a16="http://schemas.microsoft.com/office/drawing/2014/main" xmlns="" id="{F321DC82-A1D0-4D3B-B1CC-E6EF61B43CDB}"/>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20" name="Заголовок 1">
            <a:extLst>
              <a:ext uri="{FF2B5EF4-FFF2-40B4-BE49-F238E27FC236}">
                <a16:creationId xmlns:a16="http://schemas.microsoft.com/office/drawing/2014/main" xmlns="" id="{2AF3CEDE-46AE-4D4F-93A9-CDDF28AD57AC}"/>
              </a:ext>
            </a:extLst>
          </p:cNvPr>
          <p:cNvSpPr>
            <a:spLocks noGrp="1"/>
          </p:cNvSpPr>
          <p:nvPr>
            <p:ph type="title"/>
          </p:nvPr>
        </p:nvSpPr>
        <p:spPr>
          <a:xfrm>
            <a:off x="838200" y="365125"/>
            <a:ext cx="10515600" cy="1325563"/>
          </a:xfrm>
        </p:spPr>
        <p:txBody>
          <a:bodyPr/>
          <a:lstStyle>
            <a:lvl1pPr>
              <a:defRPr b="1"/>
            </a:lvl1pPr>
          </a:lstStyle>
          <a:p>
            <a:r>
              <a:rPr lang="ru-RU" dirty="0"/>
              <a:t>Образец заголовка</a:t>
            </a:r>
          </a:p>
        </p:txBody>
      </p:sp>
      <p:sp>
        <p:nvSpPr>
          <p:cNvPr id="21" name="Объект 2">
            <a:extLst>
              <a:ext uri="{FF2B5EF4-FFF2-40B4-BE49-F238E27FC236}">
                <a16:creationId xmlns:a16="http://schemas.microsoft.com/office/drawing/2014/main" xmlns="" id="{24E023CD-DED5-4691-A1DC-108A375C475C}"/>
              </a:ext>
            </a:extLst>
          </p:cNvPr>
          <p:cNvSpPr>
            <a:spLocks noGrp="1"/>
          </p:cNvSpPr>
          <p:nvPr>
            <p:ph idx="1"/>
          </p:nvPr>
        </p:nvSpPr>
        <p:spPr>
          <a:xfrm>
            <a:off x="838200" y="1825625"/>
            <a:ext cx="10515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2076919455"/>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xmlns="" id="{AB09B1CA-EBC3-45ED-866C-A928D25B7DCC}"/>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a16="http://schemas.microsoft.com/office/drawing/2014/main" xmlns="" id="{E8176F4C-DDB5-47C0-9A2D-BC6D072E2A86}"/>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3" name="Группа 12">
            <a:extLst>
              <a:ext uri="{FF2B5EF4-FFF2-40B4-BE49-F238E27FC236}">
                <a16:creationId xmlns:a16="http://schemas.microsoft.com/office/drawing/2014/main" xmlns="" id="{95C691DB-68BF-4C8D-A575-7EBB0EE0C76A}"/>
              </a:ext>
            </a:extLst>
          </p:cNvPr>
          <p:cNvGrpSpPr/>
          <p:nvPr userDrawn="1"/>
        </p:nvGrpSpPr>
        <p:grpSpPr>
          <a:xfrm>
            <a:off x="4161000" y="150"/>
            <a:ext cx="2844750" cy="286020"/>
            <a:chOff x="9347250" y="37980"/>
            <a:chExt cx="2844750" cy="286020"/>
          </a:xfrm>
        </p:grpSpPr>
        <p:sp>
          <p:nvSpPr>
            <p:cNvPr id="10" name="Прямоугольник 9">
              <a:extLst>
                <a:ext uri="{FF2B5EF4-FFF2-40B4-BE49-F238E27FC236}">
                  <a16:creationId xmlns:a16="http://schemas.microsoft.com/office/drawing/2014/main" xmlns="" id="{E9C69038-A7C2-46DA-995C-B089B30ADF2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Блок-схема: объединение 11">
              <a:extLst>
                <a:ext uri="{FF2B5EF4-FFF2-40B4-BE49-F238E27FC236}">
                  <a16:creationId xmlns:a16="http://schemas.microsoft.com/office/drawing/2014/main" xmlns="" id="{F3850B92-9E22-42B8-A39E-5BA489B0EB6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7" name="Группа 16">
            <a:extLst>
              <a:ext uri="{FF2B5EF4-FFF2-40B4-BE49-F238E27FC236}">
                <a16:creationId xmlns:a16="http://schemas.microsoft.com/office/drawing/2014/main" xmlns="" id="{7822E466-855B-4442-A397-FDD24D99F19E}"/>
              </a:ext>
            </a:extLst>
          </p:cNvPr>
          <p:cNvGrpSpPr/>
          <p:nvPr userDrawn="1"/>
        </p:nvGrpSpPr>
        <p:grpSpPr>
          <a:xfrm>
            <a:off x="-35250" y="6583500"/>
            <a:ext cx="2844750" cy="274500"/>
            <a:chOff x="-35250" y="6583500"/>
            <a:chExt cx="2844750" cy="274500"/>
          </a:xfrm>
        </p:grpSpPr>
        <p:sp>
          <p:nvSpPr>
            <p:cNvPr id="15" name="Прямоугольник 14">
              <a:extLst>
                <a:ext uri="{FF2B5EF4-FFF2-40B4-BE49-F238E27FC236}">
                  <a16:creationId xmlns:a16="http://schemas.microsoft.com/office/drawing/2014/main" xmlns="" id="{6658A08D-6070-41C7-B9C3-9579B8979EA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6" name="Блок-схема: объединение 15">
              <a:extLst>
                <a:ext uri="{FF2B5EF4-FFF2-40B4-BE49-F238E27FC236}">
                  <a16:creationId xmlns:a16="http://schemas.microsoft.com/office/drawing/2014/main" xmlns="" id="{F321DC82-A1D0-4D3B-B1CC-E6EF61B43CDB}"/>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3" name="Рисунок 2">
            <a:extLst>
              <a:ext uri="{FF2B5EF4-FFF2-40B4-BE49-F238E27FC236}">
                <a16:creationId xmlns:a16="http://schemas.microsoft.com/office/drawing/2014/main" xmlns="" id="{EA81D2C4-237B-4375-A124-443EEE9EFDAA}"/>
              </a:ext>
            </a:extLst>
          </p:cNvPr>
          <p:cNvSpPr>
            <a:spLocks noGrp="1"/>
          </p:cNvSpPr>
          <p:nvPr>
            <p:ph type="pic" sz="quarter" idx="10"/>
          </p:nvPr>
        </p:nvSpPr>
        <p:spPr>
          <a:xfrm>
            <a:off x="7005638" y="0"/>
            <a:ext cx="5186362" cy="6846330"/>
          </a:xfrm>
        </p:spPr>
        <p:txBody>
          <a:bodyPr/>
          <a:lstStyle/>
          <a:p>
            <a:endParaRPr lang="ru-RU"/>
          </a:p>
        </p:txBody>
      </p:sp>
      <p:sp>
        <p:nvSpPr>
          <p:cNvPr id="19" name="Заголовок 16">
            <a:extLst>
              <a:ext uri="{FF2B5EF4-FFF2-40B4-BE49-F238E27FC236}">
                <a16:creationId xmlns:a16="http://schemas.microsoft.com/office/drawing/2014/main" xmlns="" id="{C1DC7014-C657-46AE-BDA0-0F251088163E}"/>
              </a:ext>
            </a:extLst>
          </p:cNvPr>
          <p:cNvSpPr>
            <a:spLocks noGrp="1"/>
          </p:cNvSpPr>
          <p:nvPr>
            <p:ph type="title"/>
          </p:nvPr>
        </p:nvSpPr>
        <p:spPr>
          <a:xfrm>
            <a:off x="664987" y="485501"/>
            <a:ext cx="5257800" cy="1325563"/>
          </a:xfrm>
        </p:spPr>
        <p:txBody>
          <a:bodyPr/>
          <a:lstStyle>
            <a:lvl1pPr>
              <a:defRPr b="1"/>
            </a:lvl1pPr>
          </a:lstStyle>
          <a:p>
            <a:r>
              <a:rPr lang="ru-RU" dirty="0"/>
              <a:t>Образец заголовка</a:t>
            </a:r>
          </a:p>
        </p:txBody>
      </p:sp>
      <p:sp>
        <p:nvSpPr>
          <p:cNvPr id="20" name="Текст 18">
            <a:extLst>
              <a:ext uri="{FF2B5EF4-FFF2-40B4-BE49-F238E27FC236}">
                <a16:creationId xmlns:a16="http://schemas.microsoft.com/office/drawing/2014/main" xmlns="" id="{4889B129-E379-4BE5-B414-02CE978C23BA}"/>
              </a:ext>
            </a:extLst>
          </p:cNvPr>
          <p:cNvSpPr>
            <a:spLocks noGrp="1"/>
          </p:cNvSpPr>
          <p:nvPr>
            <p:ph type="body" sz="quarter" idx="11"/>
          </p:nvPr>
        </p:nvSpPr>
        <p:spPr>
          <a:xfrm>
            <a:off x="664987" y="2153964"/>
            <a:ext cx="5186363" cy="40497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30313265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xmlns="" id="{AB09B1CA-EBC3-45ED-866C-A928D25B7DCC}"/>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a16="http://schemas.microsoft.com/office/drawing/2014/main" xmlns="" id="{E8176F4C-DDB5-47C0-9A2D-BC6D072E2A86}"/>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3" name="Группа 12">
            <a:extLst>
              <a:ext uri="{FF2B5EF4-FFF2-40B4-BE49-F238E27FC236}">
                <a16:creationId xmlns:a16="http://schemas.microsoft.com/office/drawing/2014/main" xmlns="" id="{95C691DB-68BF-4C8D-A575-7EBB0EE0C76A}"/>
              </a:ext>
            </a:extLst>
          </p:cNvPr>
          <p:cNvGrpSpPr/>
          <p:nvPr userDrawn="1"/>
        </p:nvGrpSpPr>
        <p:grpSpPr>
          <a:xfrm>
            <a:off x="4161000" y="150"/>
            <a:ext cx="2844750" cy="286020"/>
            <a:chOff x="9347250" y="37980"/>
            <a:chExt cx="2844750" cy="286020"/>
          </a:xfrm>
        </p:grpSpPr>
        <p:sp>
          <p:nvSpPr>
            <p:cNvPr id="10" name="Прямоугольник 9">
              <a:extLst>
                <a:ext uri="{FF2B5EF4-FFF2-40B4-BE49-F238E27FC236}">
                  <a16:creationId xmlns:a16="http://schemas.microsoft.com/office/drawing/2014/main" xmlns="" id="{E9C69038-A7C2-46DA-995C-B089B30ADF2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Блок-схема: объединение 11">
              <a:extLst>
                <a:ext uri="{FF2B5EF4-FFF2-40B4-BE49-F238E27FC236}">
                  <a16:creationId xmlns:a16="http://schemas.microsoft.com/office/drawing/2014/main" xmlns="" id="{F3850B92-9E22-42B8-A39E-5BA489B0EB6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7" name="Группа 16">
            <a:extLst>
              <a:ext uri="{FF2B5EF4-FFF2-40B4-BE49-F238E27FC236}">
                <a16:creationId xmlns:a16="http://schemas.microsoft.com/office/drawing/2014/main" xmlns="" id="{7822E466-855B-4442-A397-FDD24D99F19E}"/>
              </a:ext>
            </a:extLst>
          </p:cNvPr>
          <p:cNvGrpSpPr/>
          <p:nvPr userDrawn="1"/>
        </p:nvGrpSpPr>
        <p:grpSpPr>
          <a:xfrm>
            <a:off x="-35250" y="6583500"/>
            <a:ext cx="2844750" cy="274500"/>
            <a:chOff x="-35250" y="6583500"/>
            <a:chExt cx="2844750" cy="274500"/>
          </a:xfrm>
        </p:grpSpPr>
        <p:sp>
          <p:nvSpPr>
            <p:cNvPr id="15" name="Прямоугольник 14">
              <a:extLst>
                <a:ext uri="{FF2B5EF4-FFF2-40B4-BE49-F238E27FC236}">
                  <a16:creationId xmlns:a16="http://schemas.microsoft.com/office/drawing/2014/main" xmlns="" id="{6658A08D-6070-41C7-B9C3-9579B8979EA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6" name="Блок-схема: объединение 15">
              <a:extLst>
                <a:ext uri="{FF2B5EF4-FFF2-40B4-BE49-F238E27FC236}">
                  <a16:creationId xmlns:a16="http://schemas.microsoft.com/office/drawing/2014/main" xmlns="" id="{F321DC82-A1D0-4D3B-B1CC-E6EF61B43CDB}"/>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3" name="Рисунок 2">
            <a:extLst>
              <a:ext uri="{FF2B5EF4-FFF2-40B4-BE49-F238E27FC236}">
                <a16:creationId xmlns:a16="http://schemas.microsoft.com/office/drawing/2014/main" xmlns="" id="{EA81D2C4-237B-4375-A124-443EEE9EFDAA}"/>
              </a:ext>
            </a:extLst>
          </p:cNvPr>
          <p:cNvSpPr>
            <a:spLocks noGrp="1"/>
          </p:cNvSpPr>
          <p:nvPr>
            <p:ph type="pic" sz="quarter" idx="10"/>
          </p:nvPr>
        </p:nvSpPr>
        <p:spPr>
          <a:xfrm>
            <a:off x="7005638" y="9000"/>
            <a:ext cx="5186362" cy="3330000"/>
          </a:xfrm>
        </p:spPr>
        <p:txBody>
          <a:bodyPr/>
          <a:lstStyle/>
          <a:p>
            <a:endParaRPr lang="ru-RU"/>
          </a:p>
        </p:txBody>
      </p:sp>
      <p:sp>
        <p:nvSpPr>
          <p:cNvPr id="19" name="Заголовок 16">
            <a:extLst>
              <a:ext uri="{FF2B5EF4-FFF2-40B4-BE49-F238E27FC236}">
                <a16:creationId xmlns:a16="http://schemas.microsoft.com/office/drawing/2014/main" xmlns="" id="{C1DC7014-C657-46AE-BDA0-0F251088163E}"/>
              </a:ext>
            </a:extLst>
          </p:cNvPr>
          <p:cNvSpPr>
            <a:spLocks noGrp="1"/>
          </p:cNvSpPr>
          <p:nvPr>
            <p:ph type="title"/>
          </p:nvPr>
        </p:nvSpPr>
        <p:spPr>
          <a:xfrm>
            <a:off x="664987" y="485501"/>
            <a:ext cx="5257800" cy="1325563"/>
          </a:xfrm>
        </p:spPr>
        <p:txBody>
          <a:bodyPr/>
          <a:lstStyle>
            <a:lvl1pPr>
              <a:defRPr b="1"/>
            </a:lvl1pPr>
          </a:lstStyle>
          <a:p>
            <a:r>
              <a:rPr lang="ru-RU" dirty="0"/>
              <a:t>Образец заголовка</a:t>
            </a:r>
          </a:p>
        </p:txBody>
      </p:sp>
      <p:sp>
        <p:nvSpPr>
          <p:cNvPr id="20" name="Текст 18">
            <a:extLst>
              <a:ext uri="{FF2B5EF4-FFF2-40B4-BE49-F238E27FC236}">
                <a16:creationId xmlns:a16="http://schemas.microsoft.com/office/drawing/2014/main" xmlns="" id="{4889B129-E379-4BE5-B414-02CE978C23BA}"/>
              </a:ext>
            </a:extLst>
          </p:cNvPr>
          <p:cNvSpPr>
            <a:spLocks noGrp="1"/>
          </p:cNvSpPr>
          <p:nvPr>
            <p:ph type="body" sz="quarter" idx="11"/>
          </p:nvPr>
        </p:nvSpPr>
        <p:spPr>
          <a:xfrm>
            <a:off x="664987" y="2153964"/>
            <a:ext cx="5186363" cy="40497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14" name="Рисунок 2">
            <a:extLst>
              <a:ext uri="{FF2B5EF4-FFF2-40B4-BE49-F238E27FC236}">
                <a16:creationId xmlns:a16="http://schemas.microsoft.com/office/drawing/2014/main" xmlns="" id="{9FB325DF-4766-47F9-9CBB-0CD6BE926111}"/>
              </a:ext>
            </a:extLst>
          </p:cNvPr>
          <p:cNvSpPr>
            <a:spLocks noGrp="1"/>
          </p:cNvSpPr>
          <p:nvPr>
            <p:ph type="pic" sz="quarter" idx="12"/>
          </p:nvPr>
        </p:nvSpPr>
        <p:spPr>
          <a:xfrm>
            <a:off x="6984638" y="3519000"/>
            <a:ext cx="5186362" cy="3330000"/>
          </a:xfrm>
        </p:spPr>
        <p:txBody>
          <a:bodyPr/>
          <a:lstStyle/>
          <a:p>
            <a:endParaRPr lang="ru-RU"/>
          </a:p>
        </p:txBody>
      </p:sp>
    </p:spTree>
    <p:extLst>
      <p:ext uri="{BB962C8B-B14F-4D97-AF65-F5344CB8AC3E}">
        <p14:creationId xmlns:p14="http://schemas.microsoft.com/office/powerpoint/2010/main" val="871480225"/>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Пользовательский макет">
    <p:spTree>
      <p:nvGrpSpPr>
        <p:cNvPr id="1" name=""/>
        <p:cNvGrpSpPr/>
        <p:nvPr/>
      </p:nvGrpSpPr>
      <p:grpSpPr>
        <a:xfrm>
          <a:off x="0" y="0"/>
          <a:ext cx="0" cy="0"/>
          <a:chOff x="0" y="0"/>
          <a:chExt cx="0" cy="0"/>
        </a:xfrm>
      </p:grpSpPr>
      <p:sp>
        <p:nvSpPr>
          <p:cNvPr id="3" name="Рисунок 2">
            <a:extLst>
              <a:ext uri="{FF2B5EF4-FFF2-40B4-BE49-F238E27FC236}">
                <a16:creationId xmlns:a16="http://schemas.microsoft.com/office/drawing/2014/main" xmlns="" id="{EA81D2C4-237B-4375-A124-443EEE9EFDAA}"/>
              </a:ext>
            </a:extLst>
          </p:cNvPr>
          <p:cNvSpPr>
            <a:spLocks noGrp="1"/>
          </p:cNvSpPr>
          <p:nvPr>
            <p:ph type="pic" sz="quarter" idx="10"/>
          </p:nvPr>
        </p:nvSpPr>
        <p:spPr>
          <a:xfrm>
            <a:off x="662250" y="2980500"/>
            <a:ext cx="2086538" cy="2468749"/>
          </a:xfrm>
        </p:spPr>
        <p:txBody>
          <a:bodyPr/>
          <a:lstStyle/>
          <a:p>
            <a:endParaRPr lang="ru-RU"/>
          </a:p>
        </p:txBody>
      </p:sp>
      <p:sp>
        <p:nvSpPr>
          <p:cNvPr id="19" name="Заголовок 16">
            <a:extLst>
              <a:ext uri="{FF2B5EF4-FFF2-40B4-BE49-F238E27FC236}">
                <a16:creationId xmlns:a16="http://schemas.microsoft.com/office/drawing/2014/main" xmlns="" id="{C1DC7014-C657-46AE-BDA0-0F251088163E}"/>
              </a:ext>
            </a:extLst>
          </p:cNvPr>
          <p:cNvSpPr>
            <a:spLocks noGrp="1"/>
          </p:cNvSpPr>
          <p:nvPr>
            <p:ph type="title"/>
          </p:nvPr>
        </p:nvSpPr>
        <p:spPr>
          <a:xfrm>
            <a:off x="664986" y="234000"/>
            <a:ext cx="11236013" cy="1233499"/>
          </a:xfrm>
        </p:spPr>
        <p:txBody>
          <a:bodyPr/>
          <a:lstStyle>
            <a:lvl1pPr>
              <a:defRPr b="1"/>
            </a:lvl1pPr>
          </a:lstStyle>
          <a:p>
            <a:r>
              <a:rPr lang="ru-RU" dirty="0"/>
              <a:t>Образец заголовка</a:t>
            </a:r>
          </a:p>
        </p:txBody>
      </p:sp>
      <p:sp>
        <p:nvSpPr>
          <p:cNvPr id="20" name="Текст 18">
            <a:extLst>
              <a:ext uri="{FF2B5EF4-FFF2-40B4-BE49-F238E27FC236}">
                <a16:creationId xmlns:a16="http://schemas.microsoft.com/office/drawing/2014/main" xmlns="" id="{4889B129-E379-4BE5-B414-02CE978C23BA}"/>
              </a:ext>
            </a:extLst>
          </p:cNvPr>
          <p:cNvSpPr>
            <a:spLocks noGrp="1"/>
          </p:cNvSpPr>
          <p:nvPr>
            <p:ph type="body" sz="quarter" idx="11"/>
          </p:nvPr>
        </p:nvSpPr>
        <p:spPr>
          <a:xfrm>
            <a:off x="664987" y="1598653"/>
            <a:ext cx="11236012"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14" name="Рисунок 2">
            <a:extLst>
              <a:ext uri="{FF2B5EF4-FFF2-40B4-BE49-F238E27FC236}">
                <a16:creationId xmlns:a16="http://schemas.microsoft.com/office/drawing/2014/main" xmlns="" id="{9FB325DF-4766-47F9-9CBB-0CD6BE926111}"/>
              </a:ext>
            </a:extLst>
          </p:cNvPr>
          <p:cNvSpPr>
            <a:spLocks noGrp="1"/>
          </p:cNvSpPr>
          <p:nvPr>
            <p:ph type="pic" sz="quarter" idx="12"/>
          </p:nvPr>
        </p:nvSpPr>
        <p:spPr>
          <a:xfrm>
            <a:off x="3686737" y="2983650"/>
            <a:ext cx="2086539" cy="2466150"/>
          </a:xfrm>
        </p:spPr>
        <p:txBody>
          <a:bodyPr/>
          <a:lstStyle/>
          <a:p>
            <a:endParaRPr lang="ru-RU"/>
          </a:p>
        </p:txBody>
      </p:sp>
      <p:sp>
        <p:nvSpPr>
          <p:cNvPr id="18" name="Рисунок 2">
            <a:extLst>
              <a:ext uri="{FF2B5EF4-FFF2-40B4-BE49-F238E27FC236}">
                <a16:creationId xmlns:a16="http://schemas.microsoft.com/office/drawing/2014/main" xmlns="" id="{2E5AA54B-D26A-4FDD-8A32-11E46BA12CBF}"/>
              </a:ext>
            </a:extLst>
          </p:cNvPr>
          <p:cNvSpPr>
            <a:spLocks noGrp="1"/>
          </p:cNvSpPr>
          <p:nvPr>
            <p:ph type="pic" sz="quarter" idx="13"/>
          </p:nvPr>
        </p:nvSpPr>
        <p:spPr>
          <a:xfrm>
            <a:off x="6711224" y="2979000"/>
            <a:ext cx="2086539" cy="2466150"/>
          </a:xfrm>
        </p:spPr>
        <p:txBody>
          <a:bodyPr/>
          <a:lstStyle/>
          <a:p>
            <a:endParaRPr lang="ru-RU"/>
          </a:p>
        </p:txBody>
      </p:sp>
      <p:sp>
        <p:nvSpPr>
          <p:cNvPr id="21" name="Рисунок 2">
            <a:extLst>
              <a:ext uri="{FF2B5EF4-FFF2-40B4-BE49-F238E27FC236}">
                <a16:creationId xmlns:a16="http://schemas.microsoft.com/office/drawing/2014/main" xmlns="" id="{68C4A39F-8F8F-4CC0-88E8-7EDD8086DC23}"/>
              </a:ext>
            </a:extLst>
          </p:cNvPr>
          <p:cNvSpPr>
            <a:spLocks noGrp="1"/>
          </p:cNvSpPr>
          <p:nvPr>
            <p:ph type="pic" sz="quarter" idx="14"/>
          </p:nvPr>
        </p:nvSpPr>
        <p:spPr>
          <a:xfrm>
            <a:off x="9735711" y="2979000"/>
            <a:ext cx="2086539" cy="2466150"/>
          </a:xfrm>
        </p:spPr>
        <p:txBody>
          <a:bodyPr/>
          <a:lstStyle/>
          <a:p>
            <a:endParaRPr lang="ru-RU"/>
          </a:p>
        </p:txBody>
      </p:sp>
      <p:sp>
        <p:nvSpPr>
          <p:cNvPr id="22" name="Прямоугольник 21">
            <a:extLst>
              <a:ext uri="{FF2B5EF4-FFF2-40B4-BE49-F238E27FC236}">
                <a16:creationId xmlns:a16="http://schemas.microsoft.com/office/drawing/2014/main" xmlns="" id="{DFE45483-3B73-4DC3-A78E-F49C4277EF3E}"/>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3" name="Прямоугольник 22">
            <a:extLst>
              <a:ext uri="{FF2B5EF4-FFF2-40B4-BE49-F238E27FC236}">
                <a16:creationId xmlns:a16="http://schemas.microsoft.com/office/drawing/2014/main" xmlns="" id="{B44A4B93-1154-4427-B0B0-93F9D2048A2B}"/>
              </a:ext>
            </a:extLst>
          </p:cNvPr>
          <p:cNvSpPr/>
          <p:nvPr userDrawn="1"/>
        </p:nvSpPr>
        <p:spPr>
          <a:xfrm>
            <a:off x="-3375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24" name="Группа 23">
            <a:extLst>
              <a:ext uri="{FF2B5EF4-FFF2-40B4-BE49-F238E27FC236}">
                <a16:creationId xmlns:a16="http://schemas.microsoft.com/office/drawing/2014/main" xmlns="" id="{F7250F2F-6A76-4381-A16F-6B918D1A847E}"/>
              </a:ext>
            </a:extLst>
          </p:cNvPr>
          <p:cNvGrpSpPr/>
          <p:nvPr userDrawn="1"/>
        </p:nvGrpSpPr>
        <p:grpSpPr>
          <a:xfrm>
            <a:off x="9347250" y="37980"/>
            <a:ext cx="2844750" cy="286020"/>
            <a:chOff x="9347250" y="37980"/>
            <a:chExt cx="2844750" cy="286020"/>
          </a:xfrm>
        </p:grpSpPr>
        <p:sp>
          <p:nvSpPr>
            <p:cNvPr id="25" name="Прямоугольник 24">
              <a:extLst>
                <a:ext uri="{FF2B5EF4-FFF2-40B4-BE49-F238E27FC236}">
                  <a16:creationId xmlns:a16="http://schemas.microsoft.com/office/drawing/2014/main" xmlns="" id="{C0F37CB5-26B5-4698-BC4B-E07005B713BE}"/>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6" name="Блок-схема: объединение 25">
              <a:extLst>
                <a:ext uri="{FF2B5EF4-FFF2-40B4-BE49-F238E27FC236}">
                  <a16:creationId xmlns:a16="http://schemas.microsoft.com/office/drawing/2014/main" xmlns="" id="{42E112E2-B4E8-40B3-BED9-D47D5A5CD45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27" name="Группа 26">
            <a:extLst>
              <a:ext uri="{FF2B5EF4-FFF2-40B4-BE49-F238E27FC236}">
                <a16:creationId xmlns:a16="http://schemas.microsoft.com/office/drawing/2014/main" xmlns="" id="{409C83AA-7C31-4F01-99A3-B9D941353FE4}"/>
              </a:ext>
            </a:extLst>
          </p:cNvPr>
          <p:cNvGrpSpPr/>
          <p:nvPr userDrawn="1"/>
        </p:nvGrpSpPr>
        <p:grpSpPr>
          <a:xfrm>
            <a:off x="-69000" y="6583500"/>
            <a:ext cx="2844750" cy="274500"/>
            <a:chOff x="-35250" y="6583500"/>
            <a:chExt cx="2844750" cy="274500"/>
          </a:xfrm>
        </p:grpSpPr>
        <p:sp>
          <p:nvSpPr>
            <p:cNvPr id="28" name="Прямоугольник 27">
              <a:extLst>
                <a:ext uri="{FF2B5EF4-FFF2-40B4-BE49-F238E27FC236}">
                  <a16:creationId xmlns:a16="http://schemas.microsoft.com/office/drawing/2014/main" xmlns="" id="{31F3CD7D-983F-4060-8337-A23954D6CDF4}"/>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9" name="Блок-схема: объединение 28">
              <a:extLst>
                <a:ext uri="{FF2B5EF4-FFF2-40B4-BE49-F238E27FC236}">
                  <a16:creationId xmlns:a16="http://schemas.microsoft.com/office/drawing/2014/main" xmlns="" id="{AF2D8482-AB5B-4496-9ED4-C69853A1DFEF}"/>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30" name="Текст 18">
            <a:extLst>
              <a:ext uri="{FF2B5EF4-FFF2-40B4-BE49-F238E27FC236}">
                <a16:creationId xmlns:a16="http://schemas.microsoft.com/office/drawing/2014/main" xmlns="" id="{E72E958C-C475-41B5-937E-46FEA0275727}"/>
              </a:ext>
            </a:extLst>
          </p:cNvPr>
          <p:cNvSpPr>
            <a:spLocks noGrp="1"/>
          </p:cNvSpPr>
          <p:nvPr>
            <p:ph type="body" sz="quarter" idx="15"/>
          </p:nvPr>
        </p:nvSpPr>
        <p:spPr>
          <a:xfrm>
            <a:off x="662250" y="558639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32" name="Текст 18">
            <a:extLst>
              <a:ext uri="{FF2B5EF4-FFF2-40B4-BE49-F238E27FC236}">
                <a16:creationId xmlns:a16="http://schemas.microsoft.com/office/drawing/2014/main" xmlns="" id="{D1C827B0-45A2-484F-BB66-00CB8DD24433}"/>
              </a:ext>
            </a:extLst>
          </p:cNvPr>
          <p:cNvSpPr>
            <a:spLocks noGrp="1"/>
          </p:cNvSpPr>
          <p:nvPr>
            <p:ph type="body" sz="quarter" idx="16"/>
          </p:nvPr>
        </p:nvSpPr>
        <p:spPr>
          <a:xfrm>
            <a:off x="3686737" y="559764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33" name="Текст 18">
            <a:extLst>
              <a:ext uri="{FF2B5EF4-FFF2-40B4-BE49-F238E27FC236}">
                <a16:creationId xmlns:a16="http://schemas.microsoft.com/office/drawing/2014/main" xmlns="" id="{026CA1D3-D999-4A98-8BD2-1061975B6CB0}"/>
              </a:ext>
            </a:extLst>
          </p:cNvPr>
          <p:cNvSpPr>
            <a:spLocks noGrp="1"/>
          </p:cNvSpPr>
          <p:nvPr>
            <p:ph type="body" sz="quarter" idx="17"/>
          </p:nvPr>
        </p:nvSpPr>
        <p:spPr>
          <a:xfrm>
            <a:off x="6711225" y="559764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34" name="Текст 18">
            <a:extLst>
              <a:ext uri="{FF2B5EF4-FFF2-40B4-BE49-F238E27FC236}">
                <a16:creationId xmlns:a16="http://schemas.microsoft.com/office/drawing/2014/main" xmlns="" id="{BF3A0BD0-8227-4841-92AB-1553AE2A2F47}"/>
              </a:ext>
            </a:extLst>
          </p:cNvPr>
          <p:cNvSpPr>
            <a:spLocks noGrp="1"/>
          </p:cNvSpPr>
          <p:nvPr>
            <p:ph type="body" sz="quarter" idx="18"/>
          </p:nvPr>
        </p:nvSpPr>
        <p:spPr>
          <a:xfrm>
            <a:off x="9735711" y="559764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Tree>
    <p:extLst>
      <p:ext uri="{BB962C8B-B14F-4D97-AF65-F5344CB8AC3E}">
        <p14:creationId xmlns:p14="http://schemas.microsoft.com/office/powerpoint/2010/main" val="253727397"/>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xmlns="" id="{02C8BD39-1AD3-49EC-AD88-8991F8046859}"/>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a16="http://schemas.microsoft.com/office/drawing/2014/main" xmlns="" id="{AE9FB482-CF5D-48DE-B265-E9EAA917DC52}"/>
              </a:ext>
            </a:extLst>
          </p:cNvPr>
          <p:cNvSpPr/>
          <p:nvPr userDrawn="1"/>
        </p:nvSpPr>
        <p:spPr>
          <a:xfrm>
            <a:off x="12450" y="6772425"/>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Рисунок 2">
            <a:extLst>
              <a:ext uri="{FF2B5EF4-FFF2-40B4-BE49-F238E27FC236}">
                <a16:creationId xmlns:a16="http://schemas.microsoft.com/office/drawing/2014/main" xmlns="" id="{BC8214BF-AB9F-4AF4-A384-AF76185EC8FB}"/>
              </a:ext>
            </a:extLst>
          </p:cNvPr>
          <p:cNvSpPr>
            <a:spLocks noGrp="1"/>
          </p:cNvSpPr>
          <p:nvPr>
            <p:ph type="pic" sz="quarter" idx="10"/>
          </p:nvPr>
        </p:nvSpPr>
        <p:spPr>
          <a:xfrm>
            <a:off x="20850" y="-575"/>
            <a:ext cx="5186362" cy="6858575"/>
          </a:xfrm>
        </p:spPr>
        <p:txBody>
          <a:bodyPr/>
          <a:lstStyle/>
          <a:p>
            <a:endParaRPr lang="ru-RU"/>
          </a:p>
        </p:txBody>
      </p:sp>
      <p:grpSp>
        <p:nvGrpSpPr>
          <p:cNvPr id="12" name="Группа 11">
            <a:extLst>
              <a:ext uri="{FF2B5EF4-FFF2-40B4-BE49-F238E27FC236}">
                <a16:creationId xmlns:a16="http://schemas.microsoft.com/office/drawing/2014/main" xmlns="" id="{C5AA7176-3A2C-49F1-9C4E-FE527AD17C8A}"/>
              </a:ext>
            </a:extLst>
          </p:cNvPr>
          <p:cNvGrpSpPr/>
          <p:nvPr userDrawn="1"/>
        </p:nvGrpSpPr>
        <p:grpSpPr>
          <a:xfrm>
            <a:off x="5207212" y="36075"/>
            <a:ext cx="2844750" cy="274500"/>
            <a:chOff x="5228062" y="49500"/>
            <a:chExt cx="2844750" cy="274500"/>
          </a:xfrm>
        </p:grpSpPr>
        <p:sp>
          <p:nvSpPr>
            <p:cNvPr id="10" name="Прямоугольник 9">
              <a:extLst>
                <a:ext uri="{FF2B5EF4-FFF2-40B4-BE49-F238E27FC236}">
                  <a16:creationId xmlns:a16="http://schemas.microsoft.com/office/drawing/2014/main" xmlns="" id="{6DD6CEFC-74C9-42E3-9A15-7E5AD03F1AB5}"/>
                </a:ext>
              </a:extLst>
            </p:cNvPr>
            <p:cNvSpPr/>
            <p:nvPr userDrawn="1"/>
          </p:nvSpPr>
          <p:spPr>
            <a:xfrm>
              <a:off x="5228062"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Блок-схема: объединение 10">
              <a:extLst>
                <a:ext uri="{FF2B5EF4-FFF2-40B4-BE49-F238E27FC236}">
                  <a16:creationId xmlns:a16="http://schemas.microsoft.com/office/drawing/2014/main" xmlns="" id="{B05CC5AB-B2FE-45A2-8351-F7FAC24576A8}"/>
                </a:ext>
              </a:extLst>
            </p:cNvPr>
            <p:cNvSpPr/>
            <p:nvPr userDrawn="1"/>
          </p:nvSpPr>
          <p:spPr>
            <a:xfrm>
              <a:off x="7465312" y="49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6" name="Группа 15">
            <a:extLst>
              <a:ext uri="{FF2B5EF4-FFF2-40B4-BE49-F238E27FC236}">
                <a16:creationId xmlns:a16="http://schemas.microsoft.com/office/drawing/2014/main" xmlns="" id="{7E39241B-876E-4AED-942B-6E85AD20689C}"/>
              </a:ext>
            </a:extLst>
          </p:cNvPr>
          <p:cNvGrpSpPr/>
          <p:nvPr userDrawn="1"/>
        </p:nvGrpSpPr>
        <p:grpSpPr>
          <a:xfrm>
            <a:off x="9382650" y="6596925"/>
            <a:ext cx="2844750" cy="274500"/>
            <a:chOff x="9347250" y="6571200"/>
            <a:chExt cx="2844750" cy="274500"/>
          </a:xfrm>
        </p:grpSpPr>
        <p:sp>
          <p:nvSpPr>
            <p:cNvPr id="14" name="Прямоугольник 13">
              <a:extLst>
                <a:ext uri="{FF2B5EF4-FFF2-40B4-BE49-F238E27FC236}">
                  <a16:creationId xmlns:a16="http://schemas.microsoft.com/office/drawing/2014/main" xmlns="" id="{8B3513E3-026C-49C0-B81A-C96422514B45}"/>
                </a:ext>
              </a:extLst>
            </p:cNvPr>
            <p:cNvSpPr/>
            <p:nvPr userDrawn="1"/>
          </p:nvSpPr>
          <p:spPr>
            <a:xfrm>
              <a:off x="9651000" y="65712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5" name="Блок-схема: объединение 14">
              <a:extLst>
                <a:ext uri="{FF2B5EF4-FFF2-40B4-BE49-F238E27FC236}">
                  <a16:creationId xmlns:a16="http://schemas.microsoft.com/office/drawing/2014/main" xmlns="" id="{0B32E86A-746E-4797-A91A-A3FBCC6E9DF4}"/>
                </a:ext>
              </a:extLst>
            </p:cNvPr>
            <p:cNvSpPr/>
            <p:nvPr userDrawn="1"/>
          </p:nvSpPr>
          <p:spPr>
            <a:xfrm rot="10800000">
              <a:off x="9347250" y="65712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17" name="Заголовок 16">
            <a:extLst>
              <a:ext uri="{FF2B5EF4-FFF2-40B4-BE49-F238E27FC236}">
                <a16:creationId xmlns:a16="http://schemas.microsoft.com/office/drawing/2014/main" xmlns="" id="{F575B0D5-22DA-440E-9C31-B2A4DBC1DFE8}"/>
              </a:ext>
            </a:extLst>
          </p:cNvPr>
          <p:cNvSpPr>
            <a:spLocks noGrp="1"/>
          </p:cNvSpPr>
          <p:nvPr>
            <p:ph type="title"/>
          </p:nvPr>
        </p:nvSpPr>
        <p:spPr>
          <a:xfrm>
            <a:off x="6096000" y="365125"/>
            <a:ext cx="5257800" cy="1325563"/>
          </a:xfrm>
        </p:spPr>
        <p:txBody>
          <a:bodyPr/>
          <a:lstStyle>
            <a:lvl1pPr>
              <a:defRPr b="1"/>
            </a:lvl1pPr>
          </a:lstStyle>
          <a:p>
            <a:r>
              <a:rPr lang="ru-RU" dirty="0"/>
              <a:t>Образец заголовка</a:t>
            </a:r>
          </a:p>
        </p:txBody>
      </p:sp>
      <p:sp>
        <p:nvSpPr>
          <p:cNvPr id="19" name="Текст 18">
            <a:extLst>
              <a:ext uri="{FF2B5EF4-FFF2-40B4-BE49-F238E27FC236}">
                <a16:creationId xmlns:a16="http://schemas.microsoft.com/office/drawing/2014/main" xmlns="" id="{434E2D8C-514C-4478-9755-114A8D47B737}"/>
              </a:ext>
            </a:extLst>
          </p:cNvPr>
          <p:cNvSpPr>
            <a:spLocks noGrp="1"/>
          </p:cNvSpPr>
          <p:nvPr>
            <p:ph type="body" sz="quarter" idx="11"/>
          </p:nvPr>
        </p:nvSpPr>
        <p:spPr>
          <a:xfrm>
            <a:off x="6096000" y="2033588"/>
            <a:ext cx="5186363" cy="40497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4032669144"/>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CC25D0F7-19DC-456E-839C-DB1B2201F5BF}"/>
              </a:ext>
            </a:extLst>
          </p:cNvPr>
          <p:cNvSpPr>
            <a:spLocks noGrp="1"/>
          </p:cNvSpPr>
          <p:nvPr>
            <p:ph type="title"/>
          </p:nvPr>
        </p:nvSpPr>
        <p:spPr/>
        <p:txBody>
          <a:bodyPr/>
          <a:lstStyle>
            <a:lvl1pPr>
              <a:defRPr b="1"/>
            </a:lvl1pPr>
          </a:lstStyle>
          <a:p>
            <a:r>
              <a:rPr lang="ru-RU" dirty="0"/>
              <a:t>Образец заголовка</a:t>
            </a:r>
          </a:p>
        </p:txBody>
      </p:sp>
      <p:sp>
        <p:nvSpPr>
          <p:cNvPr id="3" name="Объект 2">
            <a:extLst>
              <a:ext uri="{FF2B5EF4-FFF2-40B4-BE49-F238E27FC236}">
                <a16:creationId xmlns:a16="http://schemas.microsoft.com/office/drawing/2014/main" xmlns="" id="{B3E5D3E1-3BCD-461E-AC6D-8399001F768B}"/>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FB0495C8-42D1-424C-8AB4-32DCC979616F}"/>
              </a:ext>
            </a:extLst>
          </p:cNvPr>
          <p:cNvSpPr>
            <a:spLocks noGrp="1"/>
          </p:cNvSpPr>
          <p:nvPr>
            <p:ph type="dt" sz="half" idx="10"/>
          </p:nvPr>
        </p:nvSpPr>
        <p:spPr/>
        <p:txBody>
          <a:bodyPr/>
          <a:lstStyle/>
          <a:p>
            <a:fld id="{30DCC583-3D21-4AAF-9AF3-3FB5AD7DB367}" type="datetimeFigureOut">
              <a:rPr lang="ru-RU" smtClean="0"/>
              <a:t>21.09.2021</a:t>
            </a:fld>
            <a:endParaRPr lang="ru-RU"/>
          </a:p>
        </p:txBody>
      </p:sp>
      <p:sp>
        <p:nvSpPr>
          <p:cNvPr id="5" name="Нижний колонтитул 4">
            <a:extLst>
              <a:ext uri="{FF2B5EF4-FFF2-40B4-BE49-F238E27FC236}">
                <a16:creationId xmlns:a16="http://schemas.microsoft.com/office/drawing/2014/main" xmlns="" id="{475AEE0F-97C6-4584-AC12-DA7F007C9831}"/>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4E45AFAD-8A50-4EB2-BC1A-D8A6EAAA8167}"/>
              </a:ext>
            </a:extLst>
          </p:cNvPr>
          <p:cNvSpPr>
            <a:spLocks noGrp="1"/>
          </p:cNvSpPr>
          <p:nvPr>
            <p:ph type="sldNum" sz="quarter" idx="12"/>
          </p:nvPr>
        </p:nvSpPr>
        <p:spPr/>
        <p:txBody>
          <a:bodyPr/>
          <a:lstStyle/>
          <a:p>
            <a:fld id="{B65C6B13-FA37-453B-9FCD-77DFEB918FA8}" type="slidenum">
              <a:rPr lang="ru-RU" smtClean="0"/>
              <a:t>‹#›</a:t>
            </a:fld>
            <a:endParaRPr lang="ru-RU"/>
          </a:p>
        </p:txBody>
      </p:sp>
      <p:sp>
        <p:nvSpPr>
          <p:cNvPr id="7" name="Прямоугольник 6">
            <a:extLst>
              <a:ext uri="{FF2B5EF4-FFF2-40B4-BE49-F238E27FC236}">
                <a16:creationId xmlns:a16="http://schemas.microsoft.com/office/drawing/2014/main" xmlns="" id="{50684085-A65D-48CB-853F-BA40CE30AECB}"/>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a:extLst>
              <a:ext uri="{FF2B5EF4-FFF2-40B4-BE49-F238E27FC236}">
                <a16:creationId xmlns:a16="http://schemas.microsoft.com/office/drawing/2014/main" xmlns="" id="{2B24EF2B-DCC6-4F42-B182-52EA31DA44C1}"/>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9" name="Группа 8">
            <a:extLst>
              <a:ext uri="{FF2B5EF4-FFF2-40B4-BE49-F238E27FC236}">
                <a16:creationId xmlns:a16="http://schemas.microsoft.com/office/drawing/2014/main" xmlns="" id="{70B8F308-D14E-468A-BDD0-FE5CA6BCC169}"/>
              </a:ext>
            </a:extLst>
          </p:cNvPr>
          <p:cNvGrpSpPr/>
          <p:nvPr userDrawn="1"/>
        </p:nvGrpSpPr>
        <p:grpSpPr>
          <a:xfrm>
            <a:off x="9347250" y="37980"/>
            <a:ext cx="2844750" cy="286020"/>
            <a:chOff x="9347250" y="37980"/>
            <a:chExt cx="2844750" cy="286020"/>
          </a:xfrm>
        </p:grpSpPr>
        <p:sp>
          <p:nvSpPr>
            <p:cNvPr id="10" name="Прямоугольник 9">
              <a:extLst>
                <a:ext uri="{FF2B5EF4-FFF2-40B4-BE49-F238E27FC236}">
                  <a16:creationId xmlns:a16="http://schemas.microsoft.com/office/drawing/2014/main" xmlns="" id="{0A290FDB-D55C-47F4-8A80-20C71FD04293}"/>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Блок-схема: объединение 10">
              <a:extLst>
                <a:ext uri="{FF2B5EF4-FFF2-40B4-BE49-F238E27FC236}">
                  <a16:creationId xmlns:a16="http://schemas.microsoft.com/office/drawing/2014/main" xmlns="" id="{7A9E373D-E381-4700-9BA1-4757289B2458}"/>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2" name="Группа 11">
            <a:extLst>
              <a:ext uri="{FF2B5EF4-FFF2-40B4-BE49-F238E27FC236}">
                <a16:creationId xmlns:a16="http://schemas.microsoft.com/office/drawing/2014/main" xmlns="" id="{8F2AEF08-A2F0-4D1E-808A-CE246DB84EBE}"/>
              </a:ext>
            </a:extLst>
          </p:cNvPr>
          <p:cNvGrpSpPr/>
          <p:nvPr userDrawn="1"/>
        </p:nvGrpSpPr>
        <p:grpSpPr>
          <a:xfrm>
            <a:off x="-35250" y="6583500"/>
            <a:ext cx="2844750" cy="274500"/>
            <a:chOff x="-35250" y="6583500"/>
            <a:chExt cx="2844750" cy="274500"/>
          </a:xfrm>
        </p:grpSpPr>
        <p:sp>
          <p:nvSpPr>
            <p:cNvPr id="13" name="Прямоугольник 12">
              <a:extLst>
                <a:ext uri="{FF2B5EF4-FFF2-40B4-BE49-F238E27FC236}">
                  <a16:creationId xmlns:a16="http://schemas.microsoft.com/office/drawing/2014/main" xmlns="" id="{8D3008D3-099D-4E42-8849-EAF8119FD91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4" name="Блок-схема: объединение 13">
              <a:extLst>
                <a:ext uri="{FF2B5EF4-FFF2-40B4-BE49-F238E27FC236}">
                  <a16:creationId xmlns:a16="http://schemas.microsoft.com/office/drawing/2014/main" xmlns="" id="{40C47B08-6053-429A-8F6A-35A633767771}"/>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2627625951"/>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37A2455A-A5BA-427C-9E38-9BE884964C0F}"/>
              </a:ext>
            </a:extLst>
          </p:cNvPr>
          <p:cNvSpPr>
            <a:spLocks noGrp="1"/>
          </p:cNvSpPr>
          <p:nvPr>
            <p:ph type="title"/>
          </p:nvPr>
        </p:nvSpPr>
        <p:spPr>
          <a:xfrm>
            <a:off x="831850" y="1709738"/>
            <a:ext cx="10515600" cy="2852737"/>
          </a:xfrm>
        </p:spPr>
        <p:txBody>
          <a:bodyPr anchor="b"/>
          <a:lstStyle>
            <a:lvl1pPr>
              <a:defRPr sz="6000"/>
            </a:lvl1pPr>
          </a:lstStyle>
          <a:p>
            <a:r>
              <a:rPr lang="ru-RU" dirty="0"/>
              <a:t>Образец заголовка</a:t>
            </a:r>
          </a:p>
        </p:txBody>
      </p:sp>
      <p:sp>
        <p:nvSpPr>
          <p:cNvPr id="3" name="Текст 2">
            <a:extLst>
              <a:ext uri="{FF2B5EF4-FFF2-40B4-BE49-F238E27FC236}">
                <a16:creationId xmlns:a16="http://schemas.microsoft.com/office/drawing/2014/main" xmlns="" id="{05F5BE39-AF33-4136-BAD5-30C84A28D79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xmlns="" id="{910C0E4E-C9B5-430F-A9D0-B611903A8719}"/>
              </a:ext>
            </a:extLst>
          </p:cNvPr>
          <p:cNvSpPr>
            <a:spLocks noGrp="1"/>
          </p:cNvSpPr>
          <p:nvPr>
            <p:ph type="dt" sz="half" idx="10"/>
          </p:nvPr>
        </p:nvSpPr>
        <p:spPr/>
        <p:txBody>
          <a:bodyPr/>
          <a:lstStyle/>
          <a:p>
            <a:fld id="{30DCC583-3D21-4AAF-9AF3-3FB5AD7DB367}" type="datetimeFigureOut">
              <a:rPr lang="ru-RU" smtClean="0"/>
              <a:t>21.09.2021</a:t>
            </a:fld>
            <a:endParaRPr lang="ru-RU"/>
          </a:p>
        </p:txBody>
      </p:sp>
      <p:sp>
        <p:nvSpPr>
          <p:cNvPr id="5" name="Нижний колонтитул 4">
            <a:extLst>
              <a:ext uri="{FF2B5EF4-FFF2-40B4-BE49-F238E27FC236}">
                <a16:creationId xmlns:a16="http://schemas.microsoft.com/office/drawing/2014/main" xmlns="" id="{88CA34D2-7520-407B-9C96-08E844DF4620}"/>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256B5428-3B62-484E-B940-38E8EE6F884F}"/>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26835296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2730A772-F936-4A06-8F25-474334A9F3E7}"/>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xmlns="" id="{5F017A4C-35A7-4E9B-A6D4-F84E1810A7F2}"/>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xmlns="" id="{1F70B6F8-7585-47D6-A0AE-AA4D8A4710EB}"/>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xmlns="" id="{5CC19E8B-3206-4DDD-B292-617841A615E0}"/>
              </a:ext>
            </a:extLst>
          </p:cNvPr>
          <p:cNvSpPr>
            <a:spLocks noGrp="1"/>
          </p:cNvSpPr>
          <p:nvPr>
            <p:ph type="dt" sz="half" idx="10"/>
          </p:nvPr>
        </p:nvSpPr>
        <p:spPr/>
        <p:txBody>
          <a:bodyPr/>
          <a:lstStyle/>
          <a:p>
            <a:fld id="{30DCC583-3D21-4AAF-9AF3-3FB5AD7DB367}" type="datetimeFigureOut">
              <a:rPr lang="ru-RU" smtClean="0"/>
              <a:t>21.09.2021</a:t>
            </a:fld>
            <a:endParaRPr lang="ru-RU"/>
          </a:p>
        </p:txBody>
      </p:sp>
      <p:sp>
        <p:nvSpPr>
          <p:cNvPr id="6" name="Нижний колонтитул 5">
            <a:extLst>
              <a:ext uri="{FF2B5EF4-FFF2-40B4-BE49-F238E27FC236}">
                <a16:creationId xmlns:a16="http://schemas.microsoft.com/office/drawing/2014/main" xmlns="" id="{9926FDD4-78D2-459E-A8C4-ED0BEF9EFD3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xmlns="" id="{F2599A41-4DCD-4AD1-A58D-6F4DEBD7DFDA}"/>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15557863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469A023C-3718-4D92-9AF3-0C13EDC35AD0}"/>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xmlns="" id="{95691B40-21F7-4CDF-8D77-78395A41963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xmlns="" id="{F5472072-9261-4DD4-B006-3FA4DDAFB483}"/>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xmlns="" id="{D4CB5001-4BDD-47F0-8C08-E7F8539C573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xmlns="" id="{D88D7B85-098B-47AA-AE26-961B328EE1E9}"/>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xmlns="" id="{55995E15-1A87-43F0-9983-D156DB3AE3D4}"/>
              </a:ext>
            </a:extLst>
          </p:cNvPr>
          <p:cNvSpPr>
            <a:spLocks noGrp="1"/>
          </p:cNvSpPr>
          <p:nvPr>
            <p:ph type="dt" sz="half" idx="10"/>
          </p:nvPr>
        </p:nvSpPr>
        <p:spPr/>
        <p:txBody>
          <a:bodyPr/>
          <a:lstStyle/>
          <a:p>
            <a:fld id="{30DCC583-3D21-4AAF-9AF3-3FB5AD7DB367}" type="datetimeFigureOut">
              <a:rPr lang="ru-RU" smtClean="0"/>
              <a:t>21.09.2021</a:t>
            </a:fld>
            <a:endParaRPr lang="ru-RU"/>
          </a:p>
        </p:txBody>
      </p:sp>
      <p:sp>
        <p:nvSpPr>
          <p:cNvPr id="8" name="Нижний колонтитул 7">
            <a:extLst>
              <a:ext uri="{FF2B5EF4-FFF2-40B4-BE49-F238E27FC236}">
                <a16:creationId xmlns:a16="http://schemas.microsoft.com/office/drawing/2014/main" xmlns="" id="{9B7BFA66-E95E-4B3D-A368-5C8A5AEE86E2}"/>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xmlns="" id="{A85B3603-98D2-47C5-9FA9-5A016E35269B}"/>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27925490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E60DAC91-0EC4-45B7-B41F-0A3CB78533E5}"/>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xmlns="" id="{901D47AB-3BD7-424A-A796-BB161CF57449}"/>
              </a:ext>
            </a:extLst>
          </p:cNvPr>
          <p:cNvSpPr>
            <a:spLocks noGrp="1"/>
          </p:cNvSpPr>
          <p:nvPr>
            <p:ph type="dt" sz="half" idx="10"/>
          </p:nvPr>
        </p:nvSpPr>
        <p:spPr/>
        <p:txBody>
          <a:bodyPr/>
          <a:lstStyle/>
          <a:p>
            <a:fld id="{30DCC583-3D21-4AAF-9AF3-3FB5AD7DB367}" type="datetimeFigureOut">
              <a:rPr lang="ru-RU" smtClean="0"/>
              <a:t>21.09.2021</a:t>
            </a:fld>
            <a:endParaRPr lang="ru-RU"/>
          </a:p>
        </p:txBody>
      </p:sp>
      <p:sp>
        <p:nvSpPr>
          <p:cNvPr id="4" name="Нижний колонтитул 3">
            <a:extLst>
              <a:ext uri="{FF2B5EF4-FFF2-40B4-BE49-F238E27FC236}">
                <a16:creationId xmlns:a16="http://schemas.microsoft.com/office/drawing/2014/main" xmlns="" id="{94D49663-BD51-4BB2-8E02-1DE4689BBE82}"/>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xmlns="" id="{DBBBE390-0444-49BE-804C-F8F7BDCB59A9}"/>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14367294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xmlns="" id="{06C29B13-3E5C-46F0-A823-F33D540F3E16}"/>
              </a:ext>
            </a:extLst>
          </p:cNvPr>
          <p:cNvSpPr>
            <a:spLocks noGrp="1"/>
          </p:cNvSpPr>
          <p:nvPr>
            <p:ph type="dt" sz="half" idx="10"/>
          </p:nvPr>
        </p:nvSpPr>
        <p:spPr/>
        <p:txBody>
          <a:bodyPr/>
          <a:lstStyle/>
          <a:p>
            <a:fld id="{30DCC583-3D21-4AAF-9AF3-3FB5AD7DB367}" type="datetimeFigureOut">
              <a:rPr lang="ru-RU" smtClean="0"/>
              <a:t>21.09.2021</a:t>
            </a:fld>
            <a:endParaRPr lang="ru-RU"/>
          </a:p>
        </p:txBody>
      </p:sp>
      <p:sp>
        <p:nvSpPr>
          <p:cNvPr id="3" name="Нижний колонтитул 2">
            <a:extLst>
              <a:ext uri="{FF2B5EF4-FFF2-40B4-BE49-F238E27FC236}">
                <a16:creationId xmlns:a16="http://schemas.microsoft.com/office/drawing/2014/main" xmlns="" id="{2770CC80-50D2-4524-8F9A-5648C9334464}"/>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xmlns="" id="{248D228C-244E-41C2-9475-A3F7620E4D7E}"/>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9630344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7939BFFF-7D4B-46A7-AA40-C6E376C0CC16}"/>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xmlns="" id="{9096F27A-7FC7-40C8-BD87-50F549F5D5E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xmlns="" id="{C9E14689-0759-4941-B4AE-6FC39ECFF8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xmlns="" id="{3C875869-43D1-4EA2-A0AB-2E5E194A4240}"/>
              </a:ext>
            </a:extLst>
          </p:cNvPr>
          <p:cNvSpPr>
            <a:spLocks noGrp="1"/>
          </p:cNvSpPr>
          <p:nvPr>
            <p:ph type="dt" sz="half" idx="10"/>
          </p:nvPr>
        </p:nvSpPr>
        <p:spPr/>
        <p:txBody>
          <a:bodyPr/>
          <a:lstStyle/>
          <a:p>
            <a:fld id="{30DCC583-3D21-4AAF-9AF3-3FB5AD7DB367}" type="datetimeFigureOut">
              <a:rPr lang="ru-RU" smtClean="0"/>
              <a:t>21.09.2021</a:t>
            </a:fld>
            <a:endParaRPr lang="ru-RU"/>
          </a:p>
        </p:txBody>
      </p:sp>
      <p:sp>
        <p:nvSpPr>
          <p:cNvPr id="6" name="Нижний колонтитул 5">
            <a:extLst>
              <a:ext uri="{FF2B5EF4-FFF2-40B4-BE49-F238E27FC236}">
                <a16:creationId xmlns:a16="http://schemas.microsoft.com/office/drawing/2014/main" xmlns="" id="{3FE07204-E155-4664-A93C-2CFD4C717224}"/>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xmlns="" id="{D63BA261-09B2-4B55-BAD1-FBB8B35D71D2}"/>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16445393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6CACDD31-F738-4BBC-8197-60F2B6F85B3C}"/>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xmlns="" id="{A42B7746-6DE4-4A58-BDA0-BD2B3AC1C67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xmlns="" id="{C437B5AC-39D7-4EEF-80FB-F10FC0533F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xmlns="" id="{DAA86078-E0BB-4EAF-BE97-AFE34FB78F9A}"/>
              </a:ext>
            </a:extLst>
          </p:cNvPr>
          <p:cNvSpPr>
            <a:spLocks noGrp="1"/>
          </p:cNvSpPr>
          <p:nvPr>
            <p:ph type="dt" sz="half" idx="10"/>
          </p:nvPr>
        </p:nvSpPr>
        <p:spPr/>
        <p:txBody>
          <a:bodyPr/>
          <a:lstStyle/>
          <a:p>
            <a:fld id="{30DCC583-3D21-4AAF-9AF3-3FB5AD7DB367}" type="datetimeFigureOut">
              <a:rPr lang="ru-RU" smtClean="0"/>
              <a:t>21.09.2021</a:t>
            </a:fld>
            <a:endParaRPr lang="ru-RU"/>
          </a:p>
        </p:txBody>
      </p:sp>
      <p:sp>
        <p:nvSpPr>
          <p:cNvPr id="6" name="Нижний колонтитул 5">
            <a:extLst>
              <a:ext uri="{FF2B5EF4-FFF2-40B4-BE49-F238E27FC236}">
                <a16:creationId xmlns:a16="http://schemas.microsoft.com/office/drawing/2014/main" xmlns="" id="{5EC9C38B-3ED7-4C08-8B53-64AABBFFC9D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xmlns="" id="{EE460EB6-84B5-4D9D-9421-77AA717CF8BF}"/>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663683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B51CA08B-21C5-48B3-BBD4-516F89769282}"/>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xmlns="" id="{D1DC6044-086D-4123-9A52-7023A8CAA8DE}"/>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331F93CA-E619-4D30-84C4-F0EE705C3161}"/>
              </a:ext>
            </a:extLst>
          </p:cNvPr>
          <p:cNvSpPr>
            <a:spLocks noGrp="1"/>
          </p:cNvSpPr>
          <p:nvPr>
            <p:ph type="dt" sz="half" idx="10"/>
          </p:nvPr>
        </p:nvSpPr>
        <p:spPr/>
        <p:txBody>
          <a:bodyPr/>
          <a:lstStyle/>
          <a:p>
            <a:fld id="{30DCC583-3D21-4AAF-9AF3-3FB5AD7DB367}" type="datetimeFigureOut">
              <a:rPr lang="ru-RU" smtClean="0"/>
              <a:t>21.09.2021</a:t>
            </a:fld>
            <a:endParaRPr lang="ru-RU"/>
          </a:p>
        </p:txBody>
      </p:sp>
      <p:sp>
        <p:nvSpPr>
          <p:cNvPr id="5" name="Нижний колонтитул 4">
            <a:extLst>
              <a:ext uri="{FF2B5EF4-FFF2-40B4-BE49-F238E27FC236}">
                <a16:creationId xmlns:a16="http://schemas.microsoft.com/office/drawing/2014/main" xmlns="" id="{BF3E8E11-418A-45BD-BE48-9A018E597EA2}"/>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D5C7D2DA-5EFC-422F-93C7-B6A5C1FCDA20}"/>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26821714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xmlns="" id="{587425A3-DB50-4B33-ACEE-6BCFD722B79F}"/>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xmlns="" id="{9CDA87A4-01C8-4083-8921-F46C3CBB9595}"/>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4F22CEBC-8441-45EE-84F1-77262CBE18CB}"/>
              </a:ext>
            </a:extLst>
          </p:cNvPr>
          <p:cNvSpPr>
            <a:spLocks noGrp="1"/>
          </p:cNvSpPr>
          <p:nvPr>
            <p:ph type="dt" sz="half" idx="10"/>
          </p:nvPr>
        </p:nvSpPr>
        <p:spPr/>
        <p:txBody>
          <a:bodyPr/>
          <a:lstStyle/>
          <a:p>
            <a:fld id="{30DCC583-3D21-4AAF-9AF3-3FB5AD7DB367}" type="datetimeFigureOut">
              <a:rPr lang="ru-RU" smtClean="0"/>
              <a:t>21.09.2021</a:t>
            </a:fld>
            <a:endParaRPr lang="ru-RU"/>
          </a:p>
        </p:txBody>
      </p:sp>
      <p:sp>
        <p:nvSpPr>
          <p:cNvPr id="5" name="Нижний колонтитул 4">
            <a:extLst>
              <a:ext uri="{FF2B5EF4-FFF2-40B4-BE49-F238E27FC236}">
                <a16:creationId xmlns:a16="http://schemas.microsoft.com/office/drawing/2014/main" xmlns="" id="{11EB80D2-964F-4ED7-B22B-00C198AF77D0}"/>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A9FDA51E-F499-4E15-A6C9-3D4C7ACF376C}"/>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33723272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hyperlink" Target="https://presentation-creation.ru/" TargetMode="Externa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0791E3D0-687F-4DE6-B6F0-85C1D708120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xmlns="" id="{D35D4ADB-7653-4AC5-A885-1DE9BAA65C7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83300A36-AF8E-4392-8277-191CACCFE4D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DCC583-3D21-4AAF-9AF3-3FB5AD7DB367}" type="datetimeFigureOut">
              <a:rPr lang="ru-RU" smtClean="0"/>
              <a:t>21.09.2021</a:t>
            </a:fld>
            <a:endParaRPr lang="ru-RU"/>
          </a:p>
        </p:txBody>
      </p:sp>
      <p:sp>
        <p:nvSpPr>
          <p:cNvPr id="5" name="Нижний колонтитул 4">
            <a:extLst>
              <a:ext uri="{FF2B5EF4-FFF2-40B4-BE49-F238E27FC236}">
                <a16:creationId xmlns:a16="http://schemas.microsoft.com/office/drawing/2014/main" xmlns="" id="{8BE257E4-61BE-4214-979E-63457ADDB3C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xmlns="" id="{40F8A263-EAA6-4512-A9EB-C85D57E123A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5C6B13-FA37-453B-9FCD-77DFEB918FA8}" type="slidenum">
              <a:rPr lang="ru-RU" smtClean="0"/>
              <a:t>‹#›</a:t>
            </a:fld>
            <a:endParaRPr lang="ru-RU"/>
          </a:p>
        </p:txBody>
      </p:sp>
      <p:pic>
        <p:nvPicPr>
          <p:cNvPr id="7" name="Рисунок 6">
            <a:hlinkClick r:id="rId19"/>
            <a:extLst>
              <a:ext uri="{FF2B5EF4-FFF2-40B4-BE49-F238E27FC236}">
                <a16:creationId xmlns:a16="http://schemas.microsoft.com/office/drawing/2014/main" xmlns="" id="{3338D9FF-21EF-468B-966D-AC02DDF30269}"/>
              </a:ext>
            </a:extLst>
          </p:cNvPr>
          <p:cNvPicPr>
            <a:picLocks noChangeAspect="1"/>
          </p:cNvPicPr>
          <p:nvPr userDrawn="1"/>
        </p:nvPicPr>
        <p:blipFill>
          <a:blip r:embed="rId20">
            <a:extLst>
              <a:ext uri="{28A0092B-C50C-407E-A947-70E740481C1C}">
                <a14:useLocalDpi xmlns:a14="http://schemas.microsoft.com/office/drawing/2010/main"/>
              </a:ext>
            </a:extLst>
          </a:blip>
          <a:stretch>
            <a:fillRect/>
          </a:stretch>
        </p:blipFill>
        <p:spPr>
          <a:xfrm>
            <a:off x="-1194000" y="367393"/>
            <a:ext cx="757762" cy="757762"/>
          </a:xfrm>
          <a:prstGeom prst="rect">
            <a:avLst/>
          </a:prstGeom>
        </p:spPr>
      </p:pic>
    </p:spTree>
    <p:extLst>
      <p:ext uri="{BB962C8B-B14F-4D97-AF65-F5344CB8AC3E}">
        <p14:creationId xmlns:p14="http://schemas.microsoft.com/office/powerpoint/2010/main" val="270595274"/>
      </p:ext>
    </p:extLst>
  </p:cSld>
  <p:clrMap bg1="lt1" tx1="dk1" bg2="lt2" tx2="dk2" accent1="accent1" accent2="accent2" accent3="accent3" accent4="accent4" accent5="accent5" accent6="accent6" hlink="hlink" folHlink="folHlink"/>
  <p:sldLayoutIdLst>
    <p:sldLayoutId id="2147483649" r:id="rId1"/>
    <p:sldLayoutId id="2147483664" r:id="rId2"/>
    <p:sldLayoutId id="2147483660" r:id="rId3"/>
    <p:sldLayoutId id="2147483661" r:id="rId4"/>
    <p:sldLayoutId id="2147483665" r:id="rId5"/>
    <p:sldLayoutId id="2147483666" r:id="rId6"/>
    <p:sldLayoutId id="2147483662" r:id="rId7"/>
    <p:sldLayoutId id="2147483650" r:id="rId8"/>
    <p:sldLayoutId id="2147483651" r:id="rId9"/>
    <p:sldLayoutId id="2147483652" r:id="rId10"/>
    <p:sldLayoutId id="2147483653" r:id="rId11"/>
    <p:sldLayoutId id="2147483654" r:id="rId12"/>
    <p:sldLayoutId id="2147483655" r:id="rId13"/>
    <p:sldLayoutId id="2147483656" r:id="rId14"/>
    <p:sldLayoutId id="2147483657" r:id="rId15"/>
    <p:sldLayoutId id="2147483658" r:id="rId16"/>
    <p:sldLayoutId id="2147483659" r:id="rId17"/>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5.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6.png"/><Relationship Id="rId1" Type="http://schemas.openxmlformats.org/officeDocument/2006/relationships/slideLayout" Target="../slideLayouts/slideLayout5.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xmlns="" id="{8E7EAC4F-4CA6-4923-B32A-5AC1D764DEB0}"/>
              </a:ext>
            </a:extLst>
          </p:cNvPr>
          <p:cNvSpPr>
            <a:spLocks noGrp="1"/>
          </p:cNvSpPr>
          <p:nvPr>
            <p:ph type="ctrTitle"/>
          </p:nvPr>
        </p:nvSpPr>
        <p:spPr>
          <a:xfrm>
            <a:off x="4851407" y="5263054"/>
            <a:ext cx="7065000" cy="610338"/>
          </a:xfrm>
        </p:spPr>
        <p:txBody>
          <a:bodyPr>
            <a:noAutofit/>
          </a:bodyPr>
          <a:lstStyle/>
          <a:p>
            <a:r>
              <a:rPr lang="en-US" sz="3200" dirty="0"/>
              <a:t>Medical Device Quality Management Systems </a:t>
            </a:r>
            <a:r>
              <a:rPr lang="ru-RU" sz="3200" dirty="0"/>
              <a:t/>
            </a:r>
            <a:br>
              <a:rPr lang="ru-RU" sz="3200" dirty="0"/>
            </a:br>
            <a:r>
              <a:rPr lang="en-US" sz="3200" dirty="0"/>
              <a:t>Strategy and Techniques for Improving Efficiency and </a:t>
            </a:r>
            <a:r>
              <a:rPr lang="en-US" sz="3200" dirty="0" smtClean="0"/>
              <a:t>Effectiveness</a:t>
            </a:r>
            <a:r>
              <a:rPr lang="en-US" sz="2800" dirty="0" smtClean="0"/>
              <a:t/>
            </a:r>
            <a:br>
              <a:rPr lang="en-US" sz="2800" dirty="0" smtClean="0"/>
            </a:br>
            <a:r>
              <a:rPr lang="ru-RU" sz="3200" dirty="0"/>
              <a:t>Стратегия систем управления качеством медицинских изделий и методы повышения эффективности и </a:t>
            </a:r>
            <a:r>
              <a:rPr lang="ru-RU" sz="3200" dirty="0" smtClean="0"/>
              <a:t>результативности</a:t>
            </a:r>
            <a:br>
              <a:rPr lang="ru-RU" sz="3200" dirty="0" smtClean="0"/>
            </a:br>
            <a:r>
              <a:rPr lang="en-US" sz="2800" dirty="0"/>
              <a:t>Course№1: Quality Management systems (General Requirements)</a:t>
            </a:r>
            <a:r>
              <a:rPr lang="en-US" sz="3200" dirty="0" smtClean="0"/>
              <a:t/>
            </a:r>
            <a:br>
              <a:rPr lang="en-US" sz="3200" dirty="0" smtClean="0"/>
            </a:br>
            <a:r>
              <a:rPr lang="ru-RU" sz="2800" dirty="0" smtClean="0"/>
              <a:t>Курс№1: </a:t>
            </a:r>
            <a:r>
              <a:rPr lang="ru-RU" sz="2800" dirty="0"/>
              <a:t>Системы менеджмента качества </a:t>
            </a:r>
            <a:r>
              <a:rPr lang="ru-RU" sz="2800" dirty="0" smtClean="0"/>
              <a:t/>
            </a:r>
            <a:br>
              <a:rPr lang="ru-RU" sz="2800" dirty="0" smtClean="0"/>
            </a:br>
            <a:r>
              <a:rPr lang="ru-RU" sz="2800" dirty="0" smtClean="0"/>
              <a:t>(</a:t>
            </a:r>
            <a:r>
              <a:rPr lang="ru-RU" sz="2800" dirty="0"/>
              <a:t>Общие требования)</a:t>
            </a:r>
            <a:endParaRPr lang="ru-RU" sz="2800" dirty="0">
              <a:solidFill>
                <a:srgbClr val="2191C9"/>
              </a:solidFill>
            </a:endParaRPr>
          </a:p>
        </p:txBody>
      </p:sp>
      <p:sp>
        <p:nvSpPr>
          <p:cNvPr id="11" name="Подзаголовок 10">
            <a:extLst>
              <a:ext uri="{FF2B5EF4-FFF2-40B4-BE49-F238E27FC236}">
                <a16:creationId xmlns:a16="http://schemas.microsoft.com/office/drawing/2014/main" xmlns="" id="{AF29B94B-341B-4130-A56C-69AFAE243B10}"/>
              </a:ext>
            </a:extLst>
          </p:cNvPr>
          <p:cNvSpPr>
            <a:spLocks noGrp="1"/>
          </p:cNvSpPr>
          <p:nvPr>
            <p:ph type="subTitle" idx="1"/>
          </p:nvPr>
        </p:nvSpPr>
        <p:spPr>
          <a:xfrm>
            <a:off x="5211407" y="5251534"/>
            <a:ext cx="6705000" cy="1655762"/>
          </a:xfrm>
        </p:spPr>
        <p:txBody>
          <a:bodyPr>
            <a:normAutofit/>
          </a:bodyPr>
          <a:lstStyle/>
          <a:p>
            <a:pPr algn="l"/>
            <a:r>
              <a:rPr lang="ru-RU" dirty="0" smtClean="0"/>
              <a:t> </a:t>
            </a:r>
          </a:p>
          <a:p>
            <a:pPr algn="l"/>
            <a:endParaRPr lang="ru-RU" dirty="0"/>
          </a:p>
          <a:p>
            <a:pPr algn="l"/>
            <a:endParaRPr lang="ru-RU" dirty="0"/>
          </a:p>
        </p:txBody>
      </p:sp>
      <p:sp>
        <p:nvSpPr>
          <p:cNvPr id="13" name="Прямоугольник 12">
            <a:extLst>
              <a:ext uri="{FF2B5EF4-FFF2-40B4-BE49-F238E27FC236}">
                <a16:creationId xmlns:a16="http://schemas.microsoft.com/office/drawing/2014/main" xmlns="" id="{F7CFC1E0-04B4-4DF4-880F-E699422B9A4B}"/>
              </a:ext>
            </a:extLst>
          </p:cNvPr>
          <p:cNvSpPr/>
          <p:nvPr/>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Прямоугольник 13">
            <a:extLst>
              <a:ext uri="{FF2B5EF4-FFF2-40B4-BE49-F238E27FC236}">
                <a16:creationId xmlns:a16="http://schemas.microsoft.com/office/drawing/2014/main" xmlns="" id="{5A8F3379-E67C-4B72-84CA-BF535167ECA6}"/>
              </a:ext>
            </a:extLst>
          </p:cNvPr>
          <p:cNvSpPr/>
          <p:nvPr/>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5" name="Группа 14">
            <a:extLst>
              <a:ext uri="{FF2B5EF4-FFF2-40B4-BE49-F238E27FC236}">
                <a16:creationId xmlns:a16="http://schemas.microsoft.com/office/drawing/2014/main" xmlns="" id="{007CF127-4088-463B-9FF9-7846F45FB650}"/>
              </a:ext>
            </a:extLst>
          </p:cNvPr>
          <p:cNvGrpSpPr/>
          <p:nvPr/>
        </p:nvGrpSpPr>
        <p:grpSpPr>
          <a:xfrm>
            <a:off x="9347250" y="37980"/>
            <a:ext cx="2844750" cy="286020"/>
            <a:chOff x="9347250" y="37980"/>
            <a:chExt cx="2844750" cy="286020"/>
          </a:xfrm>
        </p:grpSpPr>
        <p:sp>
          <p:nvSpPr>
            <p:cNvPr id="16" name="Прямоугольник 15">
              <a:extLst>
                <a:ext uri="{FF2B5EF4-FFF2-40B4-BE49-F238E27FC236}">
                  <a16:creationId xmlns:a16="http://schemas.microsoft.com/office/drawing/2014/main" xmlns="" id="{C820479F-3D54-4A8D-B7C0-FD8BAB64BB3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7" name="Блок-схема: объединение 16">
              <a:extLst>
                <a:ext uri="{FF2B5EF4-FFF2-40B4-BE49-F238E27FC236}">
                  <a16:creationId xmlns:a16="http://schemas.microsoft.com/office/drawing/2014/main" xmlns="" id="{B582E1CD-4706-48AF-9A34-9F54D5177C5D}"/>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8" name="Группа 17">
            <a:extLst>
              <a:ext uri="{FF2B5EF4-FFF2-40B4-BE49-F238E27FC236}">
                <a16:creationId xmlns:a16="http://schemas.microsoft.com/office/drawing/2014/main" xmlns="" id="{71A15713-6F86-4436-A01D-BCBAAEEBBD1B}"/>
              </a:ext>
            </a:extLst>
          </p:cNvPr>
          <p:cNvGrpSpPr/>
          <p:nvPr/>
        </p:nvGrpSpPr>
        <p:grpSpPr>
          <a:xfrm>
            <a:off x="-35250" y="6583500"/>
            <a:ext cx="2844750" cy="274500"/>
            <a:chOff x="-35250" y="6583500"/>
            <a:chExt cx="2844750" cy="274500"/>
          </a:xfrm>
        </p:grpSpPr>
        <p:sp>
          <p:nvSpPr>
            <p:cNvPr id="19" name="Прямоугольник 18">
              <a:extLst>
                <a:ext uri="{FF2B5EF4-FFF2-40B4-BE49-F238E27FC236}">
                  <a16:creationId xmlns:a16="http://schemas.microsoft.com/office/drawing/2014/main" xmlns="" id="{E3F0F0A3-967A-4525-9622-587DF8FB0754}"/>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0" name="Блок-схема: объединение 19">
              <a:extLst>
                <a:ext uri="{FF2B5EF4-FFF2-40B4-BE49-F238E27FC236}">
                  <a16:creationId xmlns:a16="http://schemas.microsoft.com/office/drawing/2014/main" xmlns="" id="{FD653D20-87A3-4A65-9DB0-1DE7E7DD3858}"/>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pic>
        <p:nvPicPr>
          <p:cNvPr id="1026" name="Picture 2" descr="Difference Between ISO 13485: 2012 and 2016 | RegDesk"/>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4034" y="175230"/>
            <a:ext cx="3895931" cy="219146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op Tips - Building your ISO Quality Management System - PharmaLex"/>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928" y="3962699"/>
            <a:ext cx="4882071" cy="2533051"/>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420970" y="6164668"/>
            <a:ext cx="3805850" cy="246221"/>
          </a:xfrm>
          <a:prstGeom prst="rect">
            <a:avLst/>
          </a:prstGeom>
        </p:spPr>
        <p:txBody>
          <a:bodyPr wrap="none">
            <a:spAutoFit/>
          </a:bodyPr>
          <a:lstStyle/>
          <a:p>
            <a:r>
              <a:rPr lang="en-US" sz="1000" dirty="0"/>
              <a:t>https://www.pharmalex.com/wp-content/uploads/2019/04/QMS.jpg</a:t>
            </a:r>
            <a:endParaRPr lang="ru-RU" sz="1000" dirty="0"/>
          </a:p>
        </p:txBody>
      </p:sp>
      <p:sp>
        <p:nvSpPr>
          <p:cNvPr id="3" name="Прямоугольник 2"/>
          <p:cNvSpPr/>
          <p:nvPr/>
        </p:nvSpPr>
        <p:spPr>
          <a:xfrm>
            <a:off x="3722166" y="261235"/>
            <a:ext cx="6096000" cy="246221"/>
          </a:xfrm>
          <a:prstGeom prst="rect">
            <a:avLst/>
          </a:prstGeom>
        </p:spPr>
        <p:txBody>
          <a:bodyPr>
            <a:spAutoFit/>
          </a:bodyPr>
          <a:lstStyle/>
          <a:p>
            <a:r>
              <a:rPr lang="en-US" sz="1000" dirty="0"/>
              <a:t>https://www.regdesk.co/wp-content/uploads/2019/09/bbe0ebe6-d5ca-48b1-a280-37ea5d2070de-1280x720.png</a:t>
            </a:r>
            <a:endParaRPr lang="ru-RU" sz="1000" dirty="0"/>
          </a:p>
        </p:txBody>
      </p:sp>
    </p:spTree>
    <p:extLst>
      <p:ext uri="{BB962C8B-B14F-4D97-AF65-F5344CB8AC3E}">
        <p14:creationId xmlns:p14="http://schemas.microsoft.com/office/powerpoint/2010/main" val="31122676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a:extLst>
              <a:ext uri="{FF2B5EF4-FFF2-40B4-BE49-F238E27FC236}">
                <a16:creationId xmlns:a16="http://schemas.microsoft.com/office/drawing/2014/main" xmlns="" id="{9CB5E0D7-A100-4360-B842-E165E2E10A95}"/>
              </a:ext>
            </a:extLst>
          </p:cNvPr>
          <p:cNvSpPr>
            <a:spLocks noGrp="1"/>
          </p:cNvSpPr>
          <p:nvPr>
            <p:ph type="title"/>
          </p:nvPr>
        </p:nvSpPr>
        <p:spPr>
          <a:xfrm>
            <a:off x="8076000" y="189001"/>
            <a:ext cx="2295000" cy="270000"/>
          </a:xfrm>
        </p:spPr>
        <p:txBody>
          <a:bodyPr>
            <a:noAutofit/>
          </a:bodyPr>
          <a:lstStyle/>
          <a:p>
            <a:r>
              <a:rPr lang="ru-RU" sz="2000" dirty="0" smtClean="0"/>
              <a:t>ВВЕДЕНИЕ</a:t>
            </a:r>
            <a:endParaRPr lang="ru-RU" sz="2000" dirty="0">
              <a:solidFill>
                <a:srgbClr val="2191C9"/>
              </a:solidFill>
            </a:endParaRPr>
          </a:p>
        </p:txBody>
      </p:sp>
      <p:sp>
        <p:nvSpPr>
          <p:cNvPr id="8" name="Текст 7">
            <a:extLst>
              <a:ext uri="{FF2B5EF4-FFF2-40B4-BE49-F238E27FC236}">
                <a16:creationId xmlns:a16="http://schemas.microsoft.com/office/drawing/2014/main" xmlns="" id="{A98C920F-FE29-4D43-90EC-355F494088EC}"/>
              </a:ext>
            </a:extLst>
          </p:cNvPr>
          <p:cNvSpPr>
            <a:spLocks noGrp="1"/>
          </p:cNvSpPr>
          <p:nvPr>
            <p:ph type="body" sz="quarter" idx="11"/>
          </p:nvPr>
        </p:nvSpPr>
        <p:spPr>
          <a:xfrm>
            <a:off x="5916000" y="465258"/>
            <a:ext cx="5625000" cy="2115412"/>
          </a:xfrm>
        </p:spPr>
        <p:txBody>
          <a:bodyPr>
            <a:noAutofit/>
          </a:bodyPr>
          <a:lstStyle/>
          <a:p>
            <a:pPr marL="0" indent="0">
              <a:buNone/>
            </a:pPr>
            <a:r>
              <a:rPr lang="ru-RU" sz="1600" dirty="0"/>
              <a:t>Мир управления качеством в индустрии медицинского оборудования претерпел значительные изменения, представленные публикацией новой редакции стандарта </a:t>
            </a:r>
            <a:r>
              <a:rPr lang="en-US" sz="1600" dirty="0"/>
              <a:t>ISO</a:t>
            </a:r>
            <a:r>
              <a:rPr lang="ru-RU" sz="1600" dirty="0"/>
              <a:t> 13485, редакции 2016 года. Эта редакция ставит перед организациями новые задачи, а также меняет старые задачи. Этот курс представляет собой полное руководство по реализации всех требований стандарта. Чтобы представить читателю практическое и полезное руководство, я дал определение своей политики и целей в области качества.</a:t>
            </a:r>
          </a:p>
          <a:p>
            <a:pPr marL="0" indent="0">
              <a:buNone/>
            </a:pPr>
            <a:r>
              <a:rPr lang="ru-RU" sz="1600" dirty="0"/>
              <a:t>Представление и обзор требований стандарта </a:t>
            </a:r>
            <a:r>
              <a:rPr lang="en-US" sz="1600" dirty="0"/>
              <a:t>ISO</a:t>
            </a:r>
            <a:r>
              <a:rPr lang="ru-RU" sz="1600" dirty="0"/>
              <a:t> 13485: 2016 посредством анализа, интерпретации и демонстрации, с объяснениями, проницательными примерами и событиями из различных отраслей и секторов</a:t>
            </a:r>
            <a:r>
              <a:rPr lang="ru-RU" sz="1600" dirty="0" smtClean="0"/>
              <a:t>.</a:t>
            </a:r>
            <a:endParaRPr lang="en-US" sz="1600" dirty="0" smtClean="0"/>
          </a:p>
          <a:p>
            <a:pPr marL="0" indent="0">
              <a:buNone/>
            </a:pPr>
            <a:r>
              <a:rPr lang="ru-RU" sz="1600" dirty="0"/>
              <a:t>Мои цели в области </a:t>
            </a:r>
            <a:r>
              <a:rPr lang="ru-RU" sz="1600" dirty="0" smtClean="0"/>
              <a:t>качества для наших студентов</a:t>
            </a:r>
            <a:endParaRPr lang="ru-RU" sz="1600" dirty="0"/>
          </a:p>
          <a:p>
            <a:pPr lvl="0">
              <a:buFont typeface="Wingdings" panose="05000000000000000000" pitchFamily="2" charset="2"/>
              <a:buChar char="Ø"/>
            </a:pPr>
            <a:r>
              <a:rPr lang="ru-RU" sz="1600" dirty="0"/>
              <a:t>Приверженность высочайшему уровню консалтинга в отношении ISO 13485: стандарт 2016.</a:t>
            </a:r>
          </a:p>
          <a:p>
            <a:pPr lvl="0">
              <a:buFont typeface="Wingdings" panose="05000000000000000000" pitchFamily="2" charset="2"/>
              <a:buChar char="Ø"/>
            </a:pPr>
            <a:r>
              <a:rPr lang="ru-RU" sz="1600" dirty="0"/>
              <a:t>Рассмотрение всех тем и вопросов, связанных с реализацией продукт или услуга со ссылкой на различные типы процессов и продукты.</a:t>
            </a:r>
          </a:p>
          <a:p>
            <a:pPr lvl="0">
              <a:buFont typeface="Wingdings" panose="05000000000000000000" pitchFamily="2" charset="2"/>
              <a:buChar char="Ø"/>
            </a:pPr>
            <a:r>
              <a:rPr lang="ru-RU" sz="1600" dirty="0"/>
              <a:t>Обеспечение поддержки в реализации эффективного качества система управления.</a:t>
            </a:r>
          </a:p>
          <a:p>
            <a:pPr lvl="0">
              <a:buFont typeface="Wingdings" panose="05000000000000000000" pitchFamily="2" charset="2"/>
              <a:buChar char="Ø"/>
            </a:pPr>
            <a:r>
              <a:rPr lang="ru-RU" sz="1600" dirty="0"/>
              <a:t>Облегчение документирования процессов.</a:t>
            </a:r>
          </a:p>
          <a:p>
            <a:pPr>
              <a:buFont typeface="Wingdings" panose="05000000000000000000" pitchFamily="2" charset="2"/>
              <a:buChar char="Ø"/>
            </a:pPr>
            <a:r>
              <a:rPr lang="ru-RU" sz="1600" dirty="0"/>
              <a:t>Ссылка на новые задачи, представленные в ISO 13485: стандарт 2016.</a:t>
            </a:r>
            <a:endParaRPr lang="ru-RU" sz="1600" dirty="0"/>
          </a:p>
        </p:txBody>
      </p:sp>
      <p:pic>
        <p:nvPicPr>
          <p:cNvPr id="2054" name="Picture 6" descr="Medical Device Performance and Safety Testing | UL"/>
          <p:cNvPicPr>
            <a:picLocks noGrp="1" noChangeAspect="1" noChangeArrowheads="1"/>
          </p:cNvPicPr>
          <p:nvPr>
            <p:ph type="pic" sz="quarter" idx="10"/>
          </p:nvPr>
        </p:nvPicPr>
        <p:blipFill>
          <a:blip r:embed="rId2">
            <a:extLst>
              <a:ext uri="{28A0092B-C50C-407E-A947-70E740481C1C}">
                <a14:useLocalDpi xmlns:a14="http://schemas.microsoft.com/office/drawing/2010/main" val="0"/>
              </a:ext>
            </a:extLst>
          </a:blip>
          <a:srcRect l="21641" r="21641"/>
          <a:stretch>
            <a:fillRect/>
          </a:stretch>
        </p:blipFill>
        <p:spPr bwMode="auto">
          <a:xfrm>
            <a:off x="11371" y="189000"/>
            <a:ext cx="5186362" cy="6480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12771" y="6256490"/>
            <a:ext cx="6096000" cy="400110"/>
          </a:xfrm>
          <a:prstGeom prst="rect">
            <a:avLst/>
          </a:prstGeom>
        </p:spPr>
        <p:txBody>
          <a:bodyPr>
            <a:spAutoFit/>
          </a:bodyPr>
          <a:lstStyle/>
          <a:p>
            <a:r>
              <a:rPr lang="ru-RU" sz="1000" dirty="0"/>
              <a:t>https://www.ul.com/sites/g/files/qbfpbp251/files/styles/hero_boxed_width/public/2020-05/BNG-UL120-Altered-Medical-Devices-1200x900.jpg?itok=igwsH8rY</a:t>
            </a:r>
          </a:p>
        </p:txBody>
      </p:sp>
    </p:spTree>
    <p:extLst>
      <p:ext uri="{BB962C8B-B14F-4D97-AF65-F5344CB8AC3E}">
        <p14:creationId xmlns:p14="http://schemas.microsoft.com/office/powerpoint/2010/main" val="12666740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7">
            <a:extLst>
              <a:ext uri="{FF2B5EF4-FFF2-40B4-BE49-F238E27FC236}">
                <a16:creationId xmlns:a16="http://schemas.microsoft.com/office/drawing/2014/main" xmlns="" id="{337F4F8C-36B0-4DEE-8AA3-2EEA53A20B7A}"/>
              </a:ext>
            </a:extLst>
          </p:cNvPr>
          <p:cNvSpPr>
            <a:spLocks noGrp="1"/>
          </p:cNvSpPr>
          <p:nvPr>
            <p:ph type="title"/>
          </p:nvPr>
        </p:nvSpPr>
        <p:spPr>
          <a:xfrm>
            <a:off x="776461" y="396769"/>
            <a:ext cx="5257800" cy="1325563"/>
          </a:xfrm>
        </p:spPr>
        <p:txBody>
          <a:bodyPr/>
          <a:lstStyle/>
          <a:p>
            <a:r>
              <a:rPr lang="ru-RU" dirty="0" smtClean="0"/>
              <a:t> </a:t>
            </a:r>
            <a:endParaRPr lang="ru-RU" dirty="0">
              <a:solidFill>
                <a:srgbClr val="2191C9"/>
              </a:solidFill>
            </a:endParaRPr>
          </a:p>
        </p:txBody>
      </p:sp>
      <p:sp>
        <p:nvSpPr>
          <p:cNvPr id="16" name="Текст 7">
            <a:extLst>
              <a:ext uri="{FF2B5EF4-FFF2-40B4-BE49-F238E27FC236}">
                <a16:creationId xmlns:a16="http://schemas.microsoft.com/office/drawing/2014/main" xmlns="" id="{D89E8A8A-2FDF-4DE5-8808-AB76F94A041F}"/>
              </a:ext>
            </a:extLst>
          </p:cNvPr>
          <p:cNvSpPr>
            <a:spLocks noGrp="1"/>
          </p:cNvSpPr>
          <p:nvPr>
            <p:ph type="body" sz="quarter" idx="11"/>
          </p:nvPr>
        </p:nvSpPr>
        <p:spPr>
          <a:xfrm>
            <a:off x="786000" y="1899000"/>
            <a:ext cx="5625000" cy="1814762"/>
          </a:xfrm>
        </p:spPr>
        <p:txBody>
          <a:bodyPr>
            <a:noAutofit/>
          </a:bodyPr>
          <a:lstStyle/>
          <a:p>
            <a:pPr marL="0" indent="0">
              <a:buNone/>
            </a:pPr>
            <a:r>
              <a:rPr lang="ru-RU" sz="2000" dirty="0" smtClean="0"/>
              <a:t>  </a:t>
            </a:r>
            <a:endParaRPr lang="en-US" sz="2000" dirty="0"/>
          </a:p>
        </p:txBody>
      </p:sp>
      <p:sp>
        <p:nvSpPr>
          <p:cNvPr id="17" name="Прямоугольник 16">
            <a:extLst>
              <a:ext uri="{FF2B5EF4-FFF2-40B4-BE49-F238E27FC236}">
                <a16:creationId xmlns:a16="http://schemas.microsoft.com/office/drawing/2014/main" xmlns="" id="{704C62DA-6304-485B-B8F3-C76176D2001B}"/>
              </a:ext>
            </a:extLst>
          </p:cNvPr>
          <p:cNvSpPr/>
          <p:nvPr/>
        </p:nvSpPr>
        <p:spPr>
          <a:xfrm>
            <a:off x="776461" y="3629513"/>
            <a:ext cx="5625000" cy="400110"/>
          </a:xfrm>
          <a:prstGeom prst="rect">
            <a:avLst/>
          </a:prstGeom>
        </p:spPr>
        <p:txBody>
          <a:bodyPr wrap="square">
            <a:spAutoFit/>
          </a:bodyPr>
          <a:lstStyle/>
          <a:p>
            <a:r>
              <a:rPr lang="ru-RU" sz="2000" b="1" dirty="0" smtClean="0"/>
              <a:t> </a:t>
            </a:r>
            <a:endParaRPr lang="ru-RU" dirty="0"/>
          </a:p>
        </p:txBody>
      </p:sp>
      <p:sp>
        <p:nvSpPr>
          <p:cNvPr id="18" name="Прямоугольник 17">
            <a:extLst>
              <a:ext uri="{FF2B5EF4-FFF2-40B4-BE49-F238E27FC236}">
                <a16:creationId xmlns:a16="http://schemas.microsoft.com/office/drawing/2014/main" xmlns="" id="{53715E9F-41CA-47F9-A3DA-04C12322D4A4}"/>
              </a:ext>
            </a:extLst>
          </p:cNvPr>
          <p:cNvSpPr/>
          <p:nvPr/>
        </p:nvSpPr>
        <p:spPr>
          <a:xfrm>
            <a:off x="789498" y="4614882"/>
            <a:ext cx="5625000" cy="400110"/>
          </a:xfrm>
          <a:prstGeom prst="rect">
            <a:avLst/>
          </a:prstGeom>
        </p:spPr>
        <p:txBody>
          <a:bodyPr wrap="square">
            <a:spAutoFit/>
          </a:bodyPr>
          <a:lstStyle/>
          <a:p>
            <a:r>
              <a:rPr lang="ru-RU" sz="2000" b="1" dirty="0" smtClean="0"/>
              <a:t> </a:t>
            </a:r>
            <a:endParaRPr lang="ru-RU" dirty="0"/>
          </a:p>
        </p:txBody>
      </p:sp>
      <p:sp>
        <p:nvSpPr>
          <p:cNvPr id="19" name="Прямоугольник 18">
            <a:extLst>
              <a:ext uri="{FF2B5EF4-FFF2-40B4-BE49-F238E27FC236}">
                <a16:creationId xmlns:a16="http://schemas.microsoft.com/office/drawing/2014/main" xmlns="" id="{BE105C68-BB11-4B9E-AA0D-09E262934B6A}"/>
              </a:ext>
            </a:extLst>
          </p:cNvPr>
          <p:cNvSpPr/>
          <p:nvPr/>
        </p:nvSpPr>
        <p:spPr>
          <a:xfrm>
            <a:off x="776461" y="5600251"/>
            <a:ext cx="5625000" cy="369332"/>
          </a:xfrm>
          <a:prstGeom prst="rect">
            <a:avLst/>
          </a:prstGeom>
        </p:spPr>
        <p:txBody>
          <a:bodyPr wrap="square">
            <a:spAutoFit/>
          </a:bodyPr>
          <a:lstStyle/>
          <a:p>
            <a:r>
              <a:rPr lang="ru-RU" dirty="0" smtClean="0"/>
              <a:t> </a:t>
            </a:r>
            <a:endParaRPr lang="ru-RU" dirty="0"/>
          </a:p>
        </p:txBody>
      </p:sp>
      <p:pic>
        <p:nvPicPr>
          <p:cNvPr id="3076" name="Picture 4" descr="ISO 13485 КВАЛИУСИЯ СИСТЕМ РЕГИСТРАЦИЯ | E&amp;amp;E MEDICALS"/>
          <p:cNvPicPr>
            <a:picLocks noGrp="1" noChangeAspect="1" noChangeArrowheads="1"/>
          </p:cNvPicPr>
          <p:nvPr>
            <p:ph type="pic" sz="quarter" idx="10"/>
          </p:nvPr>
        </p:nvPicPr>
        <p:blipFill>
          <a:blip r:embed="rId2">
            <a:extLst>
              <a:ext uri="{28A0092B-C50C-407E-A947-70E740481C1C}">
                <a14:useLocalDpi xmlns:a14="http://schemas.microsoft.com/office/drawing/2010/main" val="0"/>
              </a:ext>
            </a:extLst>
          </a:blip>
          <a:srcRect t="8581" b="8581"/>
          <a:stretch>
            <a:fillRect/>
          </a:stretch>
        </p:blipFill>
        <p:spPr bwMode="auto">
          <a:xfrm>
            <a:off x="6848650" y="4631796"/>
            <a:ext cx="5329350" cy="1578996"/>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6848650" y="6354000"/>
            <a:ext cx="6096000" cy="246221"/>
          </a:xfrm>
          <a:prstGeom prst="rect">
            <a:avLst/>
          </a:prstGeom>
        </p:spPr>
        <p:txBody>
          <a:bodyPr>
            <a:spAutoFit/>
          </a:bodyPr>
          <a:lstStyle/>
          <a:p>
            <a:r>
              <a:rPr lang="ru-RU" sz="1000" dirty="0"/>
              <a:t>https://isoregistrationservices.com/wp-content/uploads/2020/04/page-17-1024x357.jpg</a:t>
            </a:r>
          </a:p>
        </p:txBody>
      </p:sp>
      <p:sp>
        <p:nvSpPr>
          <p:cNvPr id="6" name="Прямоугольник 5"/>
          <p:cNvSpPr/>
          <p:nvPr/>
        </p:nvSpPr>
        <p:spPr>
          <a:xfrm>
            <a:off x="540960" y="478944"/>
            <a:ext cx="11180039" cy="4293483"/>
          </a:xfrm>
          <a:prstGeom prst="rect">
            <a:avLst/>
          </a:prstGeom>
        </p:spPr>
        <p:txBody>
          <a:bodyPr wrap="square">
            <a:spAutoFit/>
          </a:bodyPr>
          <a:lstStyle/>
          <a:p>
            <a:r>
              <a:rPr lang="ru-RU" sz="1950" dirty="0"/>
              <a:t>Это руководство разработано и структурировано так, чтобы отражать стандартную таблицу содержания, чтобы упростить навигацию и использование</a:t>
            </a:r>
            <a:r>
              <a:rPr lang="ru-RU" sz="1950" dirty="0" smtClean="0"/>
              <a:t>.</a:t>
            </a:r>
            <a:endParaRPr lang="ru-RU" sz="1950" dirty="0"/>
          </a:p>
          <a:p>
            <a:pPr marL="285750" lvl="0" indent="-285750">
              <a:buFont typeface="Wingdings" panose="05000000000000000000" pitchFamily="2" charset="2"/>
              <a:buChar char="Ø"/>
            </a:pPr>
            <a:r>
              <a:rPr lang="ru-RU" sz="1950" dirty="0"/>
              <a:t>Каждый раздел и подраздел стандарта обсуждается и анализируется с точки зрения качества и регулирования, таких как последствия для организации - ее процессы, управление рисками, ресурсы, инфраструктуры, рабочая среда, контроль и эффективность, а также документы и записи.</a:t>
            </a:r>
          </a:p>
          <a:p>
            <a:pPr marL="285750" lvl="0" indent="-285750">
              <a:buFont typeface="Wingdings" panose="05000000000000000000" pitchFamily="2" charset="2"/>
              <a:buChar char="Ø"/>
            </a:pPr>
            <a:r>
              <a:rPr lang="ru-RU" sz="1950" dirty="0"/>
              <a:t>Стандарт </a:t>
            </a:r>
            <a:r>
              <a:rPr lang="en-US" sz="1950" dirty="0"/>
              <a:t>ISO</a:t>
            </a:r>
            <a:r>
              <a:rPr lang="ru-RU" sz="1950" dirty="0"/>
              <a:t> 13485: 2016 действует как сложная сеть предварительных требований с отношениями между ними. Включена полная и исчерпывающая ссылка на взаимосвязь между различными разделами и подразделами.</a:t>
            </a:r>
          </a:p>
          <a:p>
            <a:pPr marL="285750" lvl="0" indent="-285750">
              <a:buFont typeface="Wingdings" panose="05000000000000000000" pitchFamily="2" charset="2"/>
              <a:buChar char="Ø"/>
            </a:pPr>
            <a:r>
              <a:rPr lang="ru-RU" sz="1950" dirty="0"/>
              <a:t>Преобразование слов в действия - книга поможет в переводе требования и цели в возможные действия и задачи. Это визуализирует ситуации с повседневными событиями из разных секторов, филиалы, а также продукты или услуги.</a:t>
            </a:r>
          </a:p>
          <a:p>
            <a:r>
              <a:rPr lang="ru-RU" sz="1950" dirty="0"/>
              <a:t>         	В этом курсе представлены общие требования и основные принципы системы менеджмента качества. В этом разделе представлены основы СМК. Во-первых, позвольте мне рассмотреть основные требования.</a:t>
            </a:r>
            <a:endParaRPr lang="ru-RU" sz="1950" dirty="0"/>
          </a:p>
        </p:txBody>
      </p:sp>
    </p:spTree>
    <p:extLst>
      <p:ext uri="{BB962C8B-B14F-4D97-AF65-F5344CB8AC3E}">
        <p14:creationId xmlns:p14="http://schemas.microsoft.com/office/powerpoint/2010/main" val="37064320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246000" y="729000"/>
            <a:ext cx="11527014" cy="5328499"/>
          </a:xfrm>
        </p:spPr>
        <p:txBody>
          <a:bodyPr>
            <a:noAutofit/>
          </a:bodyPr>
          <a:lstStyle/>
          <a:p>
            <a:pPr algn="just"/>
            <a:r>
              <a:rPr lang="en-US" sz="2100" dirty="0"/>
              <a:t> </a:t>
            </a:r>
            <a:r>
              <a:rPr lang="en-US" sz="2100" dirty="0" smtClean="0"/>
              <a:t>      </a:t>
            </a:r>
            <a:r>
              <a:rPr lang="ru-RU" sz="2100" dirty="0" smtClean="0"/>
              <a:t>Прежде </a:t>
            </a:r>
            <a:r>
              <a:rPr lang="ru-RU" sz="2100" dirty="0"/>
              <a:t>чем мы начнем раскрывать требования курса 1 и их реализации, важно знать некоторые термины и </a:t>
            </a:r>
            <a:r>
              <a:rPr lang="ru-RU" sz="2100" dirty="0" smtClean="0"/>
              <a:t>определения:</a:t>
            </a:r>
            <a:r>
              <a:rPr lang="en-US" sz="2100" dirty="0" smtClean="0"/>
              <a:t> </a:t>
            </a:r>
            <a:r>
              <a:rPr lang="ru-RU" sz="2100" dirty="0" smtClean="0"/>
              <a:t>Процесс </a:t>
            </a:r>
            <a:r>
              <a:rPr lang="en-US" sz="2100" dirty="0" smtClean="0"/>
              <a:t>A</a:t>
            </a:r>
            <a:r>
              <a:rPr lang="ru-RU" sz="2100" dirty="0" smtClean="0"/>
              <a:t> - набор взаимосвязанных или взаимодействующих действий, которые преобразуют входы в выходы и достигают определенной цели организации. Эти действия требуют распределения ресурсов, таких как люди и материалы.</a:t>
            </a:r>
            <a:r>
              <a:rPr lang="en-US" sz="2100" dirty="0" smtClean="0"/>
              <a:t> </a:t>
            </a:r>
            <a:r>
              <a:rPr lang="ru-RU" sz="2100" dirty="0" smtClean="0"/>
              <a:t>Роль организации - роль организации определяет какие виды деятельности в области качества, регулирования и контроля организация должна планировать и внедрять в своей СМК. Роль организации определяется в соответствии с фазой жизненного цикла медицинского изделия, в которой организация принимает участие, и действиями, которые организация выполняет при поставке, предоставление, обслуживание, послепродажные обязательства и отношения с </a:t>
            </a:r>
            <a:r>
              <a:rPr lang="uz-Cyrl-UZ" sz="2100" dirty="0" smtClean="0"/>
              <a:t>пользователем</a:t>
            </a:r>
            <a:r>
              <a:rPr lang="ru-RU" sz="2100" dirty="0" smtClean="0"/>
              <a:t> или пациент</a:t>
            </a:r>
            <a:r>
              <a:rPr lang="uz-Cyrl-UZ" sz="2100" dirty="0" smtClean="0"/>
              <a:t>ом медицинского оборудования</a:t>
            </a:r>
            <a:r>
              <a:rPr lang="ru-RU" sz="2100" dirty="0" smtClean="0"/>
              <a:t>. Организация должна предоставить документацию о своей роли.</a:t>
            </a:r>
            <a:r>
              <a:rPr lang="en-US" sz="2100" dirty="0" smtClean="0"/>
              <a:t> </a:t>
            </a:r>
            <a:r>
              <a:rPr lang="ru-RU" sz="2100" dirty="0" smtClean="0"/>
              <a:t>Объем процесса. Объем процесса точно определяет, где процесс начинается и заканчивается, каковы связанные с ним входы и выходы, и какие виды деятельности включены и исключены.</a:t>
            </a:r>
            <a:r>
              <a:rPr lang="en-US" sz="2100" dirty="0" smtClean="0"/>
              <a:t> </a:t>
            </a:r>
            <a:r>
              <a:rPr lang="ru-RU" sz="2100" dirty="0" smtClean="0"/>
              <a:t>Поставщик процесса - поставщик входных данных для процесса (данные, информация, товары или услуги). Поставщик может быть внешним поставщик, который поставляет, например, товары или материалы, или внутренний поставщик - организационная единица, которая поставляет ресурсы процесс.</a:t>
            </a:r>
            <a:r>
              <a:rPr lang="en-US" sz="2100" dirty="0" smtClean="0"/>
              <a:t> </a:t>
            </a:r>
            <a:r>
              <a:rPr lang="ru-RU" sz="2100" dirty="0" smtClean="0"/>
              <a:t>Заказчик процесса - получатель выходных данных процесса (данных, информации, товаров или услуг). Заказчик определяет, какие результаты ожидаются в соответствии с его потребностями. Клиенты могут быть внешними, конечными или внутренними.</a:t>
            </a:r>
            <a:r>
              <a:rPr lang="en-US" sz="2100" dirty="0" smtClean="0"/>
              <a:t> </a:t>
            </a:r>
            <a:r>
              <a:rPr lang="ru-RU" sz="2100" dirty="0" smtClean="0"/>
              <a:t>Входы - определенные требования, которые необходимо внедрить в процесс чтобы начать процесс. Вход будет обработан процессом или активность</a:t>
            </a:r>
            <a:r>
              <a:rPr lang="uz-Cyrl-UZ" sz="2100" dirty="0" smtClean="0"/>
              <a:t>ю</a:t>
            </a:r>
            <a:r>
              <a:rPr lang="ru-RU" sz="2100" dirty="0" smtClean="0"/>
              <a:t>.</a:t>
            </a:r>
            <a:r>
              <a:rPr lang="en-US" sz="2100" dirty="0" smtClean="0"/>
              <a:t> </a:t>
            </a:r>
            <a:r>
              <a:rPr lang="ru-RU" sz="2100" dirty="0" smtClean="0"/>
              <a:t>Результат - указанный ожидаемый или предполагаемый результат процесса.</a:t>
            </a:r>
            <a:r>
              <a:rPr lang="en-US" sz="2100" dirty="0" smtClean="0"/>
              <a:t> </a:t>
            </a:r>
            <a:r>
              <a:rPr lang="ru-RU" sz="2100" dirty="0" smtClean="0"/>
              <a:t>Риск - комбинация вероятности возникновения не выполнение спецификаций процесса или требований заказчика.</a:t>
            </a:r>
            <a:endParaRPr lang="ru-RU" sz="2100" dirty="0"/>
          </a:p>
        </p:txBody>
      </p:sp>
      <p:sp>
        <p:nvSpPr>
          <p:cNvPr id="4" name="Текст 3"/>
          <p:cNvSpPr>
            <a:spLocks noGrp="1"/>
          </p:cNvSpPr>
          <p:nvPr>
            <p:ph type="body" sz="quarter" idx="11"/>
          </p:nvPr>
        </p:nvSpPr>
        <p:spPr/>
        <p:txBody>
          <a:bodyPr/>
          <a:lstStyle/>
          <a:p>
            <a:pPr marL="0" indent="0">
              <a:buNone/>
            </a:pPr>
            <a:r>
              <a:rPr lang="en-US" dirty="0" smtClean="0"/>
              <a:t>	  </a:t>
            </a:r>
            <a:endParaRPr lang="ru-RU" dirty="0"/>
          </a:p>
        </p:txBody>
      </p:sp>
    </p:spTree>
    <p:extLst>
      <p:ext uri="{BB962C8B-B14F-4D97-AF65-F5344CB8AC3E}">
        <p14:creationId xmlns:p14="http://schemas.microsoft.com/office/powerpoint/2010/main" val="84237505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26000" y="999000"/>
            <a:ext cx="11527014" cy="694278"/>
          </a:xfrm>
        </p:spPr>
        <p:txBody>
          <a:bodyPr>
            <a:noAutofit/>
          </a:bodyPr>
          <a:lstStyle/>
          <a:p>
            <a:pPr lvl="0"/>
            <a:r>
              <a:rPr lang="ru-RU" sz="2400" dirty="0"/>
              <a:t>Стандарт </a:t>
            </a:r>
            <a:r>
              <a:rPr lang="en-US" sz="2400" dirty="0"/>
              <a:t>ISO</a:t>
            </a:r>
            <a:r>
              <a:rPr lang="ru-RU" sz="2400" dirty="0"/>
              <a:t> 13485 довольно четко декларирует в курсе 1, на каких принципах </a:t>
            </a:r>
            <a:r>
              <a:rPr lang="ru-RU" sz="2400" dirty="0" smtClean="0"/>
              <a:t>должна</a:t>
            </a:r>
            <a:r>
              <a:rPr lang="en-US" sz="2400" dirty="0" smtClean="0"/>
              <a:t> </a:t>
            </a:r>
            <a:r>
              <a:rPr lang="ru-RU" sz="2400" dirty="0" smtClean="0"/>
              <a:t>быть</a:t>
            </a:r>
            <a:r>
              <a:rPr lang="en-US" sz="2400" dirty="0" smtClean="0"/>
              <a:t> </a:t>
            </a:r>
            <a:r>
              <a:rPr lang="ru-RU" sz="2400" dirty="0" smtClean="0"/>
              <a:t>установлена </a:t>
            </a:r>
            <a:r>
              <a:rPr lang="ru-RU" sz="2400" dirty="0"/>
              <a:t>СМК</a:t>
            </a:r>
            <a:r>
              <a:rPr lang="ru-RU" sz="2400" dirty="0" smtClean="0"/>
              <a:t>:</a:t>
            </a:r>
            <a:r>
              <a:rPr lang="en-US" sz="2400" dirty="0" smtClean="0"/>
              <a:t/>
            </a:r>
            <a:br>
              <a:rPr lang="en-US" sz="2400" dirty="0" smtClean="0"/>
            </a:br>
            <a:r>
              <a:rPr lang="en-US" sz="2400" dirty="0" smtClean="0"/>
              <a:t/>
            </a:r>
            <a:br>
              <a:rPr lang="en-US" sz="2400" dirty="0" smtClean="0"/>
            </a:br>
            <a:r>
              <a:rPr lang="ru-RU" sz="2400" dirty="0"/>
              <a:t/>
            </a:r>
            <a:br>
              <a:rPr lang="ru-RU" sz="2400" dirty="0"/>
            </a:br>
            <a:r>
              <a:rPr lang="ru-RU" sz="2400" dirty="0"/>
              <a:t/>
            </a:r>
            <a:br>
              <a:rPr lang="ru-RU" sz="2400" dirty="0"/>
            </a:br>
            <a:endParaRPr lang="ru-RU" sz="2100" dirty="0"/>
          </a:p>
        </p:txBody>
      </p:sp>
      <p:sp>
        <p:nvSpPr>
          <p:cNvPr id="2" name="Текст 1"/>
          <p:cNvSpPr>
            <a:spLocks noGrp="1"/>
          </p:cNvSpPr>
          <p:nvPr>
            <p:ph type="body" sz="quarter" idx="11"/>
          </p:nvPr>
        </p:nvSpPr>
        <p:spPr>
          <a:xfrm>
            <a:off x="408400" y="1632735"/>
            <a:ext cx="11416013" cy="4049712"/>
          </a:xfrm>
        </p:spPr>
        <p:txBody>
          <a:bodyPr>
            <a:normAutofit fontScale="92500"/>
          </a:bodyPr>
          <a:lstStyle/>
          <a:p>
            <a:pPr>
              <a:buFont typeface="Wingdings" panose="05000000000000000000" pitchFamily="2" charset="2"/>
              <a:buChar char="Ø"/>
            </a:pPr>
            <a:r>
              <a:rPr lang="ru-RU" dirty="0" smtClean="0"/>
              <a:t>Создание </a:t>
            </a:r>
            <a:r>
              <a:rPr lang="ru-RU" dirty="0"/>
              <a:t>системы менеджмента качества в соответствии со стандартом </a:t>
            </a:r>
            <a:r>
              <a:rPr lang="en-US" dirty="0"/>
              <a:t>ISO</a:t>
            </a:r>
            <a:r>
              <a:rPr lang="ru-RU" dirty="0"/>
              <a:t> 13485: </a:t>
            </a:r>
            <a:r>
              <a:rPr lang="ru-RU" dirty="0" smtClean="0"/>
              <a:t>2016.</a:t>
            </a:r>
            <a:endParaRPr lang="en-US" dirty="0" smtClean="0"/>
          </a:p>
          <a:p>
            <a:pPr>
              <a:buFont typeface="Wingdings" panose="05000000000000000000" pitchFamily="2" charset="2"/>
              <a:buChar char="Ø"/>
            </a:pPr>
            <a:r>
              <a:rPr lang="ru-RU" dirty="0" smtClean="0"/>
              <a:t>Выявление </a:t>
            </a:r>
            <a:r>
              <a:rPr lang="ru-RU" dirty="0"/>
              <a:t>и интеграция соответствующих нормативных требований в </a:t>
            </a:r>
            <a:r>
              <a:rPr lang="ru-RU" dirty="0" smtClean="0"/>
              <a:t>СМК</a:t>
            </a:r>
            <a:endParaRPr lang="en-US" dirty="0" smtClean="0"/>
          </a:p>
          <a:p>
            <a:pPr>
              <a:buFont typeface="Wingdings" panose="05000000000000000000" pitchFamily="2" charset="2"/>
              <a:buChar char="Ø"/>
            </a:pPr>
            <a:r>
              <a:rPr lang="ru-RU" dirty="0" smtClean="0"/>
              <a:t>Определение </a:t>
            </a:r>
            <a:r>
              <a:rPr lang="ru-RU" dirty="0"/>
              <a:t>процессов и их взаимодействия, необходимых для работы данной СМК</a:t>
            </a:r>
            <a:r>
              <a:rPr lang="ru-RU" dirty="0" smtClean="0"/>
              <a:t>.</a:t>
            </a:r>
            <a:endParaRPr lang="en-US" dirty="0" smtClean="0"/>
          </a:p>
          <a:p>
            <a:pPr>
              <a:buFont typeface="Wingdings" panose="05000000000000000000" pitchFamily="2" charset="2"/>
              <a:buChar char="Ø"/>
            </a:pPr>
            <a:r>
              <a:rPr lang="ru-RU" dirty="0" smtClean="0"/>
              <a:t>Идентификация </a:t>
            </a:r>
            <a:r>
              <a:rPr lang="ru-RU" dirty="0"/>
              <a:t>ресурсов, необходимых для СМК или требуемых нормативные требования</a:t>
            </a:r>
          </a:p>
          <a:p>
            <a:pPr>
              <a:buFont typeface="Wingdings" panose="05000000000000000000" pitchFamily="2" charset="2"/>
              <a:buChar char="Ø"/>
            </a:pPr>
            <a:r>
              <a:rPr lang="ru-RU" dirty="0"/>
              <a:t>Обеспечение достижения запланированных результатов</a:t>
            </a:r>
          </a:p>
          <a:p>
            <a:pPr lvl="0">
              <a:buFont typeface="Wingdings" panose="05000000000000000000" pitchFamily="2" charset="2"/>
              <a:buChar char="Ø"/>
            </a:pPr>
            <a:r>
              <a:rPr lang="ru-RU" dirty="0"/>
              <a:t>Постоянное поддержание эффективности СМК посредством улучшение</a:t>
            </a:r>
          </a:p>
          <a:p>
            <a:pPr marL="0" indent="0">
              <a:buNone/>
            </a:pPr>
            <a:endParaRPr lang="ru-RU" dirty="0"/>
          </a:p>
        </p:txBody>
      </p:sp>
    </p:spTree>
    <p:extLst>
      <p:ext uri="{BB962C8B-B14F-4D97-AF65-F5344CB8AC3E}">
        <p14:creationId xmlns:p14="http://schemas.microsoft.com/office/powerpoint/2010/main" val="83099941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673787" y="729000"/>
            <a:ext cx="10876013" cy="783499"/>
          </a:xfrm>
        </p:spPr>
        <p:txBody>
          <a:bodyPr>
            <a:noAutofit/>
          </a:bodyPr>
          <a:lstStyle/>
          <a:p>
            <a:r>
              <a:rPr lang="ru-RU" sz="2400" dirty="0"/>
              <a:t>Важное сообщение здесь заключается в том, что для обеспечения соответствия </a:t>
            </a:r>
            <a:r>
              <a:rPr lang="uz-Cyrl-UZ" sz="2400" dirty="0"/>
              <a:t>медицинского оборудования</a:t>
            </a:r>
            <a:r>
              <a:rPr lang="ru-RU" sz="2400" dirty="0"/>
              <a:t> или сопутствующая услуга, а также для эффективного удовлетворения требований потребителей и регулирующих органов, а также других потребностей и ожиданий других соответствующих заинтересованных сторон, должна быть создана и поддерживается - СМК.</a:t>
            </a:r>
          </a:p>
        </p:txBody>
      </p:sp>
      <p:sp>
        <p:nvSpPr>
          <p:cNvPr id="4" name="Текст 3"/>
          <p:cNvSpPr>
            <a:spLocks noGrp="1"/>
          </p:cNvSpPr>
          <p:nvPr>
            <p:ph type="body" sz="quarter" idx="11"/>
          </p:nvPr>
        </p:nvSpPr>
        <p:spPr>
          <a:xfrm>
            <a:off x="664987" y="2153964"/>
            <a:ext cx="11146013" cy="4049712"/>
          </a:xfrm>
        </p:spPr>
        <p:txBody>
          <a:bodyPr numCol="2">
            <a:normAutofit fontScale="25000" lnSpcReduction="20000"/>
          </a:bodyPr>
          <a:lstStyle/>
          <a:p>
            <a:pPr lvl="0">
              <a:buFont typeface="Wingdings" panose="05000000000000000000" pitchFamily="2" charset="2"/>
              <a:buChar char="Ø"/>
            </a:pPr>
            <a:r>
              <a:rPr lang="ru-RU" sz="6400" dirty="0"/>
              <a:t>Это основано на принципах качества, предложенных в стандарт </a:t>
            </a:r>
            <a:r>
              <a:rPr lang="en-US" sz="6400" dirty="0"/>
              <a:t>ISO</a:t>
            </a:r>
            <a:r>
              <a:rPr lang="ru-RU" sz="6400" dirty="0"/>
              <a:t> 13485.</a:t>
            </a:r>
          </a:p>
          <a:p>
            <a:pPr lvl="0">
              <a:buFont typeface="Wingdings" panose="05000000000000000000" pitchFamily="2" charset="2"/>
              <a:buChar char="Ø"/>
            </a:pPr>
            <a:r>
              <a:rPr lang="ru-RU" sz="6400" dirty="0"/>
              <a:t>Это определено, запланировано, реализовано и контролируется.</a:t>
            </a:r>
          </a:p>
          <a:p>
            <a:pPr lvl="0">
              <a:buFont typeface="Wingdings" panose="05000000000000000000" pitchFamily="2" charset="2"/>
              <a:buChar char="Ø"/>
            </a:pPr>
            <a:r>
              <a:rPr lang="ru-RU" sz="6400" dirty="0"/>
              <a:t>Это сфокусировано на нормативных требованиях - СМК должна использовать методы для выявления, понимания и реализации нормативных требований в любом регионе, в котором действует организация, и должна разработать процессы для удовлетворения этих требований.</a:t>
            </a:r>
          </a:p>
          <a:p>
            <a:pPr lvl="0">
              <a:buFont typeface="Wingdings" panose="05000000000000000000" pitchFamily="2" charset="2"/>
              <a:buChar char="Ø"/>
            </a:pPr>
            <a:r>
              <a:rPr lang="ru-RU" sz="6400" dirty="0"/>
              <a:t>Это планируется в соответствии с ролью организации в жизненный цикл медицинского изделия.</a:t>
            </a:r>
          </a:p>
          <a:p>
            <a:pPr lvl="0">
              <a:buFont typeface="Wingdings" panose="05000000000000000000" pitchFamily="2" charset="2"/>
              <a:buChar char="Ø"/>
            </a:pPr>
            <a:r>
              <a:rPr lang="ru-RU" sz="6400" dirty="0"/>
              <a:t>Чьи действия и процессы отвечают потребностям и ожиданиям заинтересованных сторон.</a:t>
            </a:r>
          </a:p>
          <a:p>
            <a:pPr lvl="0">
              <a:buFont typeface="Wingdings" panose="05000000000000000000" pitchFamily="2" charset="2"/>
              <a:buChar char="Ø"/>
            </a:pPr>
            <a:r>
              <a:rPr lang="ru-RU" sz="6400" dirty="0"/>
              <a:t>В котором реализован подход, основанный на оценке риска.</a:t>
            </a:r>
          </a:p>
          <a:p>
            <a:pPr lvl="0">
              <a:buFont typeface="Wingdings" panose="05000000000000000000" pitchFamily="2" charset="2"/>
              <a:buChar char="Ø"/>
            </a:pPr>
            <a:r>
              <a:rPr lang="ru-RU" sz="6400" dirty="0"/>
              <a:t>Чьи ресурсы идентифицированы, планируются, распределяются и контролируются.</a:t>
            </a:r>
          </a:p>
          <a:p>
            <a:pPr lvl="0">
              <a:buFont typeface="Wingdings" panose="05000000000000000000" pitchFamily="2" charset="2"/>
              <a:buChar char="Ø"/>
            </a:pPr>
            <a:r>
              <a:rPr lang="ru-RU" sz="6400" dirty="0"/>
              <a:t>Чьи процессы и действия управляются и </a:t>
            </a:r>
            <a:r>
              <a:rPr lang="ru-RU" sz="6400" dirty="0" err="1"/>
              <a:t>взаимосвязы</a:t>
            </a:r>
            <a:r>
              <a:rPr lang="ru-RU" sz="6400" dirty="0"/>
              <a:t> ясны.</a:t>
            </a:r>
          </a:p>
          <a:p>
            <a:pPr lvl="0">
              <a:buFont typeface="Wingdings" panose="05000000000000000000" pitchFamily="2" charset="2"/>
              <a:buChar char="Ø"/>
            </a:pPr>
            <a:r>
              <a:rPr lang="ru-RU" sz="6400" dirty="0"/>
              <a:t>Это постоянно анализируется и контролируется - анализ данных и</a:t>
            </a:r>
          </a:p>
          <a:p>
            <a:pPr>
              <a:buFont typeface="Wingdings" panose="05000000000000000000" pitchFamily="2" charset="2"/>
              <a:buChar char="Ø"/>
            </a:pPr>
            <a:r>
              <a:rPr lang="ru-RU" sz="6400" dirty="0"/>
              <a:t>информация реализуется, а решения основываются на фактах.</a:t>
            </a:r>
          </a:p>
          <a:p>
            <a:pPr lvl="0">
              <a:buFont typeface="Wingdings" panose="05000000000000000000" pitchFamily="2" charset="2"/>
              <a:buChar char="Ø"/>
            </a:pPr>
            <a:r>
              <a:rPr lang="ru-RU" sz="6400" dirty="0"/>
              <a:t>Это поддерживает улучшение и эффективность за счет сбора</a:t>
            </a:r>
          </a:p>
          <a:p>
            <a:pPr>
              <a:buFont typeface="Wingdings" panose="05000000000000000000" pitchFamily="2" charset="2"/>
              <a:buChar char="Ø"/>
            </a:pPr>
            <a:r>
              <a:rPr lang="ru-RU" sz="6400" dirty="0"/>
              <a:t>доказательства и их анализ</a:t>
            </a:r>
            <a:r>
              <a:rPr lang="ru-RU" sz="6400" dirty="0" smtClean="0"/>
              <a:t>.</a:t>
            </a:r>
            <a:endParaRPr lang="en-US" sz="6400" dirty="0" smtClean="0"/>
          </a:p>
          <a:p>
            <a:pPr lvl="0">
              <a:buFont typeface="Wingdings" panose="05000000000000000000" pitchFamily="2" charset="2"/>
              <a:buChar char="Ø"/>
            </a:pPr>
            <a:r>
              <a:rPr lang="ru-RU" sz="6400" dirty="0"/>
              <a:t>Это поддерживается высшим руководством - через лидерство цель и стратегическое направление организации учредил. Лидерство должно создавать среду для установления соответствующая политика в области качества, в которой сотрудники могут быть полностью вовлечены и могут быть достигнуты цели в области качества.</a:t>
            </a:r>
          </a:p>
          <a:p>
            <a:pPr lvl="0">
              <a:buFont typeface="Wingdings" panose="05000000000000000000" pitchFamily="2" charset="2"/>
              <a:buChar char="Ø"/>
            </a:pPr>
            <a:r>
              <a:rPr lang="ru-RU" sz="6400" dirty="0"/>
              <a:t>О чем осведомлены сотрудники организации.</a:t>
            </a:r>
          </a:p>
          <a:p>
            <a:pPr lvl="0">
              <a:buFont typeface="Wingdings" panose="05000000000000000000" pitchFamily="2" charset="2"/>
              <a:buChar char="Ø"/>
            </a:pPr>
            <a:r>
              <a:rPr lang="ru-RU" sz="6400" dirty="0"/>
              <a:t>Это использует данные послепродажной деятельности для улучшения и обновления своих процессов и продуктов, а также безопасности продуктов.</a:t>
            </a:r>
          </a:p>
          <a:p>
            <a:pPr>
              <a:buFont typeface="Wingdings" panose="05000000000000000000" pitchFamily="2" charset="2"/>
              <a:buChar char="Ø"/>
            </a:pPr>
            <a:endParaRPr lang="ru-RU" dirty="0"/>
          </a:p>
        </p:txBody>
      </p:sp>
    </p:spTree>
    <p:extLst>
      <p:ext uri="{BB962C8B-B14F-4D97-AF65-F5344CB8AC3E}">
        <p14:creationId xmlns:p14="http://schemas.microsoft.com/office/powerpoint/2010/main" val="19846235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26000" y="1314000"/>
            <a:ext cx="11056013" cy="1325563"/>
          </a:xfrm>
        </p:spPr>
        <p:txBody>
          <a:bodyPr>
            <a:noAutofit/>
          </a:bodyPr>
          <a:lstStyle/>
          <a:p>
            <a:pPr algn="just"/>
            <a:r>
              <a:rPr lang="en-US" sz="2600" dirty="0" smtClean="0"/>
              <a:t>	</a:t>
            </a:r>
            <a:r>
              <a:rPr lang="ru-RU" sz="2600" dirty="0" smtClean="0"/>
              <a:t>Определение </a:t>
            </a:r>
            <a:r>
              <a:rPr lang="ru-RU" sz="2600" dirty="0"/>
              <a:t>применимых нормативных требований является критическим этапом в разработке СМК, поскольку нормативные требования </a:t>
            </a:r>
            <a:r>
              <a:rPr lang="ru-RU" sz="2600" dirty="0" smtClean="0"/>
              <a:t>будут</a:t>
            </a:r>
            <a:r>
              <a:rPr lang="en-US" sz="2600" dirty="0" smtClean="0"/>
              <a:t> </a:t>
            </a:r>
            <a:r>
              <a:rPr lang="ru-RU" sz="2600" dirty="0" smtClean="0"/>
              <a:t>определять </a:t>
            </a:r>
            <a:r>
              <a:rPr lang="ru-RU" sz="2600" dirty="0"/>
              <a:t>вашу СМК, ее элементы и операции. Это также необходимо </a:t>
            </a:r>
            <a:r>
              <a:rPr lang="ru-RU" sz="2600" dirty="0" smtClean="0"/>
              <a:t>для</a:t>
            </a:r>
            <a:r>
              <a:rPr lang="en-US" sz="2600" dirty="0" smtClean="0"/>
              <a:t> </a:t>
            </a:r>
            <a:r>
              <a:rPr lang="ru-RU" sz="2600" dirty="0" smtClean="0"/>
              <a:t>следующего </a:t>
            </a:r>
            <a:r>
              <a:rPr lang="ru-RU" sz="2600" dirty="0"/>
              <a:t>этапа документирования ролей организации. </a:t>
            </a:r>
            <a:r>
              <a:rPr lang="ru-RU" sz="2600" dirty="0" smtClean="0"/>
              <a:t>Применимые</a:t>
            </a:r>
            <a:r>
              <a:rPr lang="en-US" sz="2600" dirty="0" smtClean="0"/>
              <a:t> </a:t>
            </a:r>
            <a:r>
              <a:rPr lang="ru-RU" sz="2600" dirty="0" smtClean="0"/>
              <a:t>нормативные </a:t>
            </a:r>
            <a:r>
              <a:rPr lang="ru-RU" sz="2600" dirty="0"/>
              <a:t>требования также зависят от класса риска устройства и от нормативной системы  </a:t>
            </a:r>
            <a:r>
              <a:rPr lang="ru-RU" sz="2600" dirty="0" smtClean="0"/>
              <a:t>страна.</a:t>
            </a:r>
            <a:r>
              <a:rPr lang="en-US" sz="2600" dirty="0" smtClean="0"/>
              <a:t> </a:t>
            </a:r>
            <a:r>
              <a:rPr lang="ru-RU" sz="2600" dirty="0" smtClean="0"/>
              <a:t>Важно </a:t>
            </a:r>
            <a:r>
              <a:rPr lang="ru-RU" sz="2600" dirty="0"/>
              <a:t>найти точки пересечения между нормативными и стандартными требованиями, поскольку они влияют друг на </a:t>
            </a:r>
            <a:r>
              <a:rPr lang="ru-RU" sz="2600" dirty="0" smtClean="0"/>
              <a:t>друга.</a:t>
            </a:r>
            <a:r>
              <a:rPr lang="en-US" sz="2600" dirty="0"/>
              <a:t> </a:t>
            </a:r>
            <a:r>
              <a:rPr lang="ru-RU" sz="2600" dirty="0" smtClean="0"/>
              <a:t>Правила </a:t>
            </a:r>
            <a:r>
              <a:rPr lang="ru-RU" sz="2600" dirty="0"/>
              <a:t>для систем качества диктуют:</a:t>
            </a:r>
            <a:r>
              <a:rPr lang="ru-RU" sz="2000" dirty="0"/>
              <a:t/>
            </a:r>
            <a:br>
              <a:rPr lang="ru-RU" sz="2000" dirty="0"/>
            </a:br>
            <a:endParaRPr lang="ru-RU" sz="2000" dirty="0"/>
          </a:p>
        </p:txBody>
      </p:sp>
      <p:sp>
        <p:nvSpPr>
          <p:cNvPr id="4" name="Текст 3"/>
          <p:cNvSpPr>
            <a:spLocks noGrp="1"/>
          </p:cNvSpPr>
          <p:nvPr>
            <p:ph type="body" sz="quarter" idx="11"/>
          </p:nvPr>
        </p:nvSpPr>
        <p:spPr>
          <a:xfrm>
            <a:off x="1250473" y="3474000"/>
            <a:ext cx="10921013" cy="4049712"/>
          </a:xfrm>
        </p:spPr>
        <p:txBody>
          <a:bodyPr/>
          <a:lstStyle/>
          <a:p>
            <a:pPr lvl="0">
              <a:buFont typeface="Wingdings" panose="05000000000000000000" pitchFamily="2" charset="2"/>
              <a:buChar char="Ø"/>
            </a:pPr>
            <a:r>
              <a:rPr lang="ru-RU" dirty="0"/>
              <a:t>Методы, средства и средства контроля, используемые производителем при проектировании, производстве, упаковке, маркировке, хранении, установке, обслуживании и послепродажной обработке медицинских изделий.</a:t>
            </a:r>
          </a:p>
          <a:p>
            <a:pPr lvl="0">
              <a:buFont typeface="Wingdings" panose="05000000000000000000" pitchFamily="2" charset="2"/>
              <a:buChar char="Ø"/>
            </a:pPr>
            <a:r>
              <a:rPr lang="ru-RU" dirty="0"/>
              <a:t>Требования, которым должен следовать поставщик при регистрации и продаже медицинского устройства в регионе и применении методов послепродажной деятельности.</a:t>
            </a:r>
          </a:p>
          <a:p>
            <a:endParaRPr lang="ru-RU" dirty="0"/>
          </a:p>
        </p:txBody>
      </p:sp>
    </p:spTree>
    <p:extLst>
      <p:ext uri="{BB962C8B-B14F-4D97-AF65-F5344CB8AC3E}">
        <p14:creationId xmlns:p14="http://schemas.microsoft.com/office/powerpoint/2010/main" val="168190552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664986" y="369001"/>
            <a:ext cx="11011013" cy="1079999"/>
          </a:xfrm>
        </p:spPr>
        <p:txBody>
          <a:bodyPr>
            <a:normAutofit/>
          </a:bodyPr>
          <a:lstStyle/>
          <a:p>
            <a:pPr algn="ctr"/>
            <a:r>
              <a:rPr lang="ru-RU" sz="3600" dirty="0"/>
              <a:t>Цели нормативных требований, относящиеся к требованиям стандарта ISO 13485:</a:t>
            </a:r>
            <a:endParaRPr lang="ru-RU" sz="3600" dirty="0"/>
          </a:p>
        </p:txBody>
      </p:sp>
      <p:sp>
        <p:nvSpPr>
          <p:cNvPr id="4" name="Текст 3"/>
          <p:cNvSpPr>
            <a:spLocks noGrp="1"/>
          </p:cNvSpPr>
          <p:nvPr>
            <p:ph type="body" sz="quarter" idx="11"/>
          </p:nvPr>
        </p:nvSpPr>
        <p:spPr>
          <a:xfrm>
            <a:off x="664987" y="1449000"/>
            <a:ext cx="10831013" cy="4754676"/>
          </a:xfrm>
        </p:spPr>
        <p:txBody>
          <a:bodyPr numCol="2">
            <a:noAutofit/>
          </a:bodyPr>
          <a:lstStyle/>
          <a:p>
            <a:pPr lvl="1">
              <a:buFont typeface="Wingdings" panose="05000000000000000000" pitchFamily="2" charset="2"/>
              <a:buChar char="Ø"/>
            </a:pPr>
            <a:r>
              <a:rPr lang="ru-RU" sz="2300" dirty="0"/>
              <a:t>Обеспечение выполнения определенных действий по реализации медицинского изделия</a:t>
            </a:r>
          </a:p>
          <a:p>
            <a:pPr lvl="1">
              <a:buFont typeface="Wingdings" panose="05000000000000000000" pitchFamily="2" charset="2"/>
              <a:buChar char="Ø"/>
            </a:pPr>
            <a:r>
              <a:rPr lang="ru-RU" sz="2300" dirty="0"/>
              <a:t>Развитие взаимоотношений между организацией и регулирующие органы</a:t>
            </a:r>
          </a:p>
          <a:p>
            <a:pPr lvl="1">
              <a:buFont typeface="Wingdings" panose="05000000000000000000" pitchFamily="2" charset="2"/>
              <a:buChar char="Ø"/>
            </a:pPr>
            <a:r>
              <a:rPr lang="ru-RU" sz="2300" dirty="0"/>
              <a:t>Разработка основных критериев приемки</a:t>
            </a:r>
            <a:r>
              <a:rPr lang="en-US" sz="2300" dirty="0"/>
              <a:t>:</a:t>
            </a:r>
            <a:endParaRPr lang="ru-RU" sz="2300" dirty="0"/>
          </a:p>
          <a:p>
            <a:pPr lvl="2">
              <a:buFont typeface="Wingdings" panose="05000000000000000000" pitchFamily="2" charset="2"/>
              <a:buChar char="§"/>
            </a:pPr>
            <a:r>
              <a:rPr lang="ru-RU" sz="2300" dirty="0"/>
              <a:t>Требования к безопасности и производительности</a:t>
            </a:r>
          </a:p>
          <a:p>
            <a:pPr lvl="2">
              <a:buFont typeface="Wingdings" panose="05000000000000000000" pitchFamily="2" charset="2"/>
              <a:buChar char="§"/>
            </a:pPr>
            <a:r>
              <a:rPr lang="ru-RU" sz="2300" dirty="0"/>
              <a:t>Требования к системам качества</a:t>
            </a:r>
          </a:p>
          <a:p>
            <a:pPr lvl="2">
              <a:buFont typeface="Wingdings" panose="05000000000000000000" pitchFamily="2" charset="2"/>
              <a:buChar char="§"/>
            </a:pPr>
            <a:r>
              <a:rPr lang="ru-RU" sz="2300" dirty="0"/>
              <a:t>Требования к упаковке и маркировке</a:t>
            </a:r>
          </a:p>
          <a:p>
            <a:pPr lvl="2">
              <a:buFont typeface="Wingdings" panose="05000000000000000000" pitchFamily="2" charset="2"/>
              <a:buChar char="§"/>
            </a:pPr>
            <a:r>
              <a:rPr lang="ru-RU" sz="2300" dirty="0"/>
              <a:t>Административные требования, такие как регистрация</a:t>
            </a:r>
          </a:p>
          <a:p>
            <a:pPr lvl="1">
              <a:buFont typeface="Wingdings" panose="05000000000000000000" pitchFamily="2" charset="2"/>
              <a:buChar char="Ø"/>
            </a:pPr>
            <a:r>
              <a:rPr lang="ru-RU" sz="2300" dirty="0"/>
              <a:t>Контроль импорта медицинских изделий в регион.</a:t>
            </a:r>
          </a:p>
          <a:p>
            <a:pPr lvl="1">
              <a:buFont typeface="Wingdings" panose="05000000000000000000" pitchFamily="2" charset="2"/>
              <a:buChar char="Ø"/>
            </a:pPr>
            <a:r>
              <a:rPr lang="ru-RU" sz="2300" dirty="0"/>
              <a:t>Контроль местного производства</a:t>
            </a:r>
          </a:p>
          <a:p>
            <a:pPr lvl="1">
              <a:buFont typeface="Wingdings" panose="05000000000000000000" pitchFamily="2" charset="2"/>
              <a:buChar char="Ø"/>
            </a:pPr>
            <a:r>
              <a:rPr lang="ru-RU" sz="2300" dirty="0"/>
              <a:t>Создание основы для </a:t>
            </a:r>
            <a:r>
              <a:rPr lang="ru-RU" sz="2300" dirty="0" err="1"/>
              <a:t>постмаркетингового</a:t>
            </a:r>
            <a:r>
              <a:rPr lang="ru-RU" sz="2300" dirty="0"/>
              <a:t> надзора</a:t>
            </a:r>
          </a:p>
          <a:p>
            <a:pPr lvl="1">
              <a:buFont typeface="Wingdings" panose="05000000000000000000" pitchFamily="2" charset="2"/>
              <a:buChar char="Ø"/>
            </a:pPr>
            <a:r>
              <a:rPr lang="ru-RU" sz="2300" dirty="0"/>
              <a:t>Обеспечение обучения и подготовки пользователей</a:t>
            </a:r>
          </a:p>
          <a:p>
            <a:pPr lvl="1">
              <a:buFont typeface="Wingdings" panose="05000000000000000000" pitchFamily="2" charset="2"/>
              <a:buChar char="Ø"/>
            </a:pPr>
            <a:r>
              <a:rPr lang="ru-RU" sz="2300" dirty="0"/>
              <a:t>Рассмотрение и утверждение политик и соответствующих стандартов.</a:t>
            </a:r>
          </a:p>
          <a:p>
            <a:pPr lvl="1">
              <a:buFont typeface="Wingdings" panose="05000000000000000000" pitchFamily="2" charset="2"/>
              <a:buChar char="Ø"/>
            </a:pPr>
            <a:r>
              <a:rPr lang="en-US" sz="2300" dirty="0" err="1"/>
              <a:t>Управление</a:t>
            </a:r>
            <a:r>
              <a:rPr lang="en-US" sz="2300" dirty="0"/>
              <a:t> </a:t>
            </a:r>
            <a:r>
              <a:rPr lang="en-US" sz="2300" dirty="0" err="1"/>
              <a:t>национальной</a:t>
            </a:r>
            <a:r>
              <a:rPr lang="en-US" sz="2300" dirty="0"/>
              <a:t> </a:t>
            </a:r>
            <a:r>
              <a:rPr lang="en-US" sz="2300" dirty="0" err="1"/>
              <a:t>системой</a:t>
            </a:r>
            <a:r>
              <a:rPr lang="en-US" sz="2300" dirty="0"/>
              <a:t> </a:t>
            </a:r>
            <a:r>
              <a:rPr lang="en-US" sz="2300" dirty="0" err="1"/>
              <a:t>оповещения</a:t>
            </a:r>
            <a:r>
              <a:rPr lang="en-US" sz="2300" dirty="0"/>
              <a:t>.</a:t>
            </a:r>
            <a:endParaRPr lang="ru-RU" sz="2300" dirty="0"/>
          </a:p>
        </p:txBody>
      </p:sp>
    </p:spTree>
    <p:extLst>
      <p:ext uri="{BB962C8B-B14F-4D97-AF65-F5344CB8AC3E}">
        <p14:creationId xmlns:p14="http://schemas.microsoft.com/office/powerpoint/2010/main" val="11852412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565480" y="1044000"/>
            <a:ext cx="11056013" cy="1325563"/>
          </a:xfrm>
        </p:spPr>
        <p:txBody>
          <a:bodyPr>
            <a:normAutofit fontScale="90000"/>
          </a:bodyPr>
          <a:lstStyle/>
          <a:p>
            <a:r>
              <a:rPr lang="ru-RU" sz="3600" dirty="0"/>
              <a:t>Типы нормативных требований могут отличаться от одного другой, означающий, что у них могут быть другие юридические статусы, которые будут определять степень обязательств, ожидаемых организацией. Типы нормативных требований могут быть:</a:t>
            </a:r>
            <a:r>
              <a:rPr lang="ru-RU" dirty="0"/>
              <a:t/>
            </a:r>
            <a:br>
              <a:rPr lang="ru-RU" dirty="0"/>
            </a:br>
            <a:endParaRPr lang="ru-RU" dirty="0"/>
          </a:p>
        </p:txBody>
      </p:sp>
      <p:sp>
        <p:nvSpPr>
          <p:cNvPr id="4" name="Текст 3"/>
          <p:cNvSpPr>
            <a:spLocks noGrp="1"/>
          </p:cNvSpPr>
          <p:nvPr>
            <p:ph type="body" sz="quarter" idx="11"/>
          </p:nvPr>
        </p:nvSpPr>
        <p:spPr>
          <a:xfrm>
            <a:off x="741000" y="2664000"/>
            <a:ext cx="10260000" cy="3690000"/>
          </a:xfrm>
        </p:spPr>
        <p:txBody>
          <a:bodyPr numCol="2">
            <a:normAutofit/>
          </a:bodyPr>
          <a:lstStyle/>
          <a:p>
            <a:pPr lvl="1">
              <a:buFont typeface="Wingdings" panose="05000000000000000000" pitchFamily="2" charset="2"/>
              <a:buChar char="Ø"/>
            </a:pPr>
            <a:r>
              <a:rPr lang="ru-RU" sz="4800" dirty="0"/>
              <a:t>Нормативные документы</a:t>
            </a:r>
            <a:endParaRPr lang="ru-RU" sz="4000" dirty="0"/>
          </a:p>
          <a:p>
            <a:pPr lvl="1">
              <a:buFont typeface="Wingdings" panose="05000000000000000000" pitchFamily="2" charset="2"/>
              <a:buChar char="Ø"/>
            </a:pPr>
            <a:r>
              <a:rPr lang="ru-RU" sz="4800" dirty="0"/>
              <a:t>Директивы</a:t>
            </a:r>
            <a:endParaRPr lang="ru-RU" sz="4000" dirty="0"/>
          </a:p>
          <a:p>
            <a:pPr lvl="1">
              <a:buFont typeface="Wingdings" panose="05000000000000000000" pitchFamily="2" charset="2"/>
              <a:buChar char="Ø"/>
            </a:pPr>
            <a:r>
              <a:rPr lang="ru-RU" sz="4800" dirty="0"/>
              <a:t>Решения</a:t>
            </a:r>
            <a:endParaRPr lang="ru-RU" sz="4000" dirty="0"/>
          </a:p>
          <a:p>
            <a:pPr lvl="1">
              <a:buFont typeface="Wingdings" panose="05000000000000000000" pitchFamily="2" charset="2"/>
              <a:buChar char="Ø"/>
            </a:pPr>
            <a:r>
              <a:rPr lang="ru-RU" sz="4800" dirty="0"/>
              <a:t>Рекомендации</a:t>
            </a:r>
            <a:endParaRPr lang="ru-RU" sz="4000" dirty="0"/>
          </a:p>
          <a:p>
            <a:pPr lvl="1">
              <a:buFont typeface="Wingdings" panose="05000000000000000000" pitchFamily="2" charset="2"/>
              <a:buChar char="Ø"/>
            </a:pPr>
            <a:r>
              <a:rPr lang="ru-RU" sz="4800" dirty="0"/>
              <a:t>Мнения</a:t>
            </a:r>
            <a:endParaRPr lang="ru-RU" sz="4000" dirty="0"/>
          </a:p>
          <a:p>
            <a:pPr lvl="1">
              <a:buFont typeface="Wingdings" panose="05000000000000000000" pitchFamily="2" charset="2"/>
              <a:buChar char="Ø"/>
            </a:pPr>
            <a:r>
              <a:rPr lang="ru-RU" sz="4800" dirty="0"/>
              <a:t>Стандарты</a:t>
            </a:r>
            <a:r>
              <a:rPr lang="en-US" sz="4800" dirty="0"/>
              <a:t>.</a:t>
            </a:r>
            <a:endParaRPr lang="ru-RU" sz="4000" dirty="0"/>
          </a:p>
        </p:txBody>
      </p:sp>
    </p:spTree>
    <p:extLst>
      <p:ext uri="{BB962C8B-B14F-4D97-AF65-F5344CB8AC3E}">
        <p14:creationId xmlns:p14="http://schemas.microsoft.com/office/powerpoint/2010/main" val="160365448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664987" y="324000"/>
            <a:ext cx="11191013" cy="558499"/>
          </a:xfrm>
        </p:spPr>
        <p:txBody>
          <a:bodyPr>
            <a:noAutofit/>
          </a:bodyPr>
          <a:lstStyle/>
          <a:p>
            <a:pPr algn="ctr"/>
            <a:r>
              <a:rPr lang="en-US" dirty="0" err="1"/>
              <a:t>Поддержание</a:t>
            </a:r>
            <a:r>
              <a:rPr lang="en-US" dirty="0"/>
              <a:t> </a:t>
            </a:r>
            <a:r>
              <a:rPr lang="en-US" dirty="0" err="1"/>
              <a:t>эффективности</a:t>
            </a:r>
            <a:r>
              <a:rPr lang="en-US" dirty="0"/>
              <a:t> СМК</a:t>
            </a:r>
            <a:endParaRPr lang="ru-RU" dirty="0"/>
          </a:p>
        </p:txBody>
      </p:sp>
      <p:sp>
        <p:nvSpPr>
          <p:cNvPr id="4" name="Текст 3"/>
          <p:cNvSpPr>
            <a:spLocks noGrp="1"/>
          </p:cNvSpPr>
          <p:nvPr>
            <p:ph type="body" sz="quarter" idx="11"/>
          </p:nvPr>
        </p:nvSpPr>
        <p:spPr>
          <a:xfrm>
            <a:off x="201000" y="903384"/>
            <a:ext cx="8325000" cy="3080709"/>
          </a:xfrm>
        </p:spPr>
        <p:txBody>
          <a:bodyPr>
            <a:noAutofit/>
          </a:bodyPr>
          <a:lstStyle/>
          <a:p>
            <a:pPr marL="0" indent="0" algn="just">
              <a:buNone/>
            </a:pPr>
            <a:r>
              <a:rPr lang="ru-RU" sz="1600" dirty="0" smtClean="0"/>
              <a:t>	</a:t>
            </a:r>
            <a:r>
              <a:rPr lang="ru-RU" sz="1700" dirty="0" smtClean="0"/>
              <a:t>От </a:t>
            </a:r>
            <a:r>
              <a:rPr lang="ru-RU" sz="1700" dirty="0"/>
              <a:t>организации требуется поддерживать результативность СМК в соответствии с требованиями стандарта </a:t>
            </a:r>
            <a:r>
              <a:rPr lang="en-US" sz="1700" dirty="0"/>
              <a:t>ISO</a:t>
            </a:r>
            <a:r>
              <a:rPr lang="ru-RU" sz="1700" dirty="0"/>
              <a:t> 13485 и применимыми нормативными требованиями. Что конкретно означает эффективность в отношении СМК? Эффективность - это степень реализации запланированных мероприятий и достижения запланированных результатов; что-то планируется, и степень результатов проверяется на соответствие ожидаемым целям. Это выполняется для достижения систематического улучшения. Требуется поддерживать процессы и документированные системы, которые позволят организации постоянно оценивать, эффективна ли ее система менеджмента качества и когда необходимо перепланировать ее дальнейшие шаги. Это будет достигнуто за счет использования нескольких инструментов качества, предложенных стандартом </a:t>
            </a:r>
            <a:r>
              <a:rPr lang="en-US" sz="1700" dirty="0"/>
              <a:t>ISO</a:t>
            </a:r>
            <a:r>
              <a:rPr lang="ru-RU" sz="1700" dirty="0"/>
              <a:t> 13485, которые предназначены для поддержания эффективности СМК, например, целей в области качества. Достижение этих целей позволит улучшить систему менеджмента качества. Цели могут включать графики, определенные временные рамки для ответов, результаты процессов, сокращение возвращаемых товаров и так далее. Цели должны быть измеримыми, чтобы их можно было сравнивать с критериями</a:t>
            </a:r>
            <a:r>
              <a:rPr lang="ru-RU" sz="1700" dirty="0" smtClean="0"/>
              <a:t>.</a:t>
            </a:r>
          </a:p>
          <a:p>
            <a:pPr marL="0" indent="0" algn="just">
              <a:buNone/>
            </a:pPr>
            <a:endParaRPr lang="ru-RU" sz="1600" dirty="0"/>
          </a:p>
        </p:txBody>
      </p:sp>
      <p:pic>
        <p:nvPicPr>
          <p:cNvPr id="4098" name="Picture 2" descr="Сертификация системы менеджмента качества (СМК) - Что это такое? Виды,  сроки, цена | Группа компаний «ЛСМ»"/>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60144" y="1089000"/>
            <a:ext cx="3528000" cy="2520000"/>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8526000" y="3737872"/>
            <a:ext cx="6096000" cy="246221"/>
          </a:xfrm>
          <a:prstGeom prst="rect">
            <a:avLst/>
          </a:prstGeom>
        </p:spPr>
        <p:txBody>
          <a:bodyPr>
            <a:spAutoFit/>
          </a:bodyPr>
          <a:lstStyle/>
          <a:p>
            <a:r>
              <a:rPr lang="ru-RU" sz="1000" dirty="0"/>
              <a:t>https://certification-portal.ru/wp-content/uploads/2016/10/cmk.jpg</a:t>
            </a:r>
          </a:p>
        </p:txBody>
      </p:sp>
      <p:sp>
        <p:nvSpPr>
          <p:cNvPr id="8" name="Текст 3"/>
          <p:cNvSpPr txBox="1">
            <a:spLocks/>
          </p:cNvSpPr>
          <p:nvPr/>
        </p:nvSpPr>
        <p:spPr>
          <a:xfrm>
            <a:off x="201000" y="4644000"/>
            <a:ext cx="11880000" cy="191037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ru-RU" sz="1700" dirty="0"/>
              <a:t> </a:t>
            </a:r>
            <a:r>
              <a:rPr lang="ru-RU" sz="1700" dirty="0" smtClean="0"/>
              <a:t>             Эффективность </a:t>
            </a:r>
            <a:r>
              <a:rPr lang="ru-RU" sz="1700" dirty="0"/>
              <a:t>СМК во многом зависит от способности организация для достижения запланированных результатов - ожидания заинтересованных сторон. Следовательно, определение потребностей и ожиданий соответствующих заинтересованных сторон - требований потребителей и требований безопасности, а также требований регулирующих органов - дает организации возможность разработать и спланировать эффективную систему менеджмента качества. Поддержание результативности СМК достигается за счет реализации конкретных мер и действий по совершенствованию процессов СМК (достижение целей и поддержание результативности). Следующим шагом в поддержании эффективности является способность распознавать, где эти ожидания не оправдываются, и реагировать соответствующим образом.</a:t>
            </a:r>
          </a:p>
        </p:txBody>
      </p:sp>
    </p:spTree>
    <p:extLst>
      <p:ext uri="{BB962C8B-B14F-4D97-AF65-F5344CB8AC3E}">
        <p14:creationId xmlns:p14="http://schemas.microsoft.com/office/powerpoint/2010/main" val="390348815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503343" y="954000"/>
            <a:ext cx="11326013" cy="1442064"/>
          </a:xfrm>
        </p:spPr>
        <p:txBody>
          <a:bodyPr>
            <a:normAutofit fontScale="90000"/>
          </a:bodyPr>
          <a:lstStyle/>
          <a:p>
            <a:r>
              <a:rPr lang="ru-RU" sz="2700" dirty="0"/>
              <a:t>Требование курса первого относительно содержания эффективность СМК здесь скорее концептуальная, чем практическая. Другими словами, ожидается, что вы внесете идею поддержания эффективности СМК в концепцию вашей СМК, разработаете эти организационные инструменты и системы для выявления случаев, когда эффективность СМК не поддерживается, и примените определенные инструменты качества. для поддержания этой эффективности, например, упоминание об этом в политике качества и инициирование действий, которые будут поддерживать эффективность:</a:t>
            </a:r>
            <a:r>
              <a:rPr lang="ru-RU" dirty="0"/>
              <a:t/>
            </a:r>
            <a:br>
              <a:rPr lang="ru-RU" dirty="0"/>
            </a:br>
            <a:endParaRPr lang="ru-RU" dirty="0"/>
          </a:p>
        </p:txBody>
      </p:sp>
      <p:sp>
        <p:nvSpPr>
          <p:cNvPr id="4" name="Текст 3"/>
          <p:cNvSpPr>
            <a:spLocks noGrp="1"/>
          </p:cNvSpPr>
          <p:nvPr>
            <p:ph type="body" sz="quarter" idx="11"/>
          </p:nvPr>
        </p:nvSpPr>
        <p:spPr>
          <a:xfrm>
            <a:off x="660844" y="2664000"/>
            <a:ext cx="11011013" cy="4049712"/>
          </a:xfrm>
        </p:spPr>
        <p:txBody>
          <a:bodyPr numCol="2">
            <a:normAutofit fontScale="92500" lnSpcReduction="10000"/>
          </a:bodyPr>
          <a:lstStyle/>
          <a:p>
            <a:pPr lvl="0">
              <a:buFont typeface="Wingdings" panose="05000000000000000000" pitchFamily="2" charset="2"/>
              <a:buChar char="Ø"/>
            </a:pPr>
            <a:r>
              <a:rPr lang="ru-RU" dirty="0"/>
              <a:t>Возьмите на себя обязательство определять и развивать надлежащее качество цели.</a:t>
            </a:r>
          </a:p>
          <a:p>
            <a:pPr lvl="0">
              <a:buFont typeface="Wingdings" panose="05000000000000000000" pitchFamily="2" charset="2"/>
              <a:buChar char="Ø"/>
            </a:pPr>
            <a:r>
              <a:rPr lang="ru-RU" dirty="0"/>
              <a:t>Планируйте внедрение, обслуживание и контроль определенных показатели результативности и эффективности процессов или процесса выходы (продукты или услуги).</a:t>
            </a:r>
          </a:p>
          <a:p>
            <a:pPr lvl="0">
              <a:buFont typeface="Wingdings" panose="05000000000000000000" pitchFamily="2" charset="2"/>
              <a:buChar char="Ø"/>
            </a:pPr>
            <a:r>
              <a:rPr lang="ru-RU" dirty="0"/>
              <a:t>Планировать и осуществлять мониторинг и измерения тех индикаторов.</a:t>
            </a:r>
          </a:p>
          <a:p>
            <a:pPr lvl="0">
              <a:buFont typeface="Wingdings" panose="05000000000000000000" pitchFamily="2" charset="2"/>
              <a:buChar char="Ø"/>
            </a:pPr>
            <a:r>
              <a:rPr lang="ru-RU" dirty="0"/>
              <a:t>Инициировать улучшение работы СМК.</a:t>
            </a:r>
          </a:p>
          <a:p>
            <a:pPr lvl="0">
              <a:buFont typeface="Wingdings" panose="05000000000000000000" pitchFamily="2" charset="2"/>
              <a:buChar char="Ø"/>
            </a:pPr>
            <a:r>
              <a:rPr lang="ru-RU" dirty="0"/>
              <a:t>Распределить ресурсы и инициировать действия по сокращению несоответствий.</a:t>
            </a:r>
          </a:p>
          <a:p>
            <a:pPr lvl="0">
              <a:buFont typeface="Wingdings" panose="05000000000000000000" pitchFamily="2" charset="2"/>
              <a:buChar char="Ø"/>
            </a:pPr>
            <a:r>
              <a:rPr lang="ru-RU" dirty="0"/>
              <a:t>Распределить ресурсы и инициировать корректирующие и предупреждающие действия.</a:t>
            </a:r>
          </a:p>
          <a:p>
            <a:endParaRPr lang="ru-RU" dirty="0"/>
          </a:p>
        </p:txBody>
      </p:sp>
    </p:spTree>
    <p:extLst>
      <p:ext uri="{BB962C8B-B14F-4D97-AF65-F5344CB8AC3E}">
        <p14:creationId xmlns:p14="http://schemas.microsoft.com/office/powerpoint/2010/main" val="591506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673958" y="639000"/>
            <a:ext cx="11236013" cy="1325563"/>
          </a:xfrm>
        </p:spPr>
        <p:txBody>
          <a:bodyPr>
            <a:normAutofit fontScale="90000"/>
          </a:bodyPr>
          <a:lstStyle/>
          <a:p>
            <a:pPr algn="just"/>
            <a:r>
              <a:rPr lang="ru-RU" sz="2200" dirty="0"/>
              <a:t>Важно, чтобы определенные процессы ссылались на соответствующие требования стандарта ISO 13485 и применимые нормативные требования. Что я имею в виду? Стандарт ISO 13485 предъявляет нам множество требований к менеджменту качества, таких как анализ со стороны руководства, управление ресурсами, а также множество требований к качеству работы СМК. Применимые нормативные требования обязывают вас выполнять определенные действия и процессы. Например, когда вы разрабатываете процесс предложения или продажи продукции клиенту, вы должны </a:t>
            </a:r>
            <a:r>
              <a:rPr lang="ru-RU" sz="2200" dirty="0" smtClean="0"/>
              <a:t>учитывать спецификацию </a:t>
            </a:r>
            <a:r>
              <a:rPr lang="ru-RU" sz="2200" dirty="0"/>
              <a:t>- Процессы, связанные с клиентом, таких как:</a:t>
            </a:r>
            <a:r>
              <a:rPr lang="ru-RU" dirty="0"/>
              <a:t> </a:t>
            </a:r>
            <a:endParaRPr lang="ru-RU" dirty="0"/>
          </a:p>
        </p:txBody>
      </p:sp>
      <p:sp>
        <p:nvSpPr>
          <p:cNvPr id="4" name="Текст 3"/>
          <p:cNvSpPr>
            <a:spLocks noGrp="1"/>
          </p:cNvSpPr>
          <p:nvPr>
            <p:ph type="body" sz="quarter" idx="11"/>
          </p:nvPr>
        </p:nvSpPr>
        <p:spPr>
          <a:xfrm>
            <a:off x="673958" y="2394000"/>
            <a:ext cx="11092042" cy="4049712"/>
          </a:xfrm>
        </p:spPr>
        <p:txBody>
          <a:bodyPr numCol="2">
            <a:normAutofit/>
          </a:bodyPr>
          <a:lstStyle/>
          <a:p>
            <a:pPr lvl="0">
              <a:buFont typeface="Wingdings" panose="05000000000000000000" pitchFamily="2" charset="2"/>
              <a:buChar char="Ø"/>
            </a:pPr>
            <a:r>
              <a:rPr lang="ru-RU" dirty="0"/>
              <a:t>Определение требования, указанные заказчиком.</a:t>
            </a:r>
          </a:p>
          <a:p>
            <a:pPr lvl="0">
              <a:buFont typeface="Wingdings" panose="05000000000000000000" pitchFamily="2" charset="2"/>
              <a:buChar char="Ø"/>
            </a:pPr>
            <a:r>
              <a:rPr lang="ru-RU" dirty="0"/>
              <a:t>Определение применимые нормативные требования, относящиеся к продукту.</a:t>
            </a:r>
          </a:p>
          <a:p>
            <a:pPr lvl="0">
              <a:buFont typeface="Wingdings" panose="05000000000000000000" pitchFamily="2" charset="2"/>
              <a:buChar char="Ø"/>
            </a:pPr>
            <a:r>
              <a:rPr lang="ru-RU" dirty="0"/>
              <a:t>Убедиться, что требования к продукту определены и задокументированы. </a:t>
            </a:r>
            <a:endParaRPr lang="ru-RU" dirty="0" smtClean="0"/>
          </a:p>
          <a:p>
            <a:pPr marL="0" indent="0">
              <a:buNone/>
            </a:pPr>
            <a:r>
              <a:rPr lang="ru-RU" dirty="0" smtClean="0"/>
              <a:t>						При </a:t>
            </a:r>
            <a:r>
              <a:rPr lang="ru-RU" dirty="0"/>
              <a:t>определении и проектировании процессов, включенных в СМК, необходимо включать такие операционные требования к </a:t>
            </a:r>
            <a:r>
              <a:rPr lang="ru-RU" dirty="0" smtClean="0"/>
              <a:t>качеству. На </a:t>
            </a:r>
            <a:r>
              <a:rPr lang="ru-RU" dirty="0"/>
              <a:t>практике я бы разработал матрицу, демонстрирующую применимые элемент СМК, такой как процесс, форма и т. д., Для каждого требования стандарта ISO 13485.</a:t>
            </a:r>
          </a:p>
        </p:txBody>
      </p:sp>
    </p:spTree>
    <p:extLst>
      <p:ext uri="{BB962C8B-B14F-4D97-AF65-F5344CB8AC3E}">
        <p14:creationId xmlns:p14="http://schemas.microsoft.com/office/powerpoint/2010/main" val="19067128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561000" y="763718"/>
            <a:ext cx="4750300" cy="1325563"/>
          </a:xfrm>
        </p:spPr>
        <p:txBody>
          <a:bodyPr/>
          <a:lstStyle/>
          <a:p>
            <a:r>
              <a:rPr lang="ru-RU" dirty="0"/>
              <a:t>Документация </a:t>
            </a:r>
            <a:r>
              <a:rPr lang="ru-RU" dirty="0" smtClean="0"/>
              <a:t>СМК</a:t>
            </a:r>
            <a:endParaRPr lang="ru-RU" dirty="0"/>
          </a:p>
        </p:txBody>
      </p:sp>
      <p:sp>
        <p:nvSpPr>
          <p:cNvPr id="4" name="Текст 3"/>
          <p:cNvSpPr>
            <a:spLocks noGrp="1"/>
          </p:cNvSpPr>
          <p:nvPr>
            <p:ph type="body" sz="quarter" idx="11"/>
          </p:nvPr>
        </p:nvSpPr>
        <p:spPr>
          <a:xfrm>
            <a:off x="381000" y="2783387"/>
            <a:ext cx="11011013" cy="4049712"/>
          </a:xfrm>
        </p:spPr>
        <p:txBody>
          <a:bodyPr>
            <a:normAutofit/>
          </a:bodyPr>
          <a:lstStyle/>
          <a:p>
            <a:pPr marL="0" indent="0" algn="just">
              <a:buNone/>
            </a:pPr>
            <a:r>
              <a:rPr lang="ru-RU" sz="3200" dirty="0"/>
              <a:t>Стандарт ISO 13485 требует документирования процессов, операции и действия, составляющие СМК. Я продвигаю это как часть стандартизации в организациях; документация создает систему для проектирования, анализа и реализации процессов. Объем и уровень детализации документации должен определяться организацией в соответствии с ее потребностями, но имейте в виду, что вам придется обосновать это.</a:t>
            </a:r>
            <a:endParaRPr lang="ru-RU" sz="3200" dirty="0"/>
          </a:p>
        </p:txBody>
      </p:sp>
      <p:pic>
        <p:nvPicPr>
          <p:cNvPr id="5122" name="Picture 2" descr="Разработка документации по СМК. Что нужно для разработки документов по СМК?"/>
          <p:cNvPicPr>
            <a:picLocks noGrp="1" noChangeAspect="1" noChangeArrowheads="1"/>
          </p:cNvPicPr>
          <p:nvPr>
            <p:ph type="pic" sz="quarter" idx="10"/>
          </p:nvPr>
        </p:nvPicPr>
        <p:blipFill>
          <a:blip r:embed="rId2">
            <a:extLst>
              <a:ext uri="{28A0092B-C50C-407E-A947-70E740481C1C}">
                <a14:useLocalDpi xmlns:a14="http://schemas.microsoft.com/office/drawing/2010/main" val="0"/>
              </a:ext>
            </a:extLst>
          </a:blip>
          <a:srcRect l="13794" r="13794"/>
          <a:stretch>
            <a:fillRect/>
          </a:stretch>
        </p:blipFill>
        <p:spPr bwMode="auto">
          <a:xfrm>
            <a:off x="8337271" y="189000"/>
            <a:ext cx="3854729" cy="2475000"/>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8756850" y="2664000"/>
            <a:ext cx="3015569" cy="253916"/>
          </a:xfrm>
          <a:prstGeom prst="rect">
            <a:avLst/>
          </a:prstGeom>
        </p:spPr>
        <p:txBody>
          <a:bodyPr wrap="none">
            <a:spAutoFit/>
          </a:bodyPr>
          <a:lstStyle/>
          <a:p>
            <a:r>
              <a:rPr lang="en-US" sz="1050" dirty="0"/>
              <a:t>https://trts.info/uploads/article/5cf13b00ea74a.jpg</a:t>
            </a:r>
            <a:endParaRPr lang="ru-RU" sz="1050" dirty="0"/>
          </a:p>
        </p:txBody>
      </p:sp>
    </p:spTree>
    <p:extLst>
      <p:ext uri="{BB962C8B-B14F-4D97-AF65-F5344CB8AC3E}">
        <p14:creationId xmlns:p14="http://schemas.microsoft.com/office/powerpoint/2010/main" val="16217035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674129" y="594000"/>
            <a:ext cx="11236013" cy="1325563"/>
          </a:xfrm>
        </p:spPr>
        <p:txBody>
          <a:bodyPr>
            <a:noAutofit/>
          </a:bodyPr>
          <a:lstStyle/>
          <a:p>
            <a:pPr algn="just"/>
            <a:r>
              <a:rPr lang="ru-RU" sz="3200" dirty="0"/>
              <a:t>Если вы решите вести мало детализированную документацию во время аудита, вы должны показать, насколько этой документации достаточно. Документация разделена на два уровня:</a:t>
            </a:r>
            <a:endParaRPr lang="ru-RU" sz="3200" dirty="0"/>
          </a:p>
        </p:txBody>
      </p:sp>
      <p:sp>
        <p:nvSpPr>
          <p:cNvPr id="4" name="Текст 3"/>
          <p:cNvSpPr>
            <a:spLocks noGrp="1"/>
          </p:cNvSpPr>
          <p:nvPr>
            <p:ph type="body" sz="quarter" idx="11"/>
          </p:nvPr>
        </p:nvSpPr>
        <p:spPr>
          <a:xfrm>
            <a:off x="655072" y="2394000"/>
            <a:ext cx="11056013" cy="4049712"/>
          </a:xfrm>
        </p:spPr>
        <p:txBody>
          <a:bodyPr>
            <a:normAutofit/>
          </a:bodyPr>
          <a:lstStyle/>
          <a:p>
            <a:pPr lvl="0" algn="just"/>
            <a:r>
              <a:rPr lang="ru-RU" sz="3200" dirty="0"/>
              <a:t>Организация должна определить, как процессы, операции и действия должны быть документированы. Здесь под стандартом понимаются схемы процессов, процедуры и стандартные процедуры, рабочие инструкции и т. Д.</a:t>
            </a:r>
          </a:p>
          <a:p>
            <a:pPr lvl="0" algn="just"/>
            <a:r>
              <a:rPr lang="ru-RU" sz="3200" dirty="0"/>
              <a:t>Организация должна определить, какие выходы процесса должны служить свидетельством и поддерживаться в форме записей процессов, операций и действий.</a:t>
            </a:r>
          </a:p>
          <a:p>
            <a:endParaRPr lang="ru-RU" dirty="0"/>
          </a:p>
        </p:txBody>
      </p:sp>
    </p:spTree>
    <p:extLst>
      <p:ext uri="{BB962C8B-B14F-4D97-AF65-F5344CB8AC3E}">
        <p14:creationId xmlns:p14="http://schemas.microsoft.com/office/powerpoint/2010/main" val="324024699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831000" y="-126000"/>
            <a:ext cx="11011013" cy="1325563"/>
          </a:xfrm>
        </p:spPr>
        <p:txBody>
          <a:bodyPr/>
          <a:lstStyle/>
          <a:p>
            <a:r>
              <a:rPr lang="ru-RU" dirty="0"/>
              <a:t>Использование процессного подхода</a:t>
            </a:r>
            <a:endParaRPr lang="ru-RU" dirty="0"/>
          </a:p>
        </p:txBody>
      </p:sp>
      <p:sp>
        <p:nvSpPr>
          <p:cNvPr id="4" name="Текст 3"/>
          <p:cNvSpPr>
            <a:spLocks noGrp="1"/>
          </p:cNvSpPr>
          <p:nvPr>
            <p:ph type="body" sz="quarter" idx="11"/>
          </p:nvPr>
        </p:nvSpPr>
        <p:spPr>
          <a:xfrm>
            <a:off x="410499" y="819000"/>
            <a:ext cx="11430000" cy="4049712"/>
          </a:xfrm>
        </p:spPr>
        <p:txBody>
          <a:bodyPr>
            <a:normAutofit/>
          </a:bodyPr>
          <a:lstStyle/>
          <a:p>
            <a:pPr marL="0" indent="0" algn="just">
              <a:buNone/>
            </a:pPr>
            <a:r>
              <a:rPr lang="ru-RU" sz="2200" dirty="0" smtClean="0"/>
              <a:t>	Стандарт </a:t>
            </a:r>
            <a:r>
              <a:rPr lang="en-US" sz="2200" dirty="0"/>
              <a:t>ISO</a:t>
            </a:r>
            <a:r>
              <a:rPr lang="ru-RU" sz="2200" dirty="0"/>
              <a:t> 13485: 2015 основан на процессном подходе, чтобы позволить организации эффективно планировать свои процессы и их взаимодействия. Насколько эффективно? Эффективность организации во многом зависит от ее способности выполнять несколько взаимосвязанных действий одновременно для достижения намеченных результатов - удовлетворения требований потребителей, безопасности и нормативных требований. Эти отношения следует планировать, управлять, расставлять приоритеты и контролировать. Стандарт </a:t>
            </a:r>
            <a:r>
              <a:rPr lang="en-US" sz="2200" dirty="0"/>
              <a:t>ISO</a:t>
            </a:r>
            <a:r>
              <a:rPr lang="ru-RU" sz="2200" dirty="0"/>
              <a:t> 13485 требует принятия системы процессов внутри организации. Эта система процессов требует идентификации, применения и реализации процессов в организации, определения их последовательностей и взаимосвязей, а также применения их средств управления. Целью здесь является разработка и планирование процессов и методов реализации продуктов или услуг.</a:t>
            </a:r>
            <a:endParaRPr lang="ru-RU" sz="2200" dirty="0"/>
          </a:p>
        </p:txBody>
      </p:sp>
      <p:pic>
        <p:nvPicPr>
          <p:cNvPr id="7" name="Рисунок 6"/>
          <p:cNvPicPr>
            <a:picLocks noChangeAspect="1"/>
          </p:cNvPicPr>
          <p:nvPr/>
        </p:nvPicPr>
        <p:blipFill>
          <a:blip r:embed="rId2"/>
          <a:stretch>
            <a:fillRect/>
          </a:stretch>
        </p:blipFill>
        <p:spPr>
          <a:xfrm>
            <a:off x="1206506" y="3924000"/>
            <a:ext cx="10260000" cy="2253462"/>
          </a:xfrm>
          <a:prstGeom prst="rect">
            <a:avLst/>
          </a:prstGeom>
        </p:spPr>
      </p:pic>
      <p:sp>
        <p:nvSpPr>
          <p:cNvPr id="8" name="Прямоугольник 7"/>
          <p:cNvSpPr/>
          <p:nvPr/>
        </p:nvSpPr>
        <p:spPr>
          <a:xfrm>
            <a:off x="2196506" y="5813712"/>
            <a:ext cx="8280000" cy="369332"/>
          </a:xfrm>
          <a:prstGeom prst="rect">
            <a:avLst/>
          </a:prstGeom>
        </p:spPr>
        <p:txBody>
          <a:bodyPr wrap="square">
            <a:spAutoFit/>
          </a:bodyPr>
          <a:lstStyle/>
          <a:p>
            <a:r>
              <a:rPr lang="ru-RU" dirty="0">
                <a:ea typeface="Calibri" panose="020F0502020204030204" pitchFamily="34" charset="0"/>
                <a:cs typeface="Arial" panose="020B0604020202020204" pitchFamily="34" charset="0"/>
              </a:rPr>
              <a:t>Диаграмма 1: Основные этапы жизненного цикла медицинского устройства.</a:t>
            </a:r>
            <a:endParaRPr lang="ru-RU" dirty="0"/>
          </a:p>
        </p:txBody>
      </p:sp>
    </p:spTree>
    <p:extLst>
      <p:ext uri="{BB962C8B-B14F-4D97-AF65-F5344CB8AC3E}">
        <p14:creationId xmlns:p14="http://schemas.microsoft.com/office/powerpoint/2010/main" val="101643057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664986" y="485501"/>
            <a:ext cx="11326013" cy="1325563"/>
          </a:xfrm>
        </p:spPr>
        <p:txBody>
          <a:bodyPr/>
          <a:lstStyle/>
          <a:p>
            <a:r>
              <a:rPr lang="ru-RU" dirty="0" smtClean="0"/>
              <a:t> </a:t>
            </a:r>
            <a:endParaRPr lang="ru-RU" dirty="0"/>
          </a:p>
        </p:txBody>
      </p:sp>
      <p:sp>
        <p:nvSpPr>
          <p:cNvPr id="4" name="Текст 3"/>
          <p:cNvSpPr>
            <a:spLocks noGrp="1"/>
          </p:cNvSpPr>
          <p:nvPr>
            <p:ph type="body" sz="quarter" idx="11"/>
          </p:nvPr>
        </p:nvSpPr>
        <p:spPr>
          <a:xfrm>
            <a:off x="664987" y="485501"/>
            <a:ext cx="10831013" cy="5718175"/>
          </a:xfrm>
        </p:spPr>
        <p:txBody>
          <a:bodyPr>
            <a:normAutofit fontScale="92500"/>
          </a:bodyPr>
          <a:lstStyle/>
          <a:p>
            <a:pPr marL="0" indent="0" algn="just">
              <a:lnSpc>
                <a:spcPct val="100000"/>
              </a:lnSpc>
              <a:spcBef>
                <a:spcPts val="0"/>
              </a:spcBef>
              <a:buNone/>
            </a:pPr>
            <a:r>
              <a:rPr lang="ru-RU" dirty="0" smtClean="0"/>
              <a:t>	</a:t>
            </a:r>
            <a:r>
              <a:rPr lang="ru-RU" sz="2400" dirty="0" smtClean="0"/>
              <a:t>Организация </a:t>
            </a:r>
            <a:r>
              <a:rPr lang="ru-RU" sz="2400" dirty="0"/>
              <a:t>должна задокументировать роль, которую она взяла на себя о реализации и поставке медицинского изделия. Но прежде чем мы начнем обсуждать роль организации, мы должны рассмотреть различные фазы жизненного цикла медицинского устройства, потому что роль организации будет зависеть от фаз, на которых организация активна. Понимание различных фаз жизненного цикла медицинского устройства является основным этапом в разработке эффективной системы менеджмента качества в индустрии медицинского оборудования</a:t>
            </a:r>
            <a:r>
              <a:rPr lang="ru-RU" sz="2400" dirty="0" smtClean="0"/>
              <a:t>.</a:t>
            </a:r>
          </a:p>
          <a:p>
            <a:pPr marL="0" indent="0" algn="just">
              <a:lnSpc>
                <a:spcPct val="100000"/>
              </a:lnSpc>
              <a:spcBef>
                <a:spcPts val="0"/>
              </a:spcBef>
              <a:buNone/>
            </a:pPr>
            <a:r>
              <a:rPr lang="ru-RU" sz="2400" dirty="0" smtClean="0"/>
              <a:t>	По </a:t>
            </a:r>
            <a:r>
              <a:rPr lang="ru-RU" sz="2400" dirty="0"/>
              <a:t>сути, существует семь основных этапов жизни медицинского учреждения устройство от зачатия и разработки до утилизации. Я иллюстрирую их в Диаграмме 1.</a:t>
            </a:r>
          </a:p>
          <a:p>
            <a:pPr marL="0" indent="0" algn="just">
              <a:lnSpc>
                <a:spcPct val="100000"/>
              </a:lnSpc>
              <a:spcBef>
                <a:spcPts val="0"/>
              </a:spcBef>
              <a:buNone/>
            </a:pPr>
            <a:r>
              <a:rPr lang="ru-RU" sz="2400" dirty="0"/>
              <a:t>            Жизненный цикл также диктует различные необходимые роли и функции в организации, и эти роли и функции должны быть идентифицированы.</a:t>
            </a:r>
          </a:p>
          <a:p>
            <a:pPr marL="0" indent="0" algn="just">
              <a:lnSpc>
                <a:spcPct val="100000"/>
              </a:lnSpc>
              <a:spcBef>
                <a:spcPts val="0"/>
              </a:spcBef>
              <a:buNone/>
            </a:pPr>
            <a:r>
              <a:rPr lang="ru-RU" sz="2400" dirty="0"/>
              <a:t>            Обычно, но не обязательно, производитель медицинского устройства обычно управляет первыми тремя фазами жизненного цикла медицинского устройства</a:t>
            </a:r>
            <a:r>
              <a:rPr lang="ru-RU" sz="2400" dirty="0" smtClean="0"/>
              <a:t>:</a:t>
            </a:r>
          </a:p>
          <a:p>
            <a:pPr lvl="5">
              <a:buFont typeface="Wingdings" panose="05000000000000000000" pitchFamily="2" charset="2"/>
              <a:buChar char="Ø"/>
            </a:pPr>
            <a:r>
              <a:rPr lang="ru-RU" sz="2400" dirty="0"/>
              <a:t>Концепция и развитие</a:t>
            </a:r>
          </a:p>
          <a:p>
            <a:pPr lvl="5">
              <a:buFont typeface="Wingdings" panose="05000000000000000000" pitchFamily="2" charset="2"/>
              <a:buChar char="Ø"/>
            </a:pPr>
            <a:r>
              <a:rPr lang="ru-RU" sz="2400" dirty="0"/>
              <a:t>Производство</a:t>
            </a:r>
          </a:p>
          <a:p>
            <a:pPr lvl="5">
              <a:buFont typeface="Wingdings" panose="05000000000000000000" pitchFamily="2" charset="2"/>
              <a:buChar char="Ø"/>
            </a:pPr>
            <a:r>
              <a:rPr lang="ru-RU" sz="2400" dirty="0"/>
              <a:t>Упаковка и маркировка</a:t>
            </a:r>
            <a:r>
              <a:rPr lang="en-US" sz="2400" dirty="0"/>
              <a:t>.</a:t>
            </a:r>
            <a:endParaRPr lang="ru-RU" sz="2400" dirty="0"/>
          </a:p>
          <a:p>
            <a:pPr marL="0" indent="0">
              <a:lnSpc>
                <a:spcPct val="100000"/>
              </a:lnSpc>
              <a:spcBef>
                <a:spcPts val="0"/>
              </a:spcBef>
              <a:buNone/>
            </a:pPr>
            <a:endParaRPr lang="ru-RU" sz="2000" dirty="0"/>
          </a:p>
        </p:txBody>
      </p:sp>
    </p:spTree>
    <p:extLst>
      <p:ext uri="{BB962C8B-B14F-4D97-AF65-F5344CB8AC3E}">
        <p14:creationId xmlns:p14="http://schemas.microsoft.com/office/powerpoint/2010/main" val="309323969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r>
              <a:rPr lang="ru-RU" dirty="0" smtClean="0"/>
              <a:t> </a:t>
            </a:r>
            <a:endParaRPr lang="ru-RU" dirty="0"/>
          </a:p>
        </p:txBody>
      </p:sp>
      <p:sp>
        <p:nvSpPr>
          <p:cNvPr id="4" name="Текст 3"/>
          <p:cNvSpPr>
            <a:spLocks noGrp="1"/>
          </p:cNvSpPr>
          <p:nvPr>
            <p:ph type="body" sz="quarter" idx="11"/>
          </p:nvPr>
        </p:nvSpPr>
        <p:spPr/>
        <p:txBody>
          <a:bodyPr/>
          <a:lstStyle/>
          <a:p>
            <a:pPr marL="0" indent="0">
              <a:buNone/>
            </a:pPr>
            <a:r>
              <a:rPr lang="ru-RU" dirty="0"/>
              <a:t> </a:t>
            </a:r>
          </a:p>
        </p:txBody>
      </p:sp>
      <p:graphicFrame>
        <p:nvGraphicFramePr>
          <p:cNvPr id="12" name="Схема 11"/>
          <p:cNvGraphicFramePr/>
          <p:nvPr>
            <p:extLst>
              <p:ext uri="{D42A27DB-BD31-4B8C-83A1-F6EECF244321}">
                <p14:modId xmlns:p14="http://schemas.microsoft.com/office/powerpoint/2010/main" val="1598179816"/>
              </p:ext>
            </p:extLst>
          </p:nvPr>
        </p:nvGraphicFramePr>
        <p:xfrm>
          <a:off x="966000" y="485502"/>
          <a:ext cx="10530000" cy="57181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3" name="Прямоугольник 12"/>
          <p:cNvSpPr/>
          <p:nvPr/>
        </p:nvSpPr>
        <p:spPr>
          <a:xfrm>
            <a:off x="2091000" y="6128570"/>
            <a:ext cx="9045000" cy="729430"/>
          </a:xfrm>
          <a:prstGeom prst="rect">
            <a:avLst/>
          </a:prstGeom>
        </p:spPr>
        <p:txBody>
          <a:bodyPr wrap="square">
            <a:spAutoFit/>
          </a:bodyPr>
          <a:lstStyle/>
          <a:p>
            <a:pPr algn="ctr">
              <a:lnSpc>
                <a:spcPct val="115000"/>
              </a:lnSpc>
              <a:spcAft>
                <a:spcPts val="1000"/>
              </a:spcAft>
            </a:pPr>
            <a:r>
              <a:rPr lang="ru-RU" dirty="0">
                <a:latin typeface="Bahnschrift Light Condensed" panose="020B0502040204020203" pitchFamily="34" charset="0"/>
                <a:ea typeface="Calibri" panose="020F0502020204030204" pitchFamily="34" charset="0"/>
                <a:cs typeface="Arial" panose="020B0604020202020204" pitchFamily="34" charset="0"/>
              </a:rPr>
              <a:t>Диаграмма-2: Отношения между заинтересованными сторонами в течение жизненного цикла медицинского устройства.</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031146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664986" y="485501"/>
            <a:ext cx="10606013" cy="1325563"/>
          </a:xfrm>
        </p:spPr>
        <p:txBody>
          <a:bodyPr/>
          <a:lstStyle/>
          <a:p>
            <a:r>
              <a:rPr lang="ru-RU" dirty="0" smtClean="0"/>
              <a:t>  </a:t>
            </a:r>
            <a:endParaRPr lang="ru-RU" dirty="0"/>
          </a:p>
        </p:txBody>
      </p:sp>
      <p:sp>
        <p:nvSpPr>
          <p:cNvPr id="4" name="Текст 3"/>
          <p:cNvSpPr>
            <a:spLocks noGrp="1"/>
          </p:cNvSpPr>
          <p:nvPr>
            <p:ph type="body" sz="quarter" idx="11"/>
          </p:nvPr>
        </p:nvSpPr>
        <p:spPr>
          <a:xfrm>
            <a:off x="381000" y="485500"/>
            <a:ext cx="11430000" cy="6048499"/>
          </a:xfrm>
        </p:spPr>
        <p:txBody>
          <a:bodyPr>
            <a:normAutofit fontScale="55000" lnSpcReduction="20000"/>
          </a:bodyPr>
          <a:lstStyle/>
          <a:p>
            <a:pPr marL="0" indent="0" algn="just">
              <a:buNone/>
            </a:pPr>
            <a:r>
              <a:rPr lang="ru-RU" sz="4400" dirty="0" smtClean="0"/>
              <a:t>	Следующие </a:t>
            </a:r>
            <a:r>
              <a:rPr lang="ru-RU" sz="4400" dirty="0"/>
              <a:t>фазы жизненного цикла, реклама и продажа, обычно выполняется импортерами, дистрибьюторами, розничными торговцами и производителями, продающими медицинское оборудование. Кроме того, в жизненном цикле принимают участие пользователи и регулирующие органы. Регулирующие органы несут ответственность за обеспечение безопасности и эффективности медицинских устройств, продаваемых в их стране или регионе. Как видите, все заинтересованные стороны должны работать вместе. </a:t>
            </a:r>
            <a:r>
              <a:rPr lang="en-US" sz="4400" dirty="0"/>
              <a:t>C</a:t>
            </a:r>
            <a:r>
              <a:rPr lang="ru-RU" sz="4400" dirty="0"/>
              <a:t>вязь между четырьмя проиллюстрировано на </a:t>
            </a:r>
            <a:r>
              <a:rPr lang="ru-RU" sz="4400" dirty="0" smtClean="0"/>
              <a:t>Диаграмме </a:t>
            </a:r>
            <a:r>
              <a:rPr lang="ru-RU" sz="4400" dirty="0"/>
              <a:t>2</a:t>
            </a:r>
            <a:r>
              <a:rPr lang="ru-RU" sz="4400" dirty="0" smtClean="0"/>
              <a:t>.</a:t>
            </a:r>
          </a:p>
          <a:p>
            <a:pPr marL="0" indent="0">
              <a:buNone/>
            </a:pPr>
            <a:r>
              <a:rPr lang="ru-RU" sz="4400" dirty="0" smtClean="0"/>
              <a:t>	Давайте </a:t>
            </a:r>
            <a:r>
              <a:rPr lang="ru-RU" sz="4400" dirty="0"/>
              <a:t>рассмотрим требования стандарта </a:t>
            </a:r>
            <a:r>
              <a:rPr lang="en-US" sz="4400" dirty="0"/>
              <a:t>ISO</a:t>
            </a:r>
            <a:r>
              <a:rPr lang="ru-RU" sz="4400" dirty="0"/>
              <a:t> 13485.</a:t>
            </a:r>
          </a:p>
          <a:p>
            <a:pPr lvl="0">
              <a:buFont typeface="Wingdings" panose="05000000000000000000" pitchFamily="2" charset="2"/>
              <a:buChar char="Ø"/>
            </a:pPr>
            <a:r>
              <a:rPr lang="ru-RU" sz="4400" dirty="0"/>
              <a:t>Документация системы менеджмента качества должна включать:</a:t>
            </a:r>
          </a:p>
          <a:p>
            <a:pPr lvl="0">
              <a:buFont typeface="Wingdings" panose="05000000000000000000" pitchFamily="2" charset="2"/>
              <a:buChar char="Ø"/>
            </a:pPr>
            <a:r>
              <a:rPr lang="ru-RU" sz="4400" dirty="0"/>
              <a:t>Документированное заявление о политике качества.</a:t>
            </a:r>
          </a:p>
          <a:p>
            <a:pPr lvl="0">
              <a:buFont typeface="Wingdings" panose="05000000000000000000" pitchFamily="2" charset="2"/>
              <a:buChar char="Ø"/>
            </a:pPr>
            <a:r>
              <a:rPr lang="ru-RU" sz="4400" dirty="0"/>
              <a:t>Задокументированное заявление о целях в области качества: руководство по качеству.</a:t>
            </a:r>
          </a:p>
          <a:p>
            <a:pPr lvl="0">
              <a:buFont typeface="Wingdings" panose="05000000000000000000" pitchFamily="2" charset="2"/>
              <a:buChar char="Ø"/>
            </a:pPr>
            <a:r>
              <a:rPr lang="ru-RU" sz="4400" dirty="0"/>
              <a:t>Документированные процедуры, требуемые настоящим стандартом.</a:t>
            </a:r>
          </a:p>
          <a:p>
            <a:pPr lvl="0">
              <a:buFont typeface="Wingdings" panose="05000000000000000000" pitchFamily="2" charset="2"/>
              <a:buChar char="Ø"/>
            </a:pPr>
            <a:r>
              <a:rPr lang="ru-RU" sz="4400" dirty="0"/>
              <a:t>Документированные записи, требуемые настоящим международным стандартом.</a:t>
            </a:r>
          </a:p>
          <a:p>
            <a:pPr lvl="0">
              <a:buFont typeface="Wingdings" panose="05000000000000000000" pitchFamily="2" charset="2"/>
              <a:buChar char="Ø"/>
            </a:pPr>
            <a:r>
              <a:rPr lang="ru-RU" sz="4400" dirty="0"/>
              <a:t>Документы или записи, которые служат организации для этой цели эффективного планирования, операций, выполнения и контроля процессы</a:t>
            </a:r>
          </a:p>
          <a:p>
            <a:pPr lvl="0">
              <a:buFont typeface="Wingdings" panose="05000000000000000000" pitchFamily="2" charset="2"/>
              <a:buChar char="Ø"/>
            </a:pPr>
            <a:r>
              <a:rPr lang="ru-RU" sz="4400" dirty="0"/>
              <a:t>Любая дополнительная документация (например, процедуры или записи), требуемая применимыми нормативными требованиями.</a:t>
            </a:r>
          </a:p>
          <a:p>
            <a:pPr marL="0" indent="0" algn="just">
              <a:buNone/>
            </a:pPr>
            <a:endParaRPr lang="ru-RU" dirty="0"/>
          </a:p>
          <a:p>
            <a:endParaRPr lang="ru-RU" dirty="0"/>
          </a:p>
        </p:txBody>
      </p:sp>
    </p:spTree>
    <p:extLst>
      <p:ext uri="{BB962C8B-B14F-4D97-AF65-F5344CB8AC3E}">
        <p14:creationId xmlns:p14="http://schemas.microsoft.com/office/powerpoint/2010/main" val="145634017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664986" y="485501"/>
            <a:ext cx="11101013" cy="1325563"/>
          </a:xfrm>
        </p:spPr>
        <p:txBody>
          <a:bodyPr>
            <a:normAutofit fontScale="90000"/>
          </a:bodyPr>
          <a:lstStyle/>
          <a:p>
            <a:r>
              <a:rPr lang="ru-RU" dirty="0"/>
              <a:t>На объем и размер документации в организациях могут влиять следующие факторы:</a:t>
            </a:r>
            <a:endParaRPr lang="ru-RU" dirty="0"/>
          </a:p>
        </p:txBody>
      </p:sp>
      <p:sp>
        <p:nvSpPr>
          <p:cNvPr id="4" name="Текст 3"/>
          <p:cNvSpPr>
            <a:spLocks noGrp="1"/>
          </p:cNvSpPr>
          <p:nvPr>
            <p:ph type="body" sz="quarter" idx="11"/>
          </p:nvPr>
        </p:nvSpPr>
        <p:spPr>
          <a:xfrm>
            <a:off x="664987" y="2153964"/>
            <a:ext cx="11101012" cy="4049712"/>
          </a:xfrm>
        </p:spPr>
        <p:txBody>
          <a:bodyPr numCol="2">
            <a:normAutofit fontScale="92500" lnSpcReduction="10000"/>
          </a:bodyPr>
          <a:lstStyle/>
          <a:p>
            <a:pPr lvl="0">
              <a:buFont typeface="Wingdings" panose="05000000000000000000" pitchFamily="2" charset="2"/>
              <a:buChar char="Ø"/>
            </a:pPr>
            <a:r>
              <a:rPr lang="ru-RU" dirty="0"/>
              <a:t>Размер организации: Чем больше отделов включено в чем QMS, тем больше документации нужно.</a:t>
            </a:r>
          </a:p>
          <a:p>
            <a:pPr lvl="0">
              <a:buFont typeface="Wingdings" panose="05000000000000000000" pitchFamily="2" charset="2"/>
              <a:buChar char="Ø"/>
            </a:pPr>
            <a:r>
              <a:rPr lang="ru-RU" dirty="0"/>
              <a:t>Объем СМК: чем шире объем, тем больше требуется документации.</a:t>
            </a:r>
          </a:p>
          <a:p>
            <a:pPr lvl="0">
              <a:buFont typeface="Wingdings" panose="05000000000000000000" pitchFamily="2" charset="2"/>
              <a:buChar char="Ø"/>
            </a:pPr>
            <a:r>
              <a:rPr lang="ru-RU" dirty="0"/>
              <a:t>Уровень сложности, функциональности и взаимосвязи между процессы: чем сложнее и требовательнее процессы, тем интенсивнее и точнее будет документация.</a:t>
            </a:r>
          </a:p>
          <a:p>
            <a:pPr lvl="0">
              <a:buFont typeface="Wingdings" panose="05000000000000000000" pitchFamily="2" charset="2"/>
              <a:buChar char="Ø"/>
            </a:pPr>
            <a:r>
              <a:rPr lang="ru-RU" dirty="0"/>
              <a:t>Квалификация сотрудников: чем менее квалифицированы и обучены сотрудники, тем больше требуется подробной и подробной документации.</a:t>
            </a:r>
          </a:p>
          <a:p>
            <a:pPr lvl="0">
              <a:buFont typeface="Wingdings" panose="05000000000000000000" pitchFamily="2" charset="2"/>
              <a:buChar char="Ø"/>
            </a:pPr>
            <a:r>
              <a:rPr lang="ru-RU" dirty="0"/>
              <a:t>Цели в области качества: чем больше целей в области качества относится к подразделениям и ролям организации, тем больше документация поможет в достижении этих целей.</a:t>
            </a:r>
          </a:p>
          <a:p>
            <a:pPr marL="0" indent="0">
              <a:buNone/>
            </a:pPr>
            <a:endParaRPr lang="ru-RU" dirty="0"/>
          </a:p>
        </p:txBody>
      </p:sp>
    </p:spTree>
    <p:extLst>
      <p:ext uri="{BB962C8B-B14F-4D97-AF65-F5344CB8AC3E}">
        <p14:creationId xmlns:p14="http://schemas.microsoft.com/office/powerpoint/2010/main" val="229339400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664987" y="14829"/>
            <a:ext cx="11281014" cy="1325563"/>
          </a:xfrm>
        </p:spPr>
        <p:txBody>
          <a:bodyPr>
            <a:normAutofit/>
          </a:bodyPr>
          <a:lstStyle/>
          <a:p>
            <a:pPr algn="ctr"/>
            <a:r>
              <a:rPr lang="ru-RU" dirty="0" smtClean="0"/>
              <a:t> </a:t>
            </a:r>
            <a:r>
              <a:rPr lang="ru-RU" sz="3200" dirty="0"/>
              <a:t>Термины и определения, касающиеся документации, требуемой стандартом ISO 13485:</a:t>
            </a:r>
            <a:endParaRPr lang="ru-RU" sz="3200" dirty="0"/>
          </a:p>
        </p:txBody>
      </p:sp>
      <p:sp>
        <p:nvSpPr>
          <p:cNvPr id="4" name="Текст 3"/>
          <p:cNvSpPr>
            <a:spLocks noGrp="1"/>
          </p:cNvSpPr>
          <p:nvPr>
            <p:ph type="body" sz="quarter" idx="11"/>
          </p:nvPr>
        </p:nvSpPr>
        <p:spPr>
          <a:xfrm>
            <a:off x="440248" y="1044000"/>
            <a:ext cx="11281014" cy="1395000"/>
          </a:xfrm>
        </p:spPr>
        <p:txBody>
          <a:bodyPr>
            <a:normAutofit lnSpcReduction="10000"/>
          </a:bodyPr>
          <a:lstStyle/>
          <a:p>
            <a:pPr marL="0" indent="0" algn="just">
              <a:buNone/>
            </a:pPr>
            <a:r>
              <a:rPr lang="ru-RU" dirty="0" smtClean="0"/>
              <a:t>	</a:t>
            </a:r>
            <a:r>
              <a:rPr lang="ru-RU" sz="2400" dirty="0" smtClean="0"/>
              <a:t>Прежде </a:t>
            </a:r>
            <a:r>
              <a:rPr lang="ru-RU" sz="2400" dirty="0"/>
              <a:t>чем мы начнем обсуждать, какая документация и записи требуются стандартом </a:t>
            </a:r>
            <a:r>
              <a:rPr lang="en-US" sz="2400" dirty="0"/>
              <a:t>ISO</a:t>
            </a:r>
            <a:r>
              <a:rPr lang="ru-RU" sz="2400" dirty="0"/>
              <a:t> 13485, давайте рассмотрим, какие типы документации и записей ожидаются и как они соотносятся с требуемой документацией стандарта </a:t>
            </a:r>
            <a:r>
              <a:rPr lang="en-US" sz="2400" dirty="0"/>
              <a:t>ISO</a:t>
            </a:r>
            <a:r>
              <a:rPr lang="ru-RU" sz="2400" dirty="0"/>
              <a:t> 13485, или, другими словами, когда это тип упоминается в стандарте, чего от вас ждут:</a:t>
            </a:r>
          </a:p>
        </p:txBody>
      </p:sp>
      <p:sp>
        <p:nvSpPr>
          <p:cNvPr id="7" name="Заголовок 5">
            <a:extLst>
              <a:ext uri="{FF2B5EF4-FFF2-40B4-BE49-F238E27FC236}">
                <a16:creationId xmlns:a16="http://schemas.microsoft.com/office/drawing/2014/main" xmlns="" id="{FCDDA247-1A86-4EAE-A75B-61CBDD23AC79}"/>
              </a:ext>
            </a:extLst>
          </p:cNvPr>
          <p:cNvSpPr txBox="1">
            <a:spLocks/>
          </p:cNvSpPr>
          <p:nvPr/>
        </p:nvSpPr>
        <p:spPr>
          <a:xfrm>
            <a:off x="364497" y="2459943"/>
            <a:ext cx="11432515" cy="3953857"/>
          </a:xfrm>
          <a:prstGeom prst="rect">
            <a:avLst/>
          </a:prstGeom>
        </p:spPr>
        <p:txBody>
          <a:bodyPr vert="horz" lIns="91440" tIns="45720" rIns="91440" bIns="45720" numCol="2" rtlCol="0" anchor="ctr">
            <a:normAutofit fontScale="25000" lnSpcReduction="20000"/>
          </a:bodyPr>
          <a:lst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a:lstStyle>
          <a:p>
            <a:pPr marL="571500" lvl="0" indent="-571500">
              <a:buFont typeface="Wingdings" panose="05000000000000000000" pitchFamily="2" charset="2"/>
              <a:buChar char="Ø"/>
            </a:pPr>
            <a:r>
              <a:rPr lang="ru-RU" sz="8800" b="0" dirty="0"/>
              <a:t>Документ - информация и носитель, на котором она содержится (например, бумага; магнитный, электронный или оптический компьютерный диск; фотография или эталонный образец), например, запись, спецификация, процедурный документ, чертеж, отчет или стандарт.</a:t>
            </a:r>
          </a:p>
          <a:p>
            <a:pPr marL="571500" lvl="0" indent="-571500">
              <a:buFont typeface="Wingdings" panose="05000000000000000000" pitchFamily="2" charset="2"/>
              <a:buChar char="Ø"/>
            </a:pPr>
            <a:r>
              <a:rPr lang="ru-RU" sz="8800" b="0" dirty="0"/>
              <a:t>Документированная процедура - указанный метод, заданная последовательность шагов, задокументированная, необходимая для выполнения действия или процесса, предназначенного для достижения результата. Когда упоминается термин «документированная процедура», он очень ясен - вы должны спланировать и определить процесс и использовать процедуру для его документирования и описания. Процесс должен быть разработан в соответствии с процессным подходом.</a:t>
            </a:r>
          </a:p>
          <a:p>
            <a:pPr marL="571500" lvl="0" indent="-571500">
              <a:buFont typeface="Wingdings" panose="05000000000000000000" pitchFamily="2" charset="2"/>
              <a:buChar char="Ø"/>
            </a:pPr>
            <a:r>
              <a:rPr lang="ru-RU" sz="8800" b="0" dirty="0"/>
              <a:t>Процедура обеспечения качества - процедура, необходимая для поддержки СМК и обеспечения выполнения организацией минимальных требований к качеству, упомянутых в этом стандарте.</a:t>
            </a:r>
          </a:p>
          <a:p>
            <a:pPr marL="571500" lvl="0" indent="-571500">
              <a:buFont typeface="Wingdings" panose="05000000000000000000" pitchFamily="2" charset="2"/>
              <a:buChar char="Ø"/>
            </a:pPr>
            <a:r>
              <a:rPr lang="ru-RU" sz="8800" b="0" dirty="0"/>
              <a:t>Данные - факты, относящиеся к процессу, операции или деятельности. Когда упоминается термин «данные», ожидается, что вы определите метод (но не обязательно задокументируете его) для генерации данных и определите метод для хранения данных.</a:t>
            </a:r>
          </a:p>
          <a:p>
            <a:endParaRPr lang="ru-RU" dirty="0">
              <a:solidFill>
                <a:srgbClr val="2191C9"/>
              </a:solidFill>
            </a:endParaRPr>
          </a:p>
        </p:txBody>
      </p:sp>
    </p:spTree>
    <p:extLst>
      <p:ext uri="{BB962C8B-B14F-4D97-AF65-F5344CB8AC3E}">
        <p14:creationId xmlns:p14="http://schemas.microsoft.com/office/powerpoint/2010/main" val="254354757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664986" y="485501"/>
            <a:ext cx="11191013" cy="1325563"/>
          </a:xfrm>
        </p:spPr>
        <p:txBody>
          <a:bodyPr/>
          <a:lstStyle/>
          <a:p>
            <a:r>
              <a:rPr lang="ru-RU" dirty="0" smtClean="0"/>
              <a:t> </a:t>
            </a:r>
            <a:endParaRPr lang="ru-RU" dirty="0"/>
          </a:p>
        </p:txBody>
      </p:sp>
      <p:sp>
        <p:nvSpPr>
          <p:cNvPr id="4" name="Текст 3"/>
          <p:cNvSpPr>
            <a:spLocks noGrp="1"/>
          </p:cNvSpPr>
          <p:nvPr>
            <p:ph type="body" sz="quarter" idx="11"/>
          </p:nvPr>
        </p:nvSpPr>
        <p:spPr>
          <a:xfrm>
            <a:off x="0" y="279000"/>
            <a:ext cx="12081000" cy="6255000"/>
          </a:xfrm>
        </p:spPr>
        <p:txBody>
          <a:bodyPr>
            <a:normAutofit fontScale="25000" lnSpcReduction="20000"/>
          </a:bodyPr>
          <a:lstStyle/>
          <a:p>
            <a:pPr lvl="0" algn="just">
              <a:buFont typeface="Wingdings" panose="05000000000000000000" pitchFamily="2" charset="2"/>
              <a:buChar char="Ø"/>
            </a:pPr>
            <a:r>
              <a:rPr lang="ru-RU" sz="7000" dirty="0"/>
              <a:t>Информация - значимые данные, полученные в результате знаний, анализа, изучения, опыта или инструкций. Когда упоминается термин «информация», ожидается, что вы определите метод (но не обязательно задокументируете его) для генерации соответствующих данных и определите метод преобразования этих данных в полезную информацию.</a:t>
            </a:r>
          </a:p>
          <a:p>
            <a:pPr lvl="0" algn="just">
              <a:buFont typeface="Wingdings" panose="05000000000000000000" pitchFamily="2" charset="2"/>
              <a:buChar char="Ø"/>
            </a:pPr>
            <a:r>
              <a:rPr lang="ru-RU" sz="7000" dirty="0"/>
              <a:t>Доказательства - данные и указание на то, что действие было выполнено. Когда упоминается термин «свидетельство», вам необходимо разработать метод доказательства того, что действие было выполнено, и результаты сравниваются, например, в форме.</a:t>
            </a:r>
          </a:p>
          <a:p>
            <a:pPr lvl="0" algn="just">
              <a:buFont typeface="Wingdings" panose="05000000000000000000" pitchFamily="2" charset="2"/>
              <a:buChar char="Ø"/>
            </a:pPr>
            <a:r>
              <a:rPr lang="ru-RU" sz="7000" dirty="0"/>
              <a:t>Запись - документ, содержащий результаты или свидетельство выполнения процесса, операции или действия. Этот термин имеет то же значение, что и доказательство.</a:t>
            </a:r>
          </a:p>
          <a:p>
            <a:pPr lvl="0" algn="just">
              <a:buFont typeface="Wingdings" panose="05000000000000000000" pitchFamily="2" charset="2"/>
              <a:buChar char="Ø"/>
            </a:pPr>
            <a:r>
              <a:rPr lang="ru-RU" sz="7000" dirty="0"/>
              <a:t>Документированная организация - упорядоченная и задокументированная группа действий или операций, организованных или классифицированных в структуру. Когда упоминается термин «документированная организация», ожидается, что вы найдете набор действий, подкрепленный документацией, описывающей операции и действия.</a:t>
            </a:r>
          </a:p>
          <a:p>
            <a:pPr lvl="0" algn="just">
              <a:buFont typeface="Wingdings" panose="05000000000000000000" pitchFamily="2" charset="2"/>
              <a:buChar char="Ø"/>
            </a:pPr>
            <a:r>
              <a:rPr lang="ru-RU" sz="7000" dirty="0"/>
              <a:t>Метод - способ систематического выполнения действия или операции; подразумевает упорядоченное логическое расположение. Если термин не сопровождается документированным термином, нет необходимости документировать метод. Но есть требование доказать, что такой метод определен, спланирован, реализован и эффективен. Поэтому, когда вы планируете метод, подумайте, как вы можете доказать его существование и реализацию.</a:t>
            </a:r>
          </a:p>
          <a:p>
            <a:pPr lvl="0" algn="just">
              <a:buFont typeface="Wingdings" panose="05000000000000000000" pitchFamily="2" charset="2"/>
              <a:buChar char="Ø"/>
            </a:pPr>
            <a:r>
              <a:rPr lang="ru-RU" sz="7000" dirty="0"/>
              <a:t>Установить - создать или заложить основу и прояснить обоснованность процесса, операции, действия или свидетельства. Когда термин «установление» упоминается в контексте (например, цели в области качества), ожидается, что организация заложит основы для последующего обслуживания: назначив круг для оценки того, какие цели в области качества актуальны, и проанализируем, какая технология может поддерживать цели в области качества.</a:t>
            </a:r>
          </a:p>
          <a:p>
            <a:pPr lvl="0" algn="just">
              <a:buFont typeface="Wingdings" panose="05000000000000000000" pitchFamily="2" charset="2"/>
              <a:buChar char="Ø"/>
            </a:pPr>
            <a:r>
              <a:rPr lang="ru-RU" sz="7000" dirty="0"/>
              <a:t>Поддерживать - чтобы процесс, операция, действие или свидетельство существовали или продолжали существовать без изменений. Когда появляется термин «обслуживание», ожидается, что организация определит, спланирует и внедрит элемент QMS: процесс, организацию, метод и т. Д.</a:t>
            </a:r>
          </a:p>
          <a:p>
            <a:pPr lvl="0" algn="just">
              <a:buFont typeface="Wingdings" panose="05000000000000000000" pitchFamily="2" charset="2"/>
              <a:buChar char="Ø"/>
            </a:pPr>
            <a:r>
              <a:rPr lang="ru-RU" sz="7000" dirty="0"/>
              <a:t>Критерии - основа для сравнения и точка отсчета, по которой можно оценивать другие вещи; набор политик, процедур или требований, используемых в качестве справочного материала для сравнения объективных свидетельств. По сравнению можно судить о ситуации. Когда термин «критерий» упоминается, ожидается, что он будет задокументирован.</a:t>
            </a:r>
          </a:p>
          <a:p>
            <a:pPr marL="0" indent="0">
              <a:buNone/>
            </a:pPr>
            <a:endParaRPr lang="ru-RU" dirty="0"/>
          </a:p>
        </p:txBody>
      </p:sp>
    </p:spTree>
    <p:extLst>
      <p:ext uri="{BB962C8B-B14F-4D97-AF65-F5344CB8AC3E}">
        <p14:creationId xmlns:p14="http://schemas.microsoft.com/office/powerpoint/2010/main" val="58578603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664987" y="-19971"/>
            <a:ext cx="11236014" cy="1325563"/>
          </a:xfrm>
        </p:spPr>
        <p:txBody>
          <a:bodyPr>
            <a:normAutofit/>
          </a:bodyPr>
          <a:lstStyle/>
          <a:p>
            <a:r>
              <a:rPr lang="ru-RU" sz="3600" dirty="0"/>
              <a:t>Документация и записи, требуемые стандартом ISO 13485</a:t>
            </a:r>
            <a:endParaRPr lang="ru-RU" sz="3600" dirty="0"/>
          </a:p>
        </p:txBody>
      </p:sp>
      <p:sp>
        <p:nvSpPr>
          <p:cNvPr id="4" name="Текст 3"/>
          <p:cNvSpPr>
            <a:spLocks noGrp="1"/>
          </p:cNvSpPr>
          <p:nvPr>
            <p:ph type="body" sz="quarter" idx="11"/>
          </p:nvPr>
        </p:nvSpPr>
        <p:spPr>
          <a:xfrm>
            <a:off x="111000" y="999000"/>
            <a:ext cx="11969999" cy="3420000"/>
          </a:xfrm>
        </p:spPr>
        <p:txBody>
          <a:bodyPr>
            <a:normAutofit/>
          </a:bodyPr>
          <a:lstStyle/>
          <a:p>
            <a:pPr marL="0" indent="0" algn="just">
              <a:buNone/>
            </a:pPr>
            <a:r>
              <a:rPr lang="ru-RU" dirty="0"/>
              <a:t>В стандарте существует множество требований к документации разных типов (упомянутых выше). Эти требования относятся как к документам, так и к записям. Стандарт </a:t>
            </a:r>
            <a:r>
              <a:rPr lang="en-US" dirty="0"/>
              <a:t>ISO</a:t>
            </a:r>
            <a:r>
              <a:rPr lang="ru-RU" dirty="0"/>
              <a:t> 13485 довольно ясен, например, в этом разделе «Обработка жалоб» - организация должна задокументировать процедуры для своевременной обработки жалоб. Когда вы это видите, вы знаете, что по этому поводу запрашивается задокументированная процедура. Просмотрите следующий (очень длинный) список, в котором указано, какой тип документации требуется для каждого пункта </a:t>
            </a:r>
            <a:r>
              <a:rPr lang="ru-RU" dirty="0" smtClean="0"/>
              <a:t>стандарта </a:t>
            </a:r>
            <a:r>
              <a:rPr lang="en-US" dirty="0"/>
              <a:t>ISO</a:t>
            </a:r>
            <a:r>
              <a:rPr lang="ru-RU" dirty="0"/>
              <a:t> 13485</a:t>
            </a:r>
            <a:r>
              <a:rPr lang="ru-RU" dirty="0" smtClean="0"/>
              <a:t>:</a:t>
            </a:r>
          </a:p>
          <a:p>
            <a:pPr marL="0" indent="0" algn="just">
              <a:buNone/>
            </a:pPr>
            <a:endParaRPr lang="ru-RU" sz="2000" dirty="0"/>
          </a:p>
        </p:txBody>
      </p:sp>
      <p:pic>
        <p:nvPicPr>
          <p:cNvPr id="6150" name="Picture 6" descr="ISO 13485 Quality for Medical Devices – ABCI ISO CERTIFICATION SERVIC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18014" y="4014000"/>
            <a:ext cx="2171700" cy="2705100"/>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7581000" y="6471183"/>
            <a:ext cx="6096000" cy="261610"/>
          </a:xfrm>
          <a:prstGeom prst="rect">
            <a:avLst/>
          </a:prstGeom>
        </p:spPr>
        <p:txBody>
          <a:bodyPr>
            <a:spAutoFit/>
          </a:bodyPr>
          <a:lstStyle/>
          <a:p>
            <a:r>
              <a:rPr lang="ru-RU" sz="1100" dirty="0"/>
              <a:t>http://isocertificationservices.co/wp-content/uploads/ISO13485-CERTIFIED.png</a:t>
            </a:r>
          </a:p>
        </p:txBody>
      </p:sp>
      <p:sp>
        <p:nvSpPr>
          <p:cNvPr id="8" name="Прямоугольник 7"/>
          <p:cNvSpPr/>
          <p:nvPr/>
        </p:nvSpPr>
        <p:spPr>
          <a:xfrm>
            <a:off x="131399" y="4212388"/>
            <a:ext cx="9777899" cy="2308324"/>
          </a:xfrm>
          <a:prstGeom prst="rect">
            <a:avLst/>
          </a:prstGeom>
        </p:spPr>
        <p:txBody>
          <a:bodyPr wrap="square">
            <a:spAutoFit/>
          </a:bodyPr>
          <a:lstStyle/>
          <a:p>
            <a:pPr lvl="0">
              <a:buFont typeface="Wingdings" panose="05000000000000000000" pitchFamily="2" charset="2"/>
              <a:buChar char="Ø"/>
            </a:pPr>
            <a:r>
              <a:rPr lang="ru-RU" sz="2400" dirty="0" smtClean="0"/>
              <a:t> Создание </a:t>
            </a:r>
            <a:r>
              <a:rPr lang="ru-RU" sz="2400" dirty="0"/>
              <a:t>и ведение записей, необходимых для демонстрации соответствия стандарту ISO 13485 и нормативным требованиям.</a:t>
            </a:r>
          </a:p>
          <a:p>
            <a:pPr lvl="0">
              <a:buFont typeface="Wingdings" panose="05000000000000000000" pitchFamily="2" charset="2"/>
              <a:buChar char="Ø"/>
            </a:pPr>
            <a:r>
              <a:rPr lang="ru-RU" sz="2400" dirty="0" smtClean="0"/>
              <a:t> Информация</a:t>
            </a:r>
            <a:r>
              <a:rPr lang="ru-RU" sz="2400" dirty="0"/>
              <a:t>, необходимая для поддержки работы и мониторинга этих процессов.</a:t>
            </a:r>
          </a:p>
          <a:p>
            <a:pPr lvl="0">
              <a:buFont typeface="Wingdings" panose="05000000000000000000" pitchFamily="2" charset="2"/>
              <a:buChar char="Ø"/>
            </a:pPr>
            <a:r>
              <a:rPr lang="ru-RU" sz="2400" dirty="0" smtClean="0"/>
              <a:t> Критерии </a:t>
            </a:r>
            <a:r>
              <a:rPr lang="ru-RU" sz="2400" dirty="0"/>
              <a:t>и методы, необходимые для обеспечения эффективности как функционирования, так и управления процессами СМК.</a:t>
            </a:r>
            <a:endParaRPr lang="ru-RU" sz="2400" dirty="0"/>
          </a:p>
        </p:txBody>
      </p:sp>
    </p:spTree>
    <p:extLst>
      <p:ext uri="{BB962C8B-B14F-4D97-AF65-F5344CB8AC3E}">
        <p14:creationId xmlns:p14="http://schemas.microsoft.com/office/powerpoint/2010/main" val="132812099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39000" y="80501"/>
            <a:ext cx="5257800" cy="873499"/>
          </a:xfrm>
        </p:spPr>
        <p:txBody>
          <a:bodyPr>
            <a:normAutofit/>
          </a:bodyPr>
          <a:lstStyle/>
          <a:p>
            <a:pPr algn="ctr"/>
            <a:r>
              <a:rPr lang="ru-RU" sz="3200" dirty="0"/>
              <a:t>Руководство по качеству</a:t>
            </a:r>
            <a:endParaRPr lang="ru-RU" sz="3200" dirty="0"/>
          </a:p>
        </p:txBody>
      </p:sp>
      <p:sp>
        <p:nvSpPr>
          <p:cNvPr id="4" name="Текст 3"/>
          <p:cNvSpPr>
            <a:spLocks noGrp="1"/>
          </p:cNvSpPr>
          <p:nvPr>
            <p:ph type="body" sz="quarter" idx="11"/>
          </p:nvPr>
        </p:nvSpPr>
        <p:spPr>
          <a:xfrm>
            <a:off x="97657" y="954000"/>
            <a:ext cx="5895000" cy="5310000"/>
          </a:xfrm>
        </p:spPr>
        <p:txBody>
          <a:bodyPr>
            <a:normAutofit fontScale="70000" lnSpcReduction="20000"/>
          </a:bodyPr>
          <a:lstStyle/>
          <a:p>
            <a:pPr marL="0" indent="0" algn="just">
              <a:buNone/>
            </a:pPr>
            <a:r>
              <a:rPr lang="ru-RU" sz="3400" dirty="0"/>
              <a:t>Руководство по качеству - это документ с четкой целью: представить и сообщить о намерениях, объеме и структуре системы менеджмента качества в организации. Представьте, что в организацию приходит новый сотрудник. Он или она возьмет руководство по качеству, прочитает его и сразу сможет ответить на такие вопросы, как: Какова основная цель организации? Какие основные продукты и услуги? Как выглядит организационная структура? Как протекают основные процессы? Каковы политика и цели фирмы в области качества? Организация может использовать руководство в качестве инструмента обучения и канала связи для своих сотрудников или любых других заинтересованных сторон (как внешних, так и внутренних) относительно политики качества и целей в области качества.</a:t>
            </a:r>
          </a:p>
          <a:p>
            <a:endParaRPr lang="ru-RU" dirty="0"/>
          </a:p>
        </p:txBody>
      </p:sp>
      <p:pic>
        <p:nvPicPr>
          <p:cNvPr id="6" name="Рисунок 5"/>
          <p:cNvPicPr>
            <a:picLocks noGrp="1" noChangeAspect="1"/>
          </p:cNvPicPr>
          <p:nvPr>
            <p:ph type="pic" sz="quarter" idx="12"/>
          </p:nvPr>
        </p:nvPicPr>
        <p:blipFill>
          <a:blip r:embed="rId2"/>
          <a:srcRect t="1884" b="1884"/>
          <a:stretch>
            <a:fillRect/>
          </a:stretch>
        </p:blipFill>
        <p:spPr>
          <a:xfrm>
            <a:off x="6006000" y="631164"/>
            <a:ext cx="6024179" cy="38679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Прямоугольник 6"/>
          <p:cNvSpPr/>
          <p:nvPr/>
        </p:nvSpPr>
        <p:spPr>
          <a:xfrm>
            <a:off x="6190250" y="5094000"/>
            <a:ext cx="6096000" cy="246221"/>
          </a:xfrm>
          <a:prstGeom prst="rect">
            <a:avLst/>
          </a:prstGeom>
        </p:spPr>
        <p:txBody>
          <a:bodyPr>
            <a:spAutoFit/>
          </a:bodyPr>
          <a:lstStyle/>
          <a:p>
            <a:r>
              <a:rPr lang="ru-RU" sz="1000" dirty="0"/>
              <a:t>https://www.gov.kz/uploads/2021/7/8/07fb000698151fddc7b2b6849bfa590a_original.120616.jpg</a:t>
            </a:r>
          </a:p>
        </p:txBody>
      </p:sp>
    </p:spTree>
    <p:extLst>
      <p:ext uri="{BB962C8B-B14F-4D97-AF65-F5344CB8AC3E}">
        <p14:creationId xmlns:p14="http://schemas.microsoft.com/office/powerpoint/2010/main" val="193530061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76630" y="186038"/>
            <a:ext cx="11789999" cy="1325563"/>
          </a:xfrm>
        </p:spPr>
        <p:txBody>
          <a:bodyPr>
            <a:normAutofit/>
          </a:bodyPr>
          <a:lstStyle/>
          <a:p>
            <a:r>
              <a:rPr lang="ru-RU" sz="4000" dirty="0"/>
              <a:t>Давайте рассмотрим требования стандарта ISO 13485 в отношении руководства по качеству:</a:t>
            </a:r>
            <a:endParaRPr lang="ru-RU" sz="4000" dirty="0"/>
          </a:p>
        </p:txBody>
      </p:sp>
      <p:sp>
        <p:nvSpPr>
          <p:cNvPr id="4" name="Текст 3"/>
          <p:cNvSpPr>
            <a:spLocks noGrp="1"/>
          </p:cNvSpPr>
          <p:nvPr>
            <p:ph type="body" sz="quarter" idx="11"/>
          </p:nvPr>
        </p:nvSpPr>
        <p:spPr>
          <a:xfrm>
            <a:off x="201000" y="1534058"/>
            <a:ext cx="9675000" cy="4909942"/>
          </a:xfrm>
        </p:spPr>
        <p:txBody>
          <a:bodyPr>
            <a:normAutofit fontScale="92500" lnSpcReduction="10000"/>
          </a:bodyPr>
          <a:lstStyle/>
          <a:p>
            <a:pPr lvl="0">
              <a:buFont typeface="Wingdings" panose="05000000000000000000" pitchFamily="2" charset="2"/>
              <a:buChar char="Ø"/>
            </a:pPr>
            <a:r>
              <a:rPr lang="ru-RU" dirty="0" smtClean="0"/>
              <a:t> От </a:t>
            </a:r>
            <a:r>
              <a:rPr lang="ru-RU" dirty="0"/>
              <a:t>организации требуется разработать, поддерживать и контролировать документированное руководство по качеству.</a:t>
            </a:r>
          </a:p>
          <a:p>
            <a:pPr lvl="0">
              <a:buFont typeface="Wingdings" panose="05000000000000000000" pitchFamily="2" charset="2"/>
              <a:buChar char="Ø"/>
            </a:pPr>
            <a:r>
              <a:rPr lang="ru-RU" dirty="0" smtClean="0"/>
              <a:t> Руководство </a:t>
            </a:r>
            <a:r>
              <a:rPr lang="ru-RU" dirty="0"/>
              <a:t>по качеству должно включать объем системы менеджмента качества.</a:t>
            </a:r>
          </a:p>
          <a:p>
            <a:pPr lvl="0">
              <a:buFont typeface="Wingdings" panose="05000000000000000000" pitchFamily="2" charset="2"/>
              <a:buChar char="Ø"/>
            </a:pPr>
            <a:r>
              <a:rPr lang="ru-RU" dirty="0" smtClean="0"/>
              <a:t> Руководство </a:t>
            </a:r>
            <a:r>
              <a:rPr lang="ru-RU" dirty="0"/>
              <a:t>по качеству должно включать список или ссылку на такой список исключений и </a:t>
            </a:r>
            <a:r>
              <a:rPr lang="ru-RU" dirty="0" err="1"/>
              <a:t>неприменений</a:t>
            </a:r>
            <a:r>
              <a:rPr lang="ru-RU" dirty="0"/>
              <a:t>.</a:t>
            </a:r>
          </a:p>
          <a:p>
            <a:pPr lvl="0">
              <a:buFont typeface="Wingdings" panose="05000000000000000000" pitchFamily="2" charset="2"/>
              <a:buChar char="Ø"/>
            </a:pPr>
            <a:r>
              <a:rPr lang="ru-RU" dirty="0" smtClean="0"/>
              <a:t> Руководство </a:t>
            </a:r>
            <a:r>
              <a:rPr lang="ru-RU" dirty="0"/>
              <a:t>по качеству должно включать документированные процедуры системы менеджмента качества или ссылку на них.</a:t>
            </a:r>
          </a:p>
          <a:p>
            <a:pPr lvl="0">
              <a:buFont typeface="Wingdings" panose="05000000000000000000" pitchFamily="2" charset="2"/>
              <a:buChar char="Ø"/>
            </a:pPr>
            <a:r>
              <a:rPr lang="ru-RU" dirty="0" smtClean="0"/>
              <a:t> Руководство </a:t>
            </a:r>
            <a:r>
              <a:rPr lang="ru-RU" dirty="0"/>
              <a:t>по качеству должно включать описание взаимодействия между процессами системы менеджмента качества.</a:t>
            </a:r>
          </a:p>
          <a:p>
            <a:pPr lvl="0">
              <a:buFont typeface="Wingdings" panose="05000000000000000000" pitchFamily="2" charset="2"/>
              <a:buChar char="Ø"/>
            </a:pPr>
            <a:r>
              <a:rPr lang="ru-RU" dirty="0" smtClean="0"/>
              <a:t> Руководство </a:t>
            </a:r>
            <a:r>
              <a:rPr lang="ru-RU" dirty="0"/>
              <a:t>по качеству должно описывать структуру системы документации, используемой системой менеджмента качества.</a:t>
            </a:r>
          </a:p>
          <a:p>
            <a:endParaRPr lang="ru-RU" dirty="0"/>
          </a:p>
        </p:txBody>
      </p:sp>
      <p:pic>
        <p:nvPicPr>
          <p:cNvPr id="6" name="Рисунок 5"/>
          <p:cNvPicPr>
            <a:picLocks noChangeAspect="1"/>
          </p:cNvPicPr>
          <p:nvPr/>
        </p:nvPicPr>
        <p:blipFill>
          <a:blip r:embed="rId2"/>
          <a:stretch>
            <a:fillRect/>
          </a:stretch>
        </p:blipFill>
        <p:spPr>
          <a:xfrm>
            <a:off x="9124229" y="2304000"/>
            <a:ext cx="3042400" cy="3042400"/>
          </a:xfrm>
          <a:prstGeom prst="rect">
            <a:avLst/>
          </a:prstGeom>
        </p:spPr>
      </p:pic>
      <p:sp>
        <p:nvSpPr>
          <p:cNvPr id="7" name="Прямоугольник 6"/>
          <p:cNvSpPr/>
          <p:nvPr/>
        </p:nvSpPr>
        <p:spPr>
          <a:xfrm>
            <a:off x="7597429" y="6291212"/>
            <a:ext cx="6096000" cy="246221"/>
          </a:xfrm>
          <a:prstGeom prst="rect">
            <a:avLst/>
          </a:prstGeom>
        </p:spPr>
        <p:txBody>
          <a:bodyPr>
            <a:spAutoFit/>
          </a:bodyPr>
          <a:lstStyle/>
          <a:p>
            <a:r>
              <a:rPr lang="ru-RU" sz="1000" dirty="0"/>
              <a:t>https://5.imimg.com/data5/YF/TR/MY-3353330/iso-13485-consultancy-500x500.png</a:t>
            </a:r>
          </a:p>
        </p:txBody>
      </p:sp>
    </p:spTree>
    <p:extLst>
      <p:ext uri="{BB962C8B-B14F-4D97-AF65-F5344CB8AC3E}">
        <p14:creationId xmlns:p14="http://schemas.microsoft.com/office/powerpoint/2010/main" val="90788821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664986" y="485501"/>
            <a:ext cx="11326013" cy="738499"/>
          </a:xfrm>
        </p:spPr>
        <p:txBody>
          <a:bodyPr>
            <a:normAutofit fontScale="90000"/>
          </a:bodyPr>
          <a:lstStyle/>
          <a:p>
            <a:pPr algn="ctr"/>
            <a:r>
              <a:rPr lang="ru-RU" dirty="0"/>
              <a:t>Создание и поддержание руководства по качеству.</a:t>
            </a:r>
            <a:br>
              <a:rPr lang="ru-RU" dirty="0"/>
            </a:br>
            <a:endParaRPr lang="ru-RU" dirty="0"/>
          </a:p>
        </p:txBody>
      </p:sp>
      <p:sp>
        <p:nvSpPr>
          <p:cNvPr id="4" name="Текст 3"/>
          <p:cNvSpPr>
            <a:spLocks noGrp="1"/>
          </p:cNvSpPr>
          <p:nvPr>
            <p:ph type="body" sz="quarter" idx="11"/>
          </p:nvPr>
        </p:nvSpPr>
        <p:spPr>
          <a:xfrm>
            <a:off x="246000" y="982000"/>
            <a:ext cx="11744999" cy="5859000"/>
          </a:xfrm>
        </p:spPr>
        <p:txBody>
          <a:bodyPr>
            <a:normAutofit fontScale="47500" lnSpcReduction="20000"/>
          </a:bodyPr>
          <a:lstStyle/>
          <a:p>
            <a:pPr marL="0" indent="0" algn="just">
              <a:buNone/>
            </a:pPr>
            <a:r>
              <a:rPr lang="ru-RU" dirty="0" smtClean="0"/>
              <a:t>	</a:t>
            </a:r>
            <a:r>
              <a:rPr lang="ru-RU" sz="4800" dirty="0" smtClean="0"/>
              <a:t>Организация </a:t>
            </a:r>
            <a:r>
              <a:rPr lang="ru-RU" sz="4800" dirty="0"/>
              <a:t>должна разработать и поддерживать руководство по качеству, которое включает все упомянутые выше требования. Я рассмотрю эти требования в следующих параграфах. Это руководство по качеству должно быть включено в документацию СМК, как и любая другая документация, и представлено органам управления.</a:t>
            </a:r>
          </a:p>
          <a:p>
            <a:pPr marL="0" indent="0" algn="just">
              <a:buNone/>
            </a:pPr>
            <a:r>
              <a:rPr lang="ru-RU" sz="4800" dirty="0" smtClean="0"/>
              <a:t>	Я </a:t>
            </a:r>
            <a:r>
              <a:rPr lang="ru-RU" sz="4800" dirty="0"/>
              <a:t>видел много руководств по качеству в своей жизни. Большинство из них были сборниками поверхностных заявлений, не связанных с реальным статусом системы менеджмента качества. Могу сказать, что я оцениваю систему менеджмента качества и ее эффективность в соответствии с формой и содержанием ее руководства по качеству, как и ваш аудитор; Руководство по качеству, его структура и содержание могут многое рассказать о системе менеджмента качества и ее эффективности. Руководство по качеству уникально для каждой организации или типа медицинского оборудования. Небольшой организации может быть проще включить описание всей своей системы менеджмента качества в руководство по качеству, включая все документированные процедуры, требуемые стандартом ISO 13485, в то время как другие организации не могут из-за их структуры и требований. Объем и размер руководства по качеству определяются в соответствии с организационными параметрами: географическим местоположением, организационной структурой, сферами деятельности и областью сертификации. Может случиться так, что организация запросит сертификацию только для одного из своих продуктов. Он может запросить сертификацию только одного подразделения. Здесь руководство по качеству разъясняет, что входит в системы менеджмента качества. Он описывает организацию, ее деятельность и профиль, в каких технологиях она работает, каковы процессы и продукты. Давайте рассмотрим структуру и содержание, ожидаемые от руководства по качеству.</a:t>
            </a:r>
          </a:p>
          <a:p>
            <a:endParaRPr lang="ru-RU" dirty="0"/>
          </a:p>
        </p:txBody>
      </p:sp>
    </p:spTree>
    <p:extLst>
      <p:ext uri="{BB962C8B-B14F-4D97-AF65-F5344CB8AC3E}">
        <p14:creationId xmlns:p14="http://schemas.microsoft.com/office/powerpoint/2010/main" val="5779491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351000" y="279000"/>
            <a:ext cx="5257800" cy="1008499"/>
          </a:xfrm>
        </p:spPr>
        <p:txBody>
          <a:bodyPr>
            <a:normAutofit fontScale="90000"/>
          </a:bodyPr>
          <a:lstStyle/>
          <a:p>
            <a:r>
              <a:rPr lang="ru-RU" dirty="0"/>
              <a:t>Профиль организации</a:t>
            </a:r>
            <a:br>
              <a:rPr lang="ru-RU" dirty="0"/>
            </a:br>
            <a:endParaRPr lang="ru-RU" dirty="0"/>
          </a:p>
        </p:txBody>
      </p:sp>
      <p:sp>
        <p:nvSpPr>
          <p:cNvPr id="4" name="Текст 3"/>
          <p:cNvSpPr>
            <a:spLocks noGrp="1"/>
          </p:cNvSpPr>
          <p:nvPr>
            <p:ph type="body" sz="quarter" idx="11"/>
          </p:nvPr>
        </p:nvSpPr>
        <p:spPr>
          <a:xfrm>
            <a:off x="291000" y="909000"/>
            <a:ext cx="11745000" cy="5625000"/>
          </a:xfrm>
        </p:spPr>
        <p:txBody>
          <a:bodyPr>
            <a:normAutofit fontScale="92500" lnSpcReduction="10000"/>
          </a:bodyPr>
          <a:lstStyle/>
          <a:p>
            <a:pPr marL="0" indent="0" algn="just">
              <a:buNone/>
            </a:pPr>
            <a:r>
              <a:rPr lang="ru-RU" sz="3000" dirty="0" smtClean="0"/>
              <a:t>Профиль компании обычно включается в руководство по качеству, хотя это и не обязательно. Требование состоит в том, чтобы представить и описать основные технологии и продукты, с которыми работает производитель. Этой цели может служить профиль компании. Возможно, руководство по качеству будет распространено среди клиентов для ознакомления. Профиль может включать такие детали, как: </a:t>
            </a:r>
          </a:p>
          <a:p>
            <a:pPr marL="342900" lvl="0" indent="-342900" algn="just">
              <a:lnSpc>
                <a:spcPct val="115000"/>
              </a:lnSpc>
              <a:spcAft>
                <a:spcPts val="0"/>
              </a:spcAft>
              <a:buFont typeface="Wingdings" panose="05000000000000000000" pitchFamily="2" charset="2"/>
              <a:buChar char=""/>
            </a:pPr>
            <a:r>
              <a:rPr lang="ru-RU" sz="3000" dirty="0">
                <a:ea typeface="Calibri" panose="020F0502020204030204" pitchFamily="34" charset="0"/>
                <a:cs typeface="Arial" panose="020B0604020202020204" pitchFamily="34" charset="0"/>
              </a:rPr>
              <a:t>Ассортимент и отрасли, в которых работает фирма</a:t>
            </a:r>
            <a:endParaRPr lang="ru-RU" sz="22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3000" dirty="0">
                <a:ea typeface="Calibri" panose="020F0502020204030204" pitchFamily="34" charset="0"/>
                <a:cs typeface="Arial" panose="020B0604020202020204" pitchFamily="34" charset="0"/>
              </a:rPr>
              <a:t>Различные продукты и услуги, которые предоставляет компания (это еще не объем)</a:t>
            </a:r>
            <a:endParaRPr lang="ru-RU" sz="22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3000" dirty="0">
                <a:ea typeface="Calibri" panose="020F0502020204030204" pitchFamily="34" charset="0"/>
                <a:cs typeface="Arial" panose="020B0604020202020204" pitchFamily="34" charset="0"/>
              </a:rPr>
              <a:t>Исторические данные, такие как год основания.</a:t>
            </a:r>
            <a:endParaRPr lang="ru-RU" sz="22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3000" dirty="0">
                <a:ea typeface="Calibri" panose="020F0502020204030204" pitchFamily="34" charset="0"/>
                <a:cs typeface="Arial" panose="020B0604020202020204" pitchFamily="34" charset="0"/>
              </a:rPr>
              <a:t>Географические районы, в которых работает фирма</a:t>
            </a:r>
            <a:endParaRPr lang="ru-RU" sz="22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sz="3000" dirty="0">
                <a:ea typeface="Calibri" panose="020F0502020204030204" pitchFamily="34" charset="0"/>
                <a:cs typeface="Arial" panose="020B0604020202020204" pitchFamily="34" charset="0"/>
              </a:rPr>
              <a:t>Адрес организации, на которую ссылается руководство по качеству.</a:t>
            </a:r>
            <a:endParaRPr lang="ru-RU" sz="2200" dirty="0">
              <a:ea typeface="Calibri" panose="020F0502020204030204" pitchFamily="34" charset="0"/>
              <a:cs typeface="Times New Roman" panose="02020603050405020304" pitchFamily="18" charset="0"/>
            </a:endParaRPr>
          </a:p>
          <a:p>
            <a:pPr marL="0" indent="0" algn="just">
              <a:buNone/>
            </a:pPr>
            <a:endParaRPr lang="ru-RU" dirty="0" smtClean="0"/>
          </a:p>
          <a:p>
            <a:pPr marL="0" indent="0" algn="just">
              <a:buNone/>
            </a:pPr>
            <a:endParaRPr lang="ru-RU" dirty="0"/>
          </a:p>
          <a:p>
            <a:endParaRPr lang="ru-RU" dirty="0"/>
          </a:p>
        </p:txBody>
      </p:sp>
    </p:spTree>
    <p:extLst>
      <p:ext uri="{BB962C8B-B14F-4D97-AF65-F5344CB8AC3E}">
        <p14:creationId xmlns:p14="http://schemas.microsoft.com/office/powerpoint/2010/main" val="187216166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556403" y="459000"/>
            <a:ext cx="11371013" cy="1125000"/>
          </a:xfrm>
        </p:spPr>
        <p:txBody>
          <a:bodyPr>
            <a:normAutofit fontScale="90000"/>
          </a:bodyPr>
          <a:lstStyle/>
          <a:p>
            <a:pPr algn="ctr"/>
            <a:r>
              <a:rPr lang="ru-RU" dirty="0"/>
              <a:t>Область применения системы менеджмента качества</a:t>
            </a:r>
            <a:br>
              <a:rPr lang="ru-RU" dirty="0"/>
            </a:br>
            <a:endParaRPr lang="ru-RU" dirty="0"/>
          </a:p>
        </p:txBody>
      </p:sp>
      <p:sp>
        <p:nvSpPr>
          <p:cNvPr id="4" name="Текст 3"/>
          <p:cNvSpPr>
            <a:spLocks noGrp="1"/>
          </p:cNvSpPr>
          <p:nvPr>
            <p:ph type="body" sz="quarter" idx="11"/>
          </p:nvPr>
        </p:nvSpPr>
        <p:spPr>
          <a:xfrm>
            <a:off x="156000" y="1269000"/>
            <a:ext cx="11700000" cy="5175000"/>
          </a:xfrm>
        </p:spPr>
        <p:txBody>
          <a:bodyPr>
            <a:normAutofit/>
          </a:bodyPr>
          <a:lstStyle/>
          <a:p>
            <a:pPr marL="0" indent="0" algn="just">
              <a:buNone/>
            </a:pPr>
            <a:r>
              <a:rPr lang="ru-RU" sz="3200" dirty="0" smtClean="0"/>
              <a:t>	Область </a:t>
            </a:r>
            <a:r>
              <a:rPr lang="ru-RU" sz="3200" dirty="0"/>
              <a:t>применения QMS определяет, в каких областях и границах активна организация, и описывает услуги, ресурсы, процессы, операции и продукты, к которым применяется система качества. Другими словами, сфера применения QMS определяет ее домен. На практике этот текст также появляется в сертификате. Точное и правильное определение области применения имеет решающее значение, поскольку оно определяет, какие продукты и услуги включены в СМК, а также процессы и действия, которые необходимо планировать, контролировать и документировать в соответствии с требованиями стандарта ISO 13485 и применимыми нормативными актами. требования.</a:t>
            </a:r>
          </a:p>
        </p:txBody>
      </p:sp>
    </p:spTree>
    <p:extLst>
      <p:ext uri="{BB962C8B-B14F-4D97-AF65-F5344CB8AC3E}">
        <p14:creationId xmlns:p14="http://schemas.microsoft.com/office/powerpoint/2010/main" val="165837470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Рисунок 9">
            <a:extLst>
              <a:ext uri="{FF2B5EF4-FFF2-40B4-BE49-F238E27FC236}">
                <a16:creationId xmlns:a16="http://schemas.microsoft.com/office/drawing/2014/main" xmlns="" id="{12A81BF3-1325-45DD-86BF-ECBEF91D4EA8}"/>
              </a:ext>
            </a:extLst>
          </p:cNvPr>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a:stretch>
            <a:fillRect/>
          </a:stretch>
        </p:blipFill>
        <p:spPr/>
      </p:pic>
      <p:sp>
        <p:nvSpPr>
          <p:cNvPr id="6" name="Заголовок 5">
            <a:extLst>
              <a:ext uri="{FF2B5EF4-FFF2-40B4-BE49-F238E27FC236}">
                <a16:creationId xmlns:a16="http://schemas.microsoft.com/office/drawing/2014/main" xmlns="" id="{FCDDA247-1A86-4EAE-A75B-61CBDD23AC79}"/>
              </a:ext>
            </a:extLst>
          </p:cNvPr>
          <p:cNvSpPr>
            <a:spLocks noGrp="1"/>
          </p:cNvSpPr>
          <p:nvPr>
            <p:ph type="title"/>
          </p:nvPr>
        </p:nvSpPr>
        <p:spPr>
          <a:xfrm>
            <a:off x="5518690" y="457280"/>
            <a:ext cx="6442200" cy="1325563"/>
          </a:xfrm>
        </p:spPr>
        <p:txBody>
          <a:bodyPr>
            <a:noAutofit/>
          </a:bodyPr>
          <a:lstStyle/>
          <a:p>
            <a:r>
              <a:rPr lang="ru-RU" sz="2000" dirty="0"/>
              <a:t>Правильное определение объема имеет решающее значение, потому что объем определяет, какие из ваших продуктов и услуг включены в систему менеджмента качества, а также процессы и действия, которые необходимо контролировать. Объем будет касаться следующих вопросов:</a:t>
            </a:r>
          </a:p>
        </p:txBody>
      </p:sp>
      <p:sp>
        <p:nvSpPr>
          <p:cNvPr id="11" name="Прямоугольник: скругленные углы 10">
            <a:extLst>
              <a:ext uri="{FF2B5EF4-FFF2-40B4-BE49-F238E27FC236}">
                <a16:creationId xmlns:a16="http://schemas.microsoft.com/office/drawing/2014/main" xmlns="" id="{932E1C4E-EDEF-4AC3-91F6-9740FA4D2B7A}"/>
              </a:ext>
            </a:extLst>
          </p:cNvPr>
          <p:cNvSpPr/>
          <p:nvPr/>
        </p:nvSpPr>
        <p:spPr>
          <a:xfrm>
            <a:off x="5534030" y="2001071"/>
            <a:ext cx="6442200" cy="1325563"/>
          </a:xfrm>
          <a:prstGeom prst="round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Прямоугольник: скругленные углы 11">
            <a:extLst>
              <a:ext uri="{FF2B5EF4-FFF2-40B4-BE49-F238E27FC236}">
                <a16:creationId xmlns:a16="http://schemas.microsoft.com/office/drawing/2014/main" xmlns="" id="{865D4602-6661-4596-B2C0-950AA46474BE}"/>
              </a:ext>
            </a:extLst>
          </p:cNvPr>
          <p:cNvSpPr/>
          <p:nvPr/>
        </p:nvSpPr>
        <p:spPr>
          <a:xfrm>
            <a:off x="5516004" y="3415777"/>
            <a:ext cx="6460226" cy="1885457"/>
          </a:xfrm>
          <a:prstGeom prst="round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Прямоугольник: скругленные углы 12">
            <a:extLst>
              <a:ext uri="{FF2B5EF4-FFF2-40B4-BE49-F238E27FC236}">
                <a16:creationId xmlns:a16="http://schemas.microsoft.com/office/drawing/2014/main" xmlns="" id="{9377A9F2-9CA4-4D0F-843E-F5111A6962E9}"/>
              </a:ext>
            </a:extLst>
          </p:cNvPr>
          <p:cNvSpPr/>
          <p:nvPr/>
        </p:nvSpPr>
        <p:spPr>
          <a:xfrm>
            <a:off x="5534030" y="5351909"/>
            <a:ext cx="6371100" cy="1182091"/>
          </a:xfrm>
          <a:prstGeom prst="round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7" name="TextBox 16">
            <a:extLst>
              <a:ext uri="{FF2B5EF4-FFF2-40B4-BE49-F238E27FC236}">
                <a16:creationId xmlns:a16="http://schemas.microsoft.com/office/drawing/2014/main" xmlns="" id="{DA1B2BFA-D90F-4030-9C66-3B41141C3D71}"/>
              </a:ext>
            </a:extLst>
          </p:cNvPr>
          <p:cNvSpPr txBox="1"/>
          <p:nvPr/>
        </p:nvSpPr>
        <p:spPr>
          <a:xfrm>
            <a:off x="5605130" y="2253460"/>
            <a:ext cx="6300000" cy="830997"/>
          </a:xfrm>
          <a:prstGeom prst="rect">
            <a:avLst/>
          </a:prstGeom>
          <a:noFill/>
        </p:spPr>
        <p:txBody>
          <a:bodyPr wrap="square" rtlCol="0">
            <a:spAutoFit/>
          </a:bodyPr>
          <a:lstStyle/>
          <a:p>
            <a:pPr lvl="0" algn="ctr"/>
            <a:r>
              <a:rPr lang="ru-RU" sz="2400" dirty="0"/>
              <a:t>Продукт, который будет включен в систему менеджмента качества</a:t>
            </a:r>
          </a:p>
        </p:txBody>
      </p:sp>
      <p:sp>
        <p:nvSpPr>
          <p:cNvPr id="23" name="TextBox 22">
            <a:extLst>
              <a:ext uri="{FF2B5EF4-FFF2-40B4-BE49-F238E27FC236}">
                <a16:creationId xmlns:a16="http://schemas.microsoft.com/office/drawing/2014/main" xmlns="" id="{D3AD447C-1C2B-402C-AA7B-B6A326DDD630}"/>
              </a:ext>
            </a:extLst>
          </p:cNvPr>
          <p:cNvSpPr txBox="1"/>
          <p:nvPr/>
        </p:nvSpPr>
        <p:spPr>
          <a:xfrm>
            <a:off x="5561550" y="3412917"/>
            <a:ext cx="6414680" cy="1938992"/>
          </a:xfrm>
          <a:prstGeom prst="rect">
            <a:avLst/>
          </a:prstGeom>
          <a:noFill/>
        </p:spPr>
        <p:txBody>
          <a:bodyPr wrap="square" rtlCol="0">
            <a:spAutoFit/>
          </a:bodyPr>
          <a:lstStyle/>
          <a:p>
            <a:pPr lvl="0" algn="just"/>
            <a:r>
              <a:rPr lang="ru-RU" sz="2000" dirty="0"/>
              <a:t>Все применимые действия по реализации, которые будут осуществляться в рамках системы менеджмента качества: исследования и разработки, производство, маркетинг, установка и обслуживание в соответствии с ролью организации в жизненном цикле медицинского изделия.</a:t>
            </a:r>
          </a:p>
        </p:txBody>
      </p:sp>
      <p:sp>
        <p:nvSpPr>
          <p:cNvPr id="24" name="TextBox 23">
            <a:extLst>
              <a:ext uri="{FF2B5EF4-FFF2-40B4-BE49-F238E27FC236}">
                <a16:creationId xmlns:a16="http://schemas.microsoft.com/office/drawing/2014/main" xmlns="" id="{A635550E-19E0-4D4B-AB6C-B12F972D3EE5}"/>
              </a:ext>
            </a:extLst>
          </p:cNvPr>
          <p:cNvSpPr txBox="1"/>
          <p:nvPr/>
        </p:nvSpPr>
        <p:spPr>
          <a:xfrm>
            <a:off x="8724900" y="2196721"/>
            <a:ext cx="2917310" cy="338554"/>
          </a:xfrm>
          <a:prstGeom prst="rect">
            <a:avLst/>
          </a:prstGeom>
          <a:noFill/>
        </p:spPr>
        <p:txBody>
          <a:bodyPr wrap="square" rtlCol="0">
            <a:spAutoFit/>
          </a:bodyPr>
          <a:lstStyle/>
          <a:p>
            <a:pPr algn="ctr"/>
            <a:r>
              <a:rPr lang="ru-RU" sz="1600" dirty="0" smtClean="0">
                <a:solidFill>
                  <a:schemeClr val="bg1"/>
                </a:solidFill>
              </a:rPr>
              <a:t> </a:t>
            </a:r>
            <a:endParaRPr lang="ru-RU" sz="1600" dirty="0">
              <a:solidFill>
                <a:schemeClr val="bg1"/>
              </a:solidFill>
            </a:endParaRPr>
          </a:p>
        </p:txBody>
      </p:sp>
      <p:sp>
        <p:nvSpPr>
          <p:cNvPr id="27" name="TextBox 26">
            <a:extLst>
              <a:ext uri="{FF2B5EF4-FFF2-40B4-BE49-F238E27FC236}">
                <a16:creationId xmlns:a16="http://schemas.microsoft.com/office/drawing/2014/main" xmlns="" id="{7E1BCC1E-2314-4C53-9E64-6124BF678566}"/>
              </a:ext>
            </a:extLst>
          </p:cNvPr>
          <p:cNvSpPr txBox="1"/>
          <p:nvPr/>
        </p:nvSpPr>
        <p:spPr>
          <a:xfrm>
            <a:off x="5516004" y="5351909"/>
            <a:ext cx="6356210" cy="1200329"/>
          </a:xfrm>
          <a:prstGeom prst="rect">
            <a:avLst/>
          </a:prstGeom>
          <a:noFill/>
        </p:spPr>
        <p:txBody>
          <a:bodyPr wrap="square" rtlCol="0">
            <a:spAutoFit/>
          </a:bodyPr>
          <a:lstStyle/>
          <a:p>
            <a:pPr lvl="0"/>
            <a:r>
              <a:rPr lang="ru-RU" sz="2400" dirty="0"/>
              <a:t>Расположение организационных единиц, которые будут входить в систему менеджмента качества.</a:t>
            </a:r>
          </a:p>
        </p:txBody>
      </p:sp>
      <p:sp>
        <p:nvSpPr>
          <p:cNvPr id="2" name="Прямоугольник 1"/>
          <p:cNvSpPr/>
          <p:nvPr/>
        </p:nvSpPr>
        <p:spPr>
          <a:xfrm>
            <a:off x="-6229" y="6563989"/>
            <a:ext cx="6096000" cy="246221"/>
          </a:xfrm>
          <a:prstGeom prst="rect">
            <a:avLst/>
          </a:prstGeom>
        </p:spPr>
        <p:txBody>
          <a:bodyPr>
            <a:spAutoFit/>
          </a:bodyPr>
          <a:lstStyle/>
          <a:p>
            <a:r>
              <a:rPr lang="ru-RU" sz="1000" dirty="0">
                <a:solidFill>
                  <a:schemeClr val="bg1"/>
                </a:solidFill>
              </a:rPr>
              <a:t>https://globalnews.ca/wp-content/uploads/2019/06/operation.jpg?quality=85&amp;strip=all</a:t>
            </a:r>
          </a:p>
        </p:txBody>
      </p:sp>
    </p:spTree>
    <p:extLst>
      <p:ext uri="{BB962C8B-B14F-4D97-AF65-F5344CB8AC3E}">
        <p14:creationId xmlns:p14="http://schemas.microsoft.com/office/powerpoint/2010/main" val="122165661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36000" y="485501"/>
            <a:ext cx="11564999" cy="1325563"/>
          </a:xfrm>
        </p:spPr>
        <p:txBody>
          <a:bodyPr/>
          <a:lstStyle/>
          <a:p>
            <a:r>
              <a:rPr lang="en-US" dirty="0"/>
              <a:t> </a:t>
            </a:r>
            <a:endParaRPr lang="ru-RU" dirty="0"/>
          </a:p>
        </p:txBody>
      </p:sp>
      <p:sp>
        <p:nvSpPr>
          <p:cNvPr id="4" name="Текст 3"/>
          <p:cNvSpPr>
            <a:spLocks noGrp="1"/>
          </p:cNvSpPr>
          <p:nvPr>
            <p:ph type="body" sz="quarter" idx="11"/>
          </p:nvPr>
        </p:nvSpPr>
        <p:spPr>
          <a:xfrm>
            <a:off x="201000" y="279000"/>
            <a:ext cx="11527013" cy="2565000"/>
          </a:xfrm>
        </p:spPr>
        <p:txBody>
          <a:bodyPr>
            <a:normAutofit/>
          </a:bodyPr>
          <a:lstStyle/>
          <a:p>
            <a:pPr marL="0" indent="0" algn="just">
              <a:buNone/>
            </a:pPr>
            <a:r>
              <a:rPr lang="en-US" sz="2400" dirty="0" smtClean="0"/>
              <a:t>	</a:t>
            </a:r>
            <a:r>
              <a:rPr lang="ru-RU" sz="2400" dirty="0" smtClean="0"/>
              <a:t>Давайте </a:t>
            </a:r>
            <a:r>
              <a:rPr lang="ru-RU" sz="2400" dirty="0"/>
              <a:t>возьмем пример и предположим, что объем уже определен и задокументирован. Однако организация разрабатывает совершенно новый продукт с новыми процессами и видами деятельности. Пока продукт не включен в область действия руководства по качеству (и, следовательно, в область действия сертификата стандарта ISO 13485), он официально не включен в систему управления качеством, хотя разработка и реализация выполнялись под соответствующим контролем. ведутся все записи и так далее.</a:t>
            </a:r>
            <a:endParaRPr lang="ru-RU" sz="2400" dirty="0"/>
          </a:p>
        </p:txBody>
      </p:sp>
      <p:sp>
        <p:nvSpPr>
          <p:cNvPr id="6" name="Прямоугольник 5"/>
          <p:cNvSpPr/>
          <p:nvPr/>
        </p:nvSpPr>
        <p:spPr>
          <a:xfrm>
            <a:off x="108085" y="2529000"/>
            <a:ext cx="11792914" cy="4171398"/>
          </a:xfrm>
          <a:prstGeom prst="rect">
            <a:avLst/>
          </a:prstGeom>
        </p:spPr>
        <p:txBody>
          <a:bodyPr wrap="square">
            <a:spAutoFit/>
          </a:bodyPr>
          <a:lstStyle/>
          <a:p>
            <a:pPr marL="449580" indent="449580" algn="just">
              <a:lnSpc>
                <a:spcPct val="115000"/>
              </a:lnSpc>
              <a:spcAft>
                <a:spcPts val="1000"/>
              </a:spcAft>
            </a:pPr>
            <a:r>
              <a:rPr lang="ru-RU" sz="2400" dirty="0">
                <a:ea typeface="Calibri" panose="020F0502020204030204" pitchFamily="34" charset="0"/>
                <a:cs typeface="Arial" panose="020B0604020202020204" pitchFamily="34" charset="0"/>
              </a:rPr>
              <a:t>Вот несколько примеров формулировок из сертификатов, которые я видел:</a:t>
            </a:r>
            <a:endParaRPr lang="ru-RU" sz="2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400" dirty="0">
                <a:ea typeface="Calibri" panose="020F0502020204030204" pitchFamily="34" charset="0"/>
                <a:cs typeface="Arial" panose="020B0604020202020204" pitchFamily="34" charset="0"/>
              </a:rPr>
              <a:t>Разработка, производство и продажа мониторов пациента типа X</a:t>
            </a:r>
            <a:endParaRPr lang="ru-RU" sz="2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400" dirty="0">
                <a:ea typeface="Calibri" panose="020F0502020204030204" pitchFamily="34" charset="0"/>
                <a:cs typeface="Arial" panose="020B0604020202020204" pitchFamily="34" charset="0"/>
              </a:rPr>
              <a:t>Проектирование, разработка и производство IVD для подготовки образцов.</a:t>
            </a:r>
            <a:endParaRPr lang="ru-RU" sz="2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400" dirty="0">
                <a:ea typeface="Calibri" panose="020F0502020204030204" pitchFamily="34" charset="0"/>
                <a:cs typeface="Arial" panose="020B0604020202020204" pitchFamily="34" charset="0"/>
              </a:rPr>
              <a:t>Разработка и производство медицинских, хирургических и </a:t>
            </a:r>
            <a:r>
              <a:rPr lang="ru-RU" sz="2400" dirty="0" err="1">
                <a:ea typeface="Calibri" panose="020F0502020204030204" pitchFamily="34" charset="0"/>
                <a:cs typeface="Arial" panose="020B0604020202020204" pitchFamily="34" charset="0"/>
              </a:rPr>
              <a:t>лапароскопических</a:t>
            </a:r>
            <a:r>
              <a:rPr lang="ru-RU" sz="2400" dirty="0">
                <a:ea typeface="Calibri" panose="020F0502020204030204" pitchFamily="34" charset="0"/>
                <a:cs typeface="Arial" panose="020B0604020202020204" pitchFamily="34" charset="0"/>
              </a:rPr>
              <a:t> устройств и принадлежностей.</a:t>
            </a:r>
            <a:endParaRPr lang="ru-RU" sz="24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sz="2400" dirty="0">
                <a:ea typeface="Calibri" panose="020F0502020204030204" pitchFamily="34" charset="0"/>
                <a:cs typeface="Arial" panose="020B0604020202020204" pitchFamily="34" charset="0"/>
              </a:rPr>
              <a:t>Производство нестерильных респираторных изделий, включая аэрозольные маски и портативные </a:t>
            </a:r>
            <a:r>
              <a:rPr lang="ru-RU" sz="2400" dirty="0" err="1" smtClean="0">
                <a:ea typeface="Calibri" panose="020F0502020204030204" pitchFamily="34" charset="0"/>
                <a:cs typeface="Arial" panose="020B0604020202020204" pitchFamily="34" charset="0"/>
              </a:rPr>
              <a:t>небулайзеры</a:t>
            </a:r>
            <a:r>
              <a:rPr lang="ru-RU" sz="2400" dirty="0" smtClean="0">
                <a:ea typeface="Calibri" panose="020F0502020204030204" pitchFamily="34" charset="0"/>
                <a:cs typeface="Arial" panose="020B0604020202020204" pitchFamily="34" charset="0"/>
              </a:rPr>
              <a:t>.</a:t>
            </a:r>
            <a:endParaRPr lang="en-US" sz="2400" dirty="0">
              <a:ea typeface="Calibri" panose="020F0502020204030204" pitchFamily="34" charset="0"/>
              <a:cs typeface="Arial" panose="020B0604020202020204" pitchFamily="34" charset="0"/>
            </a:endParaRPr>
          </a:p>
          <a:p>
            <a:pPr marL="342900" lvl="0" indent="-342900" algn="just">
              <a:lnSpc>
                <a:spcPct val="115000"/>
              </a:lnSpc>
              <a:spcAft>
                <a:spcPts val="1000"/>
              </a:spcAft>
              <a:buFont typeface="Wingdings" panose="05000000000000000000" pitchFamily="2" charset="2"/>
              <a:buChar char=""/>
            </a:pPr>
            <a:r>
              <a:rPr lang="ru-RU" sz="2400" dirty="0" smtClean="0">
                <a:ea typeface="Calibri" panose="020F0502020204030204" pitchFamily="34" charset="0"/>
                <a:cs typeface="Arial" panose="020B0604020202020204" pitchFamily="34" charset="0"/>
              </a:rPr>
              <a:t>Проектирование</a:t>
            </a:r>
            <a:r>
              <a:rPr lang="ru-RU" sz="2400" dirty="0">
                <a:ea typeface="Calibri" panose="020F0502020204030204" pitchFamily="34" charset="0"/>
                <a:cs typeface="Arial" panose="020B0604020202020204" pitchFamily="34" charset="0"/>
              </a:rPr>
              <a:t>, разработка, производственное обслуживание и маркетинг, а также установка оборудования для наблюдения за пациентами.</a:t>
            </a:r>
            <a:endParaRPr lang="ru-RU" sz="2400" dirty="0"/>
          </a:p>
        </p:txBody>
      </p:sp>
    </p:spTree>
    <p:extLst>
      <p:ext uri="{BB962C8B-B14F-4D97-AF65-F5344CB8AC3E}">
        <p14:creationId xmlns:p14="http://schemas.microsoft.com/office/powerpoint/2010/main" val="414397494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651000" y="414000"/>
            <a:ext cx="11326013" cy="990000"/>
          </a:xfrm>
        </p:spPr>
        <p:txBody>
          <a:bodyPr>
            <a:normAutofit fontScale="90000"/>
          </a:bodyPr>
          <a:lstStyle/>
          <a:p>
            <a:r>
              <a:rPr lang="ru-RU" sz="3100" dirty="0"/>
              <a:t>Список исключений и </a:t>
            </a:r>
            <a:r>
              <a:rPr lang="ru-RU" sz="3100" dirty="0" smtClean="0"/>
              <a:t>не</a:t>
            </a:r>
            <a:r>
              <a:rPr lang="en-US" sz="3100" dirty="0" smtClean="0"/>
              <a:t> </a:t>
            </a:r>
            <a:r>
              <a:rPr lang="ru-RU" sz="3100" dirty="0" smtClean="0"/>
              <a:t>применений требовани</a:t>
            </a:r>
            <a:r>
              <a:rPr lang="ru-RU" sz="3100" dirty="0"/>
              <a:t>и</a:t>
            </a:r>
            <a:r>
              <a:rPr lang="ru-RU" sz="3100" dirty="0" smtClean="0"/>
              <a:t> </a:t>
            </a:r>
            <a:r>
              <a:rPr lang="ru-RU" sz="3100" dirty="0"/>
              <a:t>стандарта ISO 13485:</a:t>
            </a:r>
            <a:r>
              <a:rPr lang="ru-RU" dirty="0"/>
              <a:t/>
            </a:r>
            <a:br>
              <a:rPr lang="ru-RU" dirty="0"/>
            </a:br>
            <a:endParaRPr lang="ru-RU" dirty="0"/>
          </a:p>
        </p:txBody>
      </p:sp>
      <p:sp>
        <p:nvSpPr>
          <p:cNvPr id="4" name="Текст 3"/>
          <p:cNvSpPr>
            <a:spLocks noGrp="1"/>
          </p:cNvSpPr>
          <p:nvPr>
            <p:ph type="body" sz="quarter" idx="11"/>
          </p:nvPr>
        </p:nvSpPr>
        <p:spPr>
          <a:xfrm>
            <a:off x="336000" y="999000"/>
            <a:ext cx="11520000" cy="5859000"/>
          </a:xfrm>
        </p:spPr>
        <p:txBody>
          <a:bodyPr>
            <a:normAutofit fontScale="77500" lnSpcReduction="20000"/>
          </a:bodyPr>
          <a:lstStyle/>
          <a:p>
            <a:pPr marL="0" indent="0" algn="just">
              <a:buNone/>
            </a:pPr>
            <a:r>
              <a:rPr lang="en-US" dirty="0" smtClean="0"/>
              <a:t>	</a:t>
            </a:r>
            <a:r>
              <a:rPr lang="ru-RU" sz="3200" dirty="0" smtClean="0"/>
              <a:t>Руководство </a:t>
            </a:r>
            <a:r>
              <a:rPr lang="ru-RU" sz="3200" dirty="0"/>
              <a:t>по качеству должно включать список исключений и обоснований. Если какое-либо требование в этих разделах стандарта ISO 13485 неприменимо в связи с ее операциями, продуктами или услугами или характером медицинского изделия, для которого применяется система менеджмента качества, организация может исключить их из своей СМК; организации не нужно включать эти неприменимые требования в свою систему менеджмента качества. Например, если ваша организация не использует какие-либо устройства для мониторинга и измерения своих процессов и операций. Когда вы решите исключить требование, убедитесь, что какое-либо действие, операция или процесс не включены в QMS и не относятся к этим требованиям</a:t>
            </a:r>
            <a:r>
              <a:rPr lang="ru-RU" sz="3200" dirty="0" smtClean="0"/>
              <a:t>.</a:t>
            </a:r>
            <a:endParaRPr lang="en-US" sz="3200" dirty="0" smtClean="0"/>
          </a:p>
          <a:p>
            <a:pPr marL="0" indent="0" algn="just">
              <a:buNone/>
            </a:pPr>
            <a:r>
              <a:rPr lang="en-US" sz="3200" dirty="0" smtClean="0"/>
              <a:t>	</a:t>
            </a:r>
            <a:r>
              <a:rPr lang="ru-RU" sz="3200" dirty="0" smtClean="0"/>
              <a:t>Каждое </a:t>
            </a:r>
            <a:r>
              <a:rPr lang="ru-RU" sz="3200" dirty="0"/>
              <a:t>исключение требует обоснования от имени организации заявления с объяснением приемлемой причины исключения требования. Хотя это не требуется стандартом ISO 13485, я бы включил список всех соответствующих применимых нормативных требований в руководство по качеству. Введение будет списком или ссылкой на список. Требуется определить все правила, которые применяются к системе менеджмента качества и типу MD, и руководство по качеству является подходящим документом для включения такого списка или ссылки на какой-либо такой список. Вы можете рассматривать его как инструмент для повышения осведомленности о применимых нормативных требованиях во всей организации, особенно среди человеческих </a:t>
            </a:r>
            <a:r>
              <a:rPr lang="ru-RU" sz="3200" dirty="0" smtClean="0"/>
              <a:t>ресурсов.</a:t>
            </a:r>
            <a:endParaRPr lang="ru-RU" sz="3200" dirty="0"/>
          </a:p>
          <a:p>
            <a:endParaRPr lang="ru-RU" dirty="0"/>
          </a:p>
        </p:txBody>
      </p:sp>
    </p:spTree>
    <p:extLst>
      <p:ext uri="{BB962C8B-B14F-4D97-AF65-F5344CB8AC3E}">
        <p14:creationId xmlns:p14="http://schemas.microsoft.com/office/powerpoint/2010/main" val="261811998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81000" y="324000"/>
            <a:ext cx="11339999" cy="963499"/>
          </a:xfrm>
        </p:spPr>
        <p:txBody>
          <a:bodyPr>
            <a:noAutofit/>
          </a:bodyPr>
          <a:lstStyle/>
          <a:p>
            <a:pPr algn="ctr"/>
            <a:r>
              <a:rPr lang="ru-RU" sz="3200" dirty="0"/>
              <a:t>Список исключений из средств контроля проектирования и разработки, требуемых нормативными требованиями</a:t>
            </a:r>
            <a:endParaRPr lang="ru-RU" sz="3200" dirty="0"/>
          </a:p>
        </p:txBody>
      </p:sp>
      <p:sp>
        <p:nvSpPr>
          <p:cNvPr id="4" name="Текст 3"/>
          <p:cNvSpPr>
            <a:spLocks noGrp="1"/>
          </p:cNvSpPr>
          <p:nvPr>
            <p:ph type="body" sz="quarter" idx="11"/>
          </p:nvPr>
        </p:nvSpPr>
        <p:spPr>
          <a:xfrm>
            <a:off x="156000" y="1404000"/>
            <a:ext cx="11790000" cy="4841213"/>
          </a:xfrm>
        </p:spPr>
        <p:txBody>
          <a:bodyPr>
            <a:normAutofit lnSpcReduction="10000"/>
          </a:bodyPr>
          <a:lstStyle/>
          <a:p>
            <a:pPr marL="0" indent="0" algn="just">
              <a:buNone/>
            </a:pPr>
            <a:r>
              <a:rPr lang="ru-RU" dirty="0" smtClean="0"/>
              <a:t>	Руководство </a:t>
            </a:r>
            <a:r>
              <a:rPr lang="ru-RU" dirty="0"/>
              <a:t>по качеству должно включать список исключений из средств контроля проектирования и разработки, требуемых регулирующими требованиями. Если применимые нормативные требования допускают исключения из средств управления проектированием и разработкой, они могут быть исключены и могут не включаться в систему менеджмента качества. Обоснование их исключения из системы менеджмента качества должно быть задокументировано. Обычно в обосновании указывается</a:t>
            </a:r>
            <a:r>
              <a:rPr lang="en-US" dirty="0"/>
              <a:t>:</a:t>
            </a:r>
            <a:endParaRPr lang="ru-RU" dirty="0"/>
          </a:p>
          <a:p>
            <a:pPr algn="just">
              <a:buFont typeface="Wingdings" panose="05000000000000000000" pitchFamily="2" charset="2"/>
              <a:buChar char="Ø"/>
            </a:pPr>
            <a:r>
              <a:rPr lang="ru-RU" dirty="0" smtClean="0"/>
              <a:t> Какая </a:t>
            </a:r>
            <a:r>
              <a:rPr lang="ru-RU" dirty="0"/>
              <a:t>альтернатива может быть продемонстрирована на соответствующем уровне соответствия средствам управления проектированием и разработкой?</a:t>
            </a:r>
          </a:p>
          <a:p>
            <a:pPr algn="just">
              <a:buFont typeface="Wingdings" panose="05000000000000000000" pitchFamily="2" charset="2"/>
              <a:buChar char="Ø"/>
            </a:pPr>
            <a:r>
              <a:rPr lang="ru-RU" dirty="0" smtClean="0"/>
              <a:t> Как </a:t>
            </a:r>
            <a:r>
              <a:rPr lang="ru-RU" dirty="0"/>
              <a:t>СМК соответствует требованиям стандарта </a:t>
            </a:r>
            <a:r>
              <a:rPr lang="en-US" dirty="0"/>
              <a:t>ISO</a:t>
            </a:r>
            <a:r>
              <a:rPr lang="ru-RU" dirty="0"/>
              <a:t> 13485, хотя нормативные требования были исключены.</a:t>
            </a:r>
            <a:endParaRPr lang="ru-RU" dirty="0"/>
          </a:p>
        </p:txBody>
      </p:sp>
    </p:spTree>
    <p:extLst>
      <p:ext uri="{BB962C8B-B14F-4D97-AF65-F5344CB8AC3E}">
        <p14:creationId xmlns:p14="http://schemas.microsoft.com/office/powerpoint/2010/main" val="256697977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00843" y="369000"/>
            <a:ext cx="11101013" cy="963499"/>
          </a:xfrm>
        </p:spPr>
        <p:txBody>
          <a:bodyPr>
            <a:normAutofit fontScale="90000"/>
          </a:bodyPr>
          <a:lstStyle/>
          <a:p>
            <a:r>
              <a:rPr lang="ru-RU" dirty="0"/>
              <a:t>Организационная структура</a:t>
            </a:r>
            <a:br>
              <a:rPr lang="ru-RU" dirty="0"/>
            </a:br>
            <a:endParaRPr lang="ru-RU" dirty="0"/>
          </a:p>
        </p:txBody>
      </p:sp>
      <p:sp>
        <p:nvSpPr>
          <p:cNvPr id="4" name="Текст 3"/>
          <p:cNvSpPr>
            <a:spLocks noGrp="1"/>
          </p:cNvSpPr>
          <p:nvPr>
            <p:ph type="body" sz="quarter" idx="11"/>
          </p:nvPr>
        </p:nvSpPr>
        <p:spPr>
          <a:xfrm>
            <a:off x="156000" y="1089000"/>
            <a:ext cx="6255000" cy="5661562"/>
          </a:xfrm>
        </p:spPr>
        <p:txBody>
          <a:bodyPr>
            <a:normAutofit fontScale="62500" lnSpcReduction="20000"/>
          </a:bodyPr>
          <a:lstStyle/>
          <a:p>
            <a:pPr marL="0" indent="0" algn="just">
              <a:buNone/>
            </a:pPr>
            <a:r>
              <a:rPr lang="ru-RU" dirty="0" smtClean="0"/>
              <a:t>	</a:t>
            </a:r>
            <a:r>
              <a:rPr lang="ru-RU" sz="3800" dirty="0" smtClean="0"/>
              <a:t>Хотя </a:t>
            </a:r>
            <a:r>
              <a:rPr lang="ru-RU" sz="3800" dirty="0"/>
              <a:t>это и не обязательно, я рекомендую включить организационную структуру в руководство по качеству. Организационная структура - это определение иерархии в организации и самое основное определение вашей СМК. Структура определяет, кто перед кем стоит и кто кому подчиняется. Структура будет относиться к рабочим процессам и сфере применения СМК. Это поможет в построении схемы системы менеджмента качества, очень важно для построения схемы процессов и их взаимодействия, а также помогает позиционировать всех участников системы менеджмента качества в организации. Организационная структура будет включать все отделы и организационные единицы или организации, которые контролируются СМК. Акцент будет сделан на организационные зависимости.</a:t>
            </a:r>
          </a:p>
        </p:txBody>
      </p:sp>
      <p:pic>
        <p:nvPicPr>
          <p:cNvPr id="6" name="Рисунок 5"/>
          <p:cNvPicPr>
            <a:picLocks noChangeAspect="1"/>
          </p:cNvPicPr>
          <p:nvPr/>
        </p:nvPicPr>
        <p:blipFill>
          <a:blip r:embed="rId2"/>
          <a:stretch>
            <a:fillRect/>
          </a:stretch>
        </p:blipFill>
        <p:spPr>
          <a:xfrm>
            <a:off x="6591000" y="10800"/>
            <a:ext cx="5601000" cy="6748200"/>
          </a:xfrm>
          <a:prstGeom prst="rect">
            <a:avLst/>
          </a:prstGeom>
        </p:spPr>
      </p:pic>
      <p:sp>
        <p:nvSpPr>
          <p:cNvPr id="7" name="Прямоугольник 6"/>
          <p:cNvSpPr/>
          <p:nvPr/>
        </p:nvSpPr>
        <p:spPr>
          <a:xfrm>
            <a:off x="6591000" y="6319675"/>
            <a:ext cx="6096000" cy="430887"/>
          </a:xfrm>
          <a:prstGeom prst="rect">
            <a:avLst/>
          </a:prstGeom>
        </p:spPr>
        <p:txBody>
          <a:bodyPr>
            <a:spAutoFit/>
          </a:bodyPr>
          <a:lstStyle/>
          <a:p>
            <a:r>
              <a:rPr lang="ru-RU" sz="1050" dirty="0"/>
              <a:t>https://images.theconversation.com/files/277995/original/file-20190604-69087-6q2xjq.jpg?ixlib=rb-1.1.0&amp;q=45&amp;auto=format&amp;w=1200&amp;h=1200.0&amp;fit=crop</a:t>
            </a:r>
          </a:p>
        </p:txBody>
      </p:sp>
    </p:spTree>
    <p:extLst>
      <p:ext uri="{BB962C8B-B14F-4D97-AF65-F5344CB8AC3E}">
        <p14:creationId xmlns:p14="http://schemas.microsoft.com/office/powerpoint/2010/main" val="167942602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200999" y="684000"/>
            <a:ext cx="11744999" cy="1325563"/>
          </a:xfrm>
        </p:spPr>
        <p:txBody>
          <a:bodyPr>
            <a:normAutofit fontScale="90000"/>
          </a:bodyPr>
          <a:lstStyle/>
          <a:p>
            <a:r>
              <a:rPr lang="ru-RU" sz="2400" dirty="0"/>
              <a:t>Взаимосвязь этих процессов, операций и действий в различных областях реализации </a:t>
            </a:r>
            <a:r>
              <a:rPr lang="ru-RU" sz="2400" dirty="0" smtClean="0"/>
              <a:t>медицинских устройств </a:t>
            </a:r>
            <a:r>
              <a:rPr lang="ru-RU" sz="2400" dirty="0"/>
              <a:t>определяет, как процесс протекает между различными организационными единицами в организации. Стандарт ожидает, что вы определите и задокументируете точки, события и последовательности потока процессов, в которых инициируются взаимодействия, и характер этого взаимодействия. Взаимоотношения между персоналом могут складываться как</a:t>
            </a:r>
            <a:r>
              <a:rPr lang="en-US" sz="2400" dirty="0"/>
              <a:t>:</a:t>
            </a:r>
            <a:r>
              <a:rPr lang="ru-RU" dirty="0"/>
              <a:t/>
            </a:r>
            <a:br>
              <a:rPr lang="ru-RU" dirty="0"/>
            </a:br>
            <a:endParaRPr lang="ru-RU" dirty="0"/>
          </a:p>
        </p:txBody>
      </p:sp>
      <p:sp>
        <p:nvSpPr>
          <p:cNvPr id="4" name="Текст 3"/>
          <p:cNvSpPr>
            <a:spLocks noGrp="1"/>
          </p:cNvSpPr>
          <p:nvPr>
            <p:ph type="body" sz="quarter" idx="11"/>
          </p:nvPr>
        </p:nvSpPr>
        <p:spPr>
          <a:xfrm>
            <a:off x="225714" y="1854000"/>
            <a:ext cx="11736370" cy="2475000"/>
          </a:xfrm>
        </p:spPr>
        <p:txBody>
          <a:bodyPr numCol="2">
            <a:noAutofit/>
          </a:bodyPr>
          <a:lstStyle/>
          <a:p>
            <a:pPr lvl="0">
              <a:buFont typeface="Wingdings" panose="05000000000000000000" pitchFamily="2" charset="2"/>
              <a:buChar char="Ø"/>
            </a:pPr>
            <a:r>
              <a:rPr lang="ru-RU" sz="2000" dirty="0"/>
              <a:t>Последовательность действий</a:t>
            </a:r>
          </a:p>
          <a:p>
            <a:pPr lvl="0">
              <a:buFont typeface="Wingdings" panose="05000000000000000000" pitchFamily="2" charset="2"/>
              <a:buChar char="Ø"/>
            </a:pPr>
            <a:r>
              <a:rPr lang="ru-RU" sz="2000" dirty="0"/>
              <a:t>Обмен информацией между процессами</a:t>
            </a:r>
          </a:p>
          <a:p>
            <a:pPr lvl="0">
              <a:buFont typeface="Wingdings" panose="05000000000000000000" pitchFamily="2" charset="2"/>
              <a:buChar char="Ø"/>
            </a:pPr>
            <a:r>
              <a:rPr lang="ru-RU" sz="2000" dirty="0"/>
              <a:t>Обмен входами и выходами процессов</a:t>
            </a:r>
          </a:p>
          <a:p>
            <a:pPr lvl="0">
              <a:buFont typeface="Wingdings" panose="05000000000000000000" pitchFamily="2" charset="2"/>
              <a:buChar char="Ø"/>
            </a:pPr>
            <a:r>
              <a:rPr lang="ru-RU" sz="2000" dirty="0"/>
              <a:t>Подача спецификаций</a:t>
            </a:r>
          </a:p>
          <a:p>
            <a:pPr lvl="0">
              <a:buFont typeface="Wingdings" panose="05000000000000000000" pitchFamily="2" charset="2"/>
              <a:buChar char="Ø"/>
            </a:pPr>
            <a:r>
              <a:rPr lang="ru-RU" sz="2000" dirty="0"/>
              <a:t>Передача знаний</a:t>
            </a:r>
          </a:p>
          <a:p>
            <a:pPr lvl="0">
              <a:buFont typeface="Wingdings" panose="05000000000000000000" pitchFamily="2" charset="2"/>
              <a:buChar char="Ø"/>
            </a:pPr>
            <a:r>
              <a:rPr lang="ru-RU" sz="2000" dirty="0"/>
              <a:t>Передача материалов и компонентов</a:t>
            </a:r>
          </a:p>
          <a:p>
            <a:pPr lvl="0">
              <a:buFont typeface="Wingdings" panose="05000000000000000000" pitchFamily="2" charset="2"/>
              <a:buChar char="Ø"/>
            </a:pPr>
            <a:r>
              <a:rPr lang="ru-RU" sz="2000" dirty="0"/>
              <a:t>Проверка требований между процессами</a:t>
            </a:r>
          </a:p>
          <a:p>
            <a:pPr lvl="0">
              <a:buFont typeface="Wingdings" panose="05000000000000000000" pitchFamily="2" charset="2"/>
              <a:buChar char="Ø"/>
            </a:pPr>
            <a:r>
              <a:rPr lang="ru-RU" sz="2000" dirty="0"/>
              <a:t>Проверка требований между процессами</a:t>
            </a:r>
          </a:p>
          <a:p>
            <a:pPr lvl="0">
              <a:buFont typeface="Wingdings" panose="05000000000000000000" pitchFamily="2" charset="2"/>
              <a:buChar char="Ø"/>
            </a:pPr>
            <a:r>
              <a:rPr lang="ru-RU" sz="2000" dirty="0"/>
              <a:t>Связь между процессами и спецификациями продукции</a:t>
            </a:r>
          </a:p>
          <a:p>
            <a:pPr lvl="0">
              <a:buFont typeface="Wingdings" panose="05000000000000000000" pitchFamily="2" charset="2"/>
              <a:buChar char="Ø"/>
            </a:pPr>
            <a:r>
              <a:rPr lang="ru-RU" sz="2000" dirty="0"/>
              <a:t>Интеграция передачи дизайна в производство</a:t>
            </a:r>
          </a:p>
          <a:p>
            <a:pPr lvl="0">
              <a:buFont typeface="Wingdings" panose="05000000000000000000" pitchFamily="2" charset="2"/>
              <a:buChar char="Ø"/>
            </a:pPr>
            <a:r>
              <a:rPr lang="ru-RU" sz="2000" dirty="0"/>
              <a:t>Разработка процессов с поставщиками и поставщиками услуг аутсорсинга.</a:t>
            </a:r>
          </a:p>
          <a:p>
            <a:endParaRPr lang="ru-RU" sz="1400" dirty="0"/>
          </a:p>
        </p:txBody>
      </p:sp>
      <p:graphicFrame>
        <p:nvGraphicFramePr>
          <p:cNvPr id="7" name="Схема 6"/>
          <p:cNvGraphicFramePr/>
          <p:nvPr>
            <p:extLst>
              <p:ext uri="{D42A27DB-BD31-4B8C-83A1-F6EECF244321}">
                <p14:modId xmlns:p14="http://schemas.microsoft.com/office/powerpoint/2010/main" val="3714188549"/>
              </p:ext>
            </p:extLst>
          </p:nvPr>
        </p:nvGraphicFramePr>
        <p:xfrm>
          <a:off x="560998" y="4194000"/>
          <a:ext cx="11025000" cy="1845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Прямоугольник 7"/>
          <p:cNvSpPr/>
          <p:nvPr/>
        </p:nvSpPr>
        <p:spPr>
          <a:xfrm>
            <a:off x="1371000" y="5679000"/>
            <a:ext cx="9675000" cy="338554"/>
          </a:xfrm>
          <a:prstGeom prst="rect">
            <a:avLst/>
          </a:prstGeom>
        </p:spPr>
        <p:txBody>
          <a:bodyPr wrap="square">
            <a:spAutoFit/>
          </a:bodyPr>
          <a:lstStyle/>
          <a:p>
            <a:pPr algn="ctr"/>
            <a:r>
              <a:rPr lang="ru-RU" sz="1600" dirty="0">
                <a:ea typeface="Calibri" panose="020F0502020204030204" pitchFamily="34" charset="0"/>
                <a:cs typeface="Arial" panose="020B0604020202020204" pitchFamily="34" charset="0"/>
              </a:rPr>
              <a:t>Диаграмма 3: Основные этапы жизненного цикла медицинского устройства.</a:t>
            </a:r>
            <a:endParaRPr lang="ru-RU" sz="1600" dirty="0"/>
          </a:p>
        </p:txBody>
      </p:sp>
    </p:spTree>
    <p:extLst>
      <p:ext uri="{BB962C8B-B14F-4D97-AF65-F5344CB8AC3E}">
        <p14:creationId xmlns:p14="http://schemas.microsoft.com/office/powerpoint/2010/main" val="27543307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664986" y="485501"/>
            <a:ext cx="11056013" cy="1325563"/>
          </a:xfrm>
        </p:spPr>
        <p:txBody>
          <a:bodyPr/>
          <a:lstStyle/>
          <a:p>
            <a:r>
              <a:rPr lang="ru-RU" dirty="0" smtClean="0"/>
              <a:t> </a:t>
            </a:r>
            <a:endParaRPr lang="ru-RU" dirty="0"/>
          </a:p>
        </p:txBody>
      </p:sp>
      <p:sp>
        <p:nvSpPr>
          <p:cNvPr id="4" name="Текст 3"/>
          <p:cNvSpPr>
            <a:spLocks noGrp="1"/>
          </p:cNvSpPr>
          <p:nvPr>
            <p:ph type="body" sz="quarter" idx="11"/>
          </p:nvPr>
        </p:nvSpPr>
        <p:spPr>
          <a:xfrm>
            <a:off x="336000" y="485500"/>
            <a:ext cx="11384999" cy="5823499"/>
          </a:xfrm>
        </p:spPr>
        <p:txBody>
          <a:bodyPr>
            <a:normAutofit lnSpcReduction="10000"/>
          </a:bodyPr>
          <a:lstStyle/>
          <a:p>
            <a:pPr marL="0" indent="0" algn="just">
              <a:buNone/>
            </a:pPr>
            <a:r>
              <a:rPr lang="ru-RU" dirty="0" smtClean="0"/>
              <a:t>	</a:t>
            </a:r>
            <a:r>
              <a:rPr lang="ru-RU" sz="3200" dirty="0" smtClean="0"/>
              <a:t>На </a:t>
            </a:r>
            <a:r>
              <a:rPr lang="ru-RU" sz="3200" dirty="0"/>
              <a:t>практике я бы создал диаграмму, которая в целом показывает, как процессы управляются в СМК и как различные средства управления, контроль СМК, нормативные требования и требования безопасности - интегрированы в деятельность СМК. Я подготовил вот пример: Диаграмма-3 демонстрирует роль организации в жизненном цикле медицинского изделия и, следовательно, процессы, вытекающие из этой роли.</a:t>
            </a:r>
          </a:p>
          <a:p>
            <a:pPr marL="0" indent="0" algn="just">
              <a:buNone/>
            </a:pPr>
            <a:r>
              <a:rPr lang="ru-RU" sz="3200" dirty="0" smtClean="0"/>
              <a:t>	Для </a:t>
            </a:r>
            <a:r>
              <a:rPr lang="ru-RU" sz="3200" dirty="0"/>
              <a:t>каждой роли жизненного цикла медицинского изделия, в которой участвует организация, я бы принял следующую модель процесса, которая демонстрирует, какие элементы СМК задействованы в процессе и как средства контроля качества, а также средства контроля процесса интегрированы между деятельность по реализации и деятельность по обеспечению качества.</a:t>
            </a:r>
            <a:endParaRPr lang="ru-RU" sz="3200" dirty="0"/>
          </a:p>
        </p:txBody>
      </p:sp>
    </p:spTree>
    <p:extLst>
      <p:ext uri="{BB962C8B-B14F-4D97-AF65-F5344CB8AC3E}">
        <p14:creationId xmlns:p14="http://schemas.microsoft.com/office/powerpoint/2010/main" val="23357185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921"/>
            <a:ext cx="6106013" cy="1325563"/>
          </a:xfrm>
        </p:spPr>
        <p:txBody>
          <a:bodyPr>
            <a:normAutofit/>
          </a:bodyPr>
          <a:lstStyle/>
          <a:p>
            <a:r>
              <a:rPr lang="ru-RU" sz="3200" dirty="0"/>
              <a:t>Структура документации</a:t>
            </a:r>
            <a:r>
              <a:rPr lang="ru-RU" sz="4000" dirty="0"/>
              <a:t/>
            </a:r>
            <a:br>
              <a:rPr lang="ru-RU" sz="4000" dirty="0"/>
            </a:br>
            <a:endParaRPr lang="ru-RU" sz="4000" dirty="0"/>
          </a:p>
        </p:txBody>
      </p:sp>
      <p:sp>
        <p:nvSpPr>
          <p:cNvPr id="4" name="Текст 3"/>
          <p:cNvSpPr>
            <a:spLocks noGrp="1"/>
          </p:cNvSpPr>
          <p:nvPr>
            <p:ph type="body" sz="quarter" idx="11"/>
          </p:nvPr>
        </p:nvSpPr>
        <p:spPr>
          <a:xfrm>
            <a:off x="201000" y="683131"/>
            <a:ext cx="6705000" cy="4049712"/>
          </a:xfrm>
        </p:spPr>
        <p:txBody>
          <a:bodyPr>
            <a:normAutofit/>
          </a:bodyPr>
          <a:lstStyle/>
          <a:p>
            <a:pPr marL="0" indent="0" algn="just">
              <a:buNone/>
            </a:pPr>
            <a:r>
              <a:rPr lang="ru-RU" sz="2000" dirty="0" smtClean="0"/>
              <a:t>СМК должна иметь структуру используемой документации. Идея состоит в том, чтобы разработать структуру, которая демонстрирует отношения и взаимосвязи между различными документами в рамках СМК и позволяет отслеживать процесс через документированную информацию; некоторые документы связаны с другими документами, выходные данные одного документа являются входными данными для другого документа и так далее. На структуру также влияют нормативные требования и деятельность по управлению рисками. Структура должна быть эффективно спланирована и должна отражать отношения между различными типами документов в организации. </a:t>
            </a:r>
            <a:endParaRPr lang="ru-RU" sz="2000" dirty="0"/>
          </a:p>
        </p:txBody>
      </p:sp>
      <p:pic>
        <p:nvPicPr>
          <p:cNvPr id="7170" name="Picture 2" descr="Documentation - Agentscheckmate | Real Estate Firm | Houses For Rent |  Property Listings"/>
          <p:cNvPicPr>
            <a:picLocks noGrp="1" noChangeAspect="1" noChangeArrowheads="1"/>
          </p:cNvPicPr>
          <p:nvPr>
            <p:ph type="pic" sz="quarter" idx="12"/>
          </p:nvPr>
        </p:nvPicPr>
        <p:blipFill>
          <a:blip r:embed="rId2">
            <a:extLst>
              <a:ext uri="{28A0092B-C50C-407E-A947-70E740481C1C}">
                <a14:useLocalDpi xmlns:a14="http://schemas.microsoft.com/office/drawing/2010/main" val="0"/>
              </a:ext>
            </a:extLst>
          </a:blip>
          <a:srcRect l="470" r="470"/>
          <a:stretch>
            <a:fillRect/>
          </a:stretch>
        </p:blipFill>
        <p:spPr bwMode="auto">
          <a:xfrm>
            <a:off x="6998809" y="513298"/>
            <a:ext cx="5186362" cy="33300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215229" y="4271178"/>
            <a:ext cx="11824800" cy="2554545"/>
          </a:xfrm>
          <a:prstGeom prst="rect">
            <a:avLst/>
          </a:prstGeom>
        </p:spPr>
        <p:txBody>
          <a:bodyPr wrap="square">
            <a:spAutoFit/>
          </a:bodyPr>
          <a:lstStyle/>
          <a:p>
            <a:pPr algn="just"/>
            <a:r>
              <a:rPr lang="ru-RU" sz="2000" dirty="0"/>
              <a:t>Эти отношения основаны на ваших организационных потребностях и будут поддерживать вашу деятельность. Другими словами, позвольте вашим организационным потребностям и оперативной деятельности определять структуру документации</a:t>
            </a:r>
            <a:r>
              <a:rPr lang="ru-RU" sz="2000" dirty="0" smtClean="0"/>
              <a:t>.</a:t>
            </a:r>
            <a:r>
              <a:rPr lang="en-US" sz="2000" dirty="0" smtClean="0"/>
              <a:t> </a:t>
            </a:r>
            <a:r>
              <a:rPr lang="ru-RU" sz="2000" dirty="0"/>
              <a:t>Хорошим примером взаимосвязи и взаимосвязи документации является рабочая инструкция и ссылки на конкретные формы; рабочая инструкция описывает какой-либо вид деятельности (контролируемый документ) и относится к определенной форме (другому контролируемому документу), которую сотрудник должен заполнить, чтобы предоставить доказательства (запись) эффективности этой деятельности.</a:t>
            </a:r>
          </a:p>
          <a:p>
            <a:pPr algn="just"/>
            <a:endParaRPr lang="ru-RU" sz="2000" dirty="0"/>
          </a:p>
        </p:txBody>
      </p:sp>
      <p:sp>
        <p:nvSpPr>
          <p:cNvPr id="7" name="Прямоугольник 6"/>
          <p:cNvSpPr/>
          <p:nvPr/>
        </p:nvSpPr>
        <p:spPr>
          <a:xfrm>
            <a:off x="7120686" y="3795628"/>
            <a:ext cx="6096000" cy="261610"/>
          </a:xfrm>
          <a:prstGeom prst="rect">
            <a:avLst/>
          </a:prstGeom>
        </p:spPr>
        <p:txBody>
          <a:bodyPr>
            <a:spAutoFit/>
          </a:bodyPr>
          <a:lstStyle/>
          <a:p>
            <a:r>
              <a:rPr lang="ru-RU" sz="1050" dirty="0"/>
              <a:t>https://www.agentscheckmate.com/wp-content/uploads/2020/06/documentation.jpg</a:t>
            </a:r>
          </a:p>
        </p:txBody>
      </p:sp>
    </p:spTree>
    <p:extLst>
      <p:ext uri="{BB962C8B-B14F-4D97-AF65-F5344CB8AC3E}">
        <p14:creationId xmlns:p14="http://schemas.microsoft.com/office/powerpoint/2010/main" val="31549735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56000" y="485501"/>
            <a:ext cx="11699999" cy="1325563"/>
          </a:xfrm>
        </p:spPr>
        <p:txBody>
          <a:bodyPr/>
          <a:lstStyle/>
          <a:p>
            <a:r>
              <a:rPr lang="en-US" dirty="0" smtClean="0"/>
              <a:t> </a:t>
            </a:r>
            <a:endParaRPr lang="ru-RU" dirty="0"/>
          </a:p>
        </p:txBody>
      </p:sp>
      <p:sp>
        <p:nvSpPr>
          <p:cNvPr id="4" name="Текст 3"/>
          <p:cNvSpPr>
            <a:spLocks noGrp="1"/>
          </p:cNvSpPr>
          <p:nvPr>
            <p:ph type="body" sz="quarter" idx="11"/>
          </p:nvPr>
        </p:nvSpPr>
        <p:spPr>
          <a:xfrm>
            <a:off x="336000" y="279000"/>
            <a:ext cx="11519999" cy="2070000"/>
          </a:xfrm>
        </p:spPr>
        <p:txBody>
          <a:bodyPr>
            <a:normAutofit/>
          </a:bodyPr>
          <a:lstStyle/>
          <a:p>
            <a:pPr marL="0" indent="0" algn="just">
              <a:buNone/>
            </a:pPr>
            <a:r>
              <a:rPr lang="en-US" sz="2400" dirty="0" smtClean="0"/>
              <a:t>	</a:t>
            </a:r>
            <a:r>
              <a:rPr lang="ru-RU" sz="2400" dirty="0" smtClean="0"/>
              <a:t>Традиционным </a:t>
            </a:r>
            <a:r>
              <a:rPr lang="ru-RU" sz="2400" dirty="0"/>
              <a:t>и наиболее распространенным методом анализа структуры документации в организации будет упорядочивание, классификация, категоризация и установка уровней для типов документов и записей, используемых в организации, в соответствии с их характеристиками и ролью в системе менеджмента качества. Я подготовил здесь схему, которая предлагает один из способов определения структуры документации.</a:t>
            </a:r>
            <a:endParaRPr lang="ru-RU" sz="2400" dirty="0"/>
          </a:p>
        </p:txBody>
      </p:sp>
      <p:graphicFrame>
        <p:nvGraphicFramePr>
          <p:cNvPr id="6" name="Схема 5"/>
          <p:cNvGraphicFramePr/>
          <p:nvPr>
            <p:extLst>
              <p:ext uri="{D42A27DB-BD31-4B8C-83A1-F6EECF244321}">
                <p14:modId xmlns:p14="http://schemas.microsoft.com/office/powerpoint/2010/main" val="954232028"/>
              </p:ext>
            </p:extLst>
          </p:nvPr>
        </p:nvGraphicFramePr>
        <p:xfrm>
          <a:off x="3513455" y="1924367"/>
          <a:ext cx="8342544" cy="46996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Блок-схема: процесс 7"/>
          <p:cNvSpPr/>
          <p:nvPr/>
        </p:nvSpPr>
        <p:spPr>
          <a:xfrm rot="1792266" flipH="1">
            <a:off x="3542841" y="2139553"/>
            <a:ext cx="367932" cy="4301899"/>
          </a:xfrm>
          <a:prstGeom prst="flowChartProcess">
            <a:avLst/>
          </a:prstGeom>
        </p:spPr>
        <p:style>
          <a:lnRef idx="3">
            <a:schemeClr val="lt1"/>
          </a:lnRef>
          <a:fillRef idx="1">
            <a:schemeClr val="accent5"/>
          </a:fillRef>
          <a:effectRef idx="1">
            <a:schemeClr val="accent5"/>
          </a:effectRef>
          <a:fontRef idx="minor">
            <a:schemeClr val="lt1"/>
          </a:fontRef>
        </p:style>
        <p:txBody>
          <a:bodyPr rot="0" spcFirstLastPara="0" vert="vert270" wrap="square" lIns="91440" tIns="45720" rIns="91440" bIns="45720" numCol="1" spcCol="0" rtlCol="0" fromWordArt="0" anchor="ctr" anchorCtr="0" forceAA="0" compatLnSpc="1">
            <a:prstTxWarp prst="textNoShape">
              <a:avLst/>
            </a:prstTxWarp>
            <a:noAutofit/>
          </a:bodyPr>
          <a:lstStyle/>
          <a:p>
            <a:pPr algn="ctr">
              <a:lnSpc>
                <a:spcPct val="115000"/>
              </a:lnSpc>
              <a:spcAft>
                <a:spcPts val="0"/>
              </a:spcAft>
            </a:pPr>
            <a:r>
              <a:rPr lang="en-US" sz="1600" dirty="0" err="1">
                <a:ln w="9525" cap="rnd" cmpd="sng" algn="ctr">
                  <a:solidFill>
                    <a:srgbClr val="000000"/>
                  </a:solidFill>
                  <a:prstDash val="solid"/>
                  <a:bevel/>
                </a:ln>
                <a:effectLst/>
                <a:latin typeface="Times New Roman" panose="02020603050405020304" pitchFamily="18" charset="0"/>
                <a:ea typeface="Calibri" panose="020F0502020204030204" pitchFamily="34" charset="0"/>
                <a:cs typeface="Times New Roman" panose="02020603050405020304" pitchFamily="18" charset="0"/>
              </a:rPr>
              <a:t>Требования</a:t>
            </a:r>
            <a:r>
              <a:rPr lang="en-US" sz="1600" dirty="0">
                <a:ln w="9525" cap="rnd" cmpd="sng" algn="ctr">
                  <a:solidFill>
                    <a:srgbClr val="000000"/>
                  </a:solidFill>
                  <a:prstDash val="solid"/>
                  <a:bevel/>
                </a:ln>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ln w="9525" cap="rnd" cmpd="sng" algn="ctr">
                  <a:solidFill>
                    <a:srgbClr val="000000"/>
                  </a:solidFill>
                  <a:prstDash val="solid"/>
                  <a:bevel/>
                </a:ln>
                <a:effectLst/>
                <a:latin typeface="Times New Roman" panose="02020603050405020304" pitchFamily="18" charset="0"/>
                <a:ea typeface="Calibri" panose="020F0502020204030204" pitchFamily="34" charset="0"/>
                <a:cs typeface="Times New Roman" panose="02020603050405020304" pitchFamily="18" charset="0"/>
              </a:rPr>
              <a:t>безопасности</a:t>
            </a:r>
            <a:endParaRPr lang="ru-RU" sz="1400" dirty="0">
              <a:effectLst/>
              <a:ea typeface="Calibri" panose="020F0502020204030204" pitchFamily="34" charset="0"/>
              <a:cs typeface="Times New Roman" panose="02020603050405020304" pitchFamily="18" charset="0"/>
            </a:endParaRPr>
          </a:p>
        </p:txBody>
      </p:sp>
      <p:sp>
        <p:nvSpPr>
          <p:cNvPr id="9" name="Блок-схема: процесс 8"/>
          <p:cNvSpPr/>
          <p:nvPr/>
        </p:nvSpPr>
        <p:spPr>
          <a:xfrm rot="1792266" flipH="1">
            <a:off x="4159831" y="2018064"/>
            <a:ext cx="500819" cy="4827215"/>
          </a:xfrm>
          <a:prstGeom prst="flowChartProcess">
            <a:avLst/>
          </a:prstGeom>
        </p:spPr>
        <p:style>
          <a:lnRef idx="3">
            <a:schemeClr val="lt1"/>
          </a:lnRef>
          <a:fillRef idx="1">
            <a:schemeClr val="accent5"/>
          </a:fillRef>
          <a:effectRef idx="1">
            <a:schemeClr val="accent5"/>
          </a:effectRef>
          <a:fontRef idx="minor">
            <a:schemeClr val="lt1"/>
          </a:fontRef>
        </p:style>
        <p:txBody>
          <a:bodyPr rot="0" spcFirstLastPara="0" vert="vert270" wrap="square" lIns="91440" tIns="45720" rIns="91440" bIns="45720" numCol="1" spcCol="0" rtlCol="0" fromWordArt="0" anchor="ctr" anchorCtr="0" forceAA="0" compatLnSpc="1">
            <a:prstTxWarp prst="textNoShape">
              <a:avLst/>
            </a:prstTxWarp>
            <a:noAutofit/>
          </a:bodyPr>
          <a:lstStyle/>
          <a:p>
            <a:pPr algn="ctr">
              <a:lnSpc>
                <a:spcPct val="115000"/>
              </a:lnSpc>
              <a:spcAft>
                <a:spcPts val="0"/>
              </a:spcAft>
            </a:pPr>
            <a:r>
              <a:rPr lang="en-US" sz="1200" dirty="0">
                <a:ln w="9525" cap="rnd" cmpd="sng" algn="ctr">
                  <a:solidFill>
                    <a:srgbClr val="000000"/>
                  </a:solidFill>
                  <a:prstDash val="solid"/>
                  <a:bevel/>
                </a:ln>
                <a:effectLst/>
                <a:ea typeface="Calibri" panose="020F0502020204030204" pitchFamily="34" charset="0"/>
                <a:cs typeface="Calibri" panose="020F0502020204030204" pitchFamily="34" charset="0"/>
              </a:rPr>
              <a:t> </a:t>
            </a:r>
            <a:endParaRPr lang="ru-RU" sz="1100" dirty="0">
              <a:effectLst/>
              <a:ea typeface="Calibri" panose="020F0502020204030204" pitchFamily="34" charset="0"/>
              <a:cs typeface="Times New Roman" panose="02020603050405020304" pitchFamily="18" charset="0"/>
            </a:endParaRPr>
          </a:p>
          <a:p>
            <a:pPr algn="ctr">
              <a:lnSpc>
                <a:spcPct val="115000"/>
              </a:lnSpc>
              <a:spcAft>
                <a:spcPts val="0"/>
              </a:spcAft>
            </a:pPr>
            <a:r>
              <a:rPr lang="en-US" dirty="0" err="1">
                <a:ln w="9525" cap="rnd" cmpd="sng" algn="ctr">
                  <a:solidFill>
                    <a:srgbClr val="000000"/>
                  </a:solidFill>
                  <a:prstDash val="solid"/>
                  <a:beve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Нормативные</a:t>
            </a:r>
            <a:r>
              <a:rPr lang="en-US" dirty="0">
                <a:ln w="9525" cap="rnd" cmpd="sng" algn="ctr">
                  <a:solidFill>
                    <a:srgbClr val="000000"/>
                  </a:solidFill>
                  <a:prstDash val="solid"/>
                  <a:beve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ln w="9525" cap="rnd" cmpd="sng" algn="ctr">
                  <a:solidFill>
                    <a:srgbClr val="000000"/>
                  </a:solidFill>
                  <a:prstDash val="solid"/>
                  <a:beve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требования</a:t>
            </a:r>
            <a:endParaRPr lang="ru-RU" sz="2400" dirty="0">
              <a:solidFill>
                <a:schemeClr val="tx1"/>
              </a:solidFill>
              <a:effectLst/>
              <a:ea typeface="Calibri" panose="020F0502020204030204" pitchFamily="34" charset="0"/>
              <a:cs typeface="Times New Roman" panose="02020603050405020304" pitchFamily="18" charset="0"/>
            </a:endParaRPr>
          </a:p>
        </p:txBody>
      </p:sp>
      <p:sp>
        <p:nvSpPr>
          <p:cNvPr id="10" name="Прямоугольник 9"/>
          <p:cNvSpPr/>
          <p:nvPr/>
        </p:nvSpPr>
        <p:spPr>
          <a:xfrm>
            <a:off x="156943" y="3249000"/>
            <a:ext cx="3737626" cy="446276"/>
          </a:xfrm>
          <a:prstGeom prst="rect">
            <a:avLst/>
          </a:prstGeom>
        </p:spPr>
        <p:txBody>
          <a:bodyPr wrap="none">
            <a:spAutoFit/>
          </a:bodyPr>
          <a:lstStyle/>
          <a:p>
            <a:pPr algn="ctr">
              <a:lnSpc>
                <a:spcPct val="115000"/>
              </a:lnSpc>
              <a:spcAft>
                <a:spcPts val="1000"/>
              </a:spcAft>
            </a:pPr>
            <a:r>
              <a:rPr lang="ru-RU" sz="2000" dirty="0">
                <a:ea typeface="Calibri" panose="020F0502020204030204" pitchFamily="34" charset="0"/>
                <a:cs typeface="Arial" panose="020B0604020202020204" pitchFamily="34" charset="0"/>
              </a:rPr>
              <a:t>Рис.-1: Пирамида документации</a:t>
            </a:r>
            <a:endParaRPr lang="ru-RU" sz="20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1647660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r>
              <a:rPr lang="en-US" dirty="0" smtClean="0"/>
              <a:t> </a:t>
            </a:r>
            <a:endParaRPr lang="ru-RU" dirty="0"/>
          </a:p>
        </p:txBody>
      </p:sp>
      <p:sp>
        <p:nvSpPr>
          <p:cNvPr id="4" name="Текст 3"/>
          <p:cNvSpPr>
            <a:spLocks noGrp="1"/>
          </p:cNvSpPr>
          <p:nvPr>
            <p:ph type="body" sz="quarter" idx="11"/>
          </p:nvPr>
        </p:nvSpPr>
        <p:spPr>
          <a:xfrm>
            <a:off x="291000" y="485500"/>
            <a:ext cx="11610000" cy="5913499"/>
          </a:xfrm>
        </p:spPr>
        <p:txBody>
          <a:bodyPr>
            <a:normAutofit fontScale="92500"/>
          </a:bodyPr>
          <a:lstStyle/>
          <a:p>
            <a:pPr marL="0" indent="0" algn="just">
              <a:buNone/>
            </a:pPr>
            <a:r>
              <a:rPr lang="en-US" dirty="0" smtClean="0"/>
              <a:t>	</a:t>
            </a:r>
            <a:r>
              <a:rPr lang="ru-RU" sz="2400" dirty="0" smtClean="0"/>
              <a:t>Эта </a:t>
            </a:r>
            <a:r>
              <a:rPr lang="ru-RU" sz="2400" dirty="0"/>
              <a:t>пирамида документации описывает рабочий процесс документы и записи в организации и представляют уровни для типов документов, которые обычно используются в СМК, от планирования стратегических этапов до повседневной работы по выполнению действий и заполнению форм или управлению записями. Этот метод наглядно показывает, что с каждым нисходящим уровнем пирамиды количество необходимой документации будет увеличиваться. На содержание и формат документации влияют две основные проблемы: применимые нормативные требования и требования безопасности. Этот вид пирамиды обеспечивает навигацию для пользователей по различным детским документам в организации. Другими словами, когда заинтересованной стороне (внутренней, например, пользователь или сотрудник, или внешней, например, аудитору) необходимо ознакомиться с документацией организации, она может использовать эту структуру для ориентации. Такая структура может установить основу для ответственности и полномочий в отношении</a:t>
            </a:r>
            <a:r>
              <a:rPr lang="ru-RU" sz="2400" dirty="0" smtClean="0"/>
              <a:t>:</a:t>
            </a:r>
            <a:endParaRPr lang="en-US" sz="2400" dirty="0" smtClean="0"/>
          </a:p>
          <a:p>
            <a:pPr lvl="0">
              <a:buFont typeface="Wingdings" panose="05000000000000000000" pitchFamily="2" charset="2"/>
              <a:buChar char="Ø"/>
            </a:pPr>
            <a:r>
              <a:rPr lang="ru-RU" sz="2400" dirty="0"/>
              <a:t>Планирование и утверждение документов и записей</a:t>
            </a:r>
          </a:p>
          <a:p>
            <a:pPr lvl="0">
              <a:buFont typeface="Wingdings" panose="05000000000000000000" pitchFamily="2" charset="2"/>
              <a:buChar char="Ø"/>
            </a:pPr>
            <a:r>
              <a:rPr lang="ru-RU" sz="2400" dirty="0"/>
              <a:t>Идентификация и распространение документов и записей</a:t>
            </a:r>
          </a:p>
          <a:p>
            <a:pPr lvl="0">
              <a:buFont typeface="Wingdings" panose="05000000000000000000" pitchFamily="2" charset="2"/>
              <a:buChar char="Ø"/>
            </a:pPr>
            <a:r>
              <a:rPr lang="ru-RU" sz="2400" dirty="0"/>
              <a:t>Управление и обновление документов и записей, а также их исправления.</a:t>
            </a:r>
          </a:p>
          <a:p>
            <a:pPr lvl="0">
              <a:buFont typeface="Wingdings" panose="05000000000000000000" pitchFamily="2" charset="2"/>
              <a:buChar char="Ø"/>
            </a:pPr>
            <a:r>
              <a:rPr lang="ru-RU" sz="2400" dirty="0"/>
              <a:t>Расположение и хранение документов и записей</a:t>
            </a:r>
          </a:p>
          <a:p>
            <a:pPr lvl="0">
              <a:buFont typeface="Wingdings" panose="05000000000000000000" pitchFamily="2" charset="2"/>
              <a:buChar char="Ø"/>
            </a:pPr>
            <a:r>
              <a:rPr lang="ru-RU" sz="2400" dirty="0"/>
              <a:t>Удаление документов и записей</a:t>
            </a:r>
          </a:p>
          <a:p>
            <a:pPr marL="0" indent="0" algn="just">
              <a:buNone/>
            </a:pPr>
            <a:endParaRPr lang="ru-RU" sz="2000" dirty="0"/>
          </a:p>
        </p:txBody>
      </p:sp>
    </p:spTree>
    <p:extLst>
      <p:ext uri="{BB962C8B-B14F-4D97-AF65-F5344CB8AC3E}">
        <p14:creationId xmlns:p14="http://schemas.microsoft.com/office/powerpoint/2010/main" val="175228660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4229" y="459000"/>
            <a:ext cx="5257800" cy="918499"/>
          </a:xfrm>
        </p:spPr>
        <p:txBody>
          <a:bodyPr>
            <a:normAutofit fontScale="90000"/>
          </a:bodyPr>
          <a:lstStyle/>
          <a:p>
            <a:r>
              <a:rPr lang="ru-RU" dirty="0"/>
              <a:t>Стратегический уровень</a:t>
            </a:r>
            <a:br>
              <a:rPr lang="ru-RU" dirty="0"/>
            </a:br>
            <a:endParaRPr lang="ru-RU" dirty="0"/>
          </a:p>
        </p:txBody>
      </p:sp>
      <p:sp>
        <p:nvSpPr>
          <p:cNvPr id="4" name="Текст 3"/>
          <p:cNvSpPr>
            <a:spLocks noGrp="1"/>
          </p:cNvSpPr>
          <p:nvPr>
            <p:ph type="body" sz="quarter" idx="11"/>
          </p:nvPr>
        </p:nvSpPr>
        <p:spPr>
          <a:xfrm>
            <a:off x="201000" y="1224000"/>
            <a:ext cx="6660000" cy="5175000"/>
          </a:xfrm>
        </p:spPr>
        <p:txBody>
          <a:bodyPr>
            <a:normAutofit fontScale="92500" lnSpcReduction="20000"/>
          </a:bodyPr>
          <a:lstStyle/>
          <a:p>
            <a:pPr marL="0" indent="0" algn="just">
              <a:buNone/>
            </a:pPr>
            <a:r>
              <a:rPr lang="en-US" dirty="0" smtClean="0"/>
              <a:t>	</a:t>
            </a:r>
            <a:r>
              <a:rPr lang="ru-RU" dirty="0" smtClean="0"/>
              <a:t>На </a:t>
            </a:r>
            <a:r>
              <a:rPr lang="ru-RU" dirty="0"/>
              <a:t>первом уровне пирамиды документации мы найдем документацию декларативных заявлений организации, которые включают ключевые элементы СМК и задают стратегическое направление СМК. Эта документация имеет четкую цель: представить и сообщить о намерениях, объеме и структуре СМК в организации. Он включает такие элементы, как область действия СМК, политики качества, цели качества или ссылки на них, организационная структура, исключения, общий процесс организации и так далее. Одним из известных документов, обслуживающих этот стратегический уровень, является руководство по качеству. Другой - документ, который ссылается на цели в области качества или включает их.</a:t>
            </a:r>
            <a:endParaRPr lang="ru-RU" dirty="0"/>
          </a:p>
        </p:txBody>
      </p:sp>
      <p:pic>
        <p:nvPicPr>
          <p:cNvPr id="8194" name="Picture 2" descr="Strategy Definition – What Is Strategy? | Marketing9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21000" y="189000"/>
            <a:ext cx="4737600" cy="47376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7536000" y="4926600"/>
            <a:ext cx="6096000" cy="246221"/>
          </a:xfrm>
          <a:prstGeom prst="rect">
            <a:avLst/>
          </a:prstGeom>
        </p:spPr>
        <p:txBody>
          <a:bodyPr>
            <a:spAutoFit/>
          </a:bodyPr>
          <a:lstStyle/>
          <a:p>
            <a:r>
              <a:rPr lang="ru-RU" sz="1000" dirty="0"/>
              <a:t>https://www.marketing91.com/wp-content/uploads/2020/02/Strategy.jpg</a:t>
            </a:r>
          </a:p>
        </p:txBody>
      </p:sp>
    </p:spTree>
    <p:extLst>
      <p:ext uri="{BB962C8B-B14F-4D97-AF65-F5344CB8AC3E}">
        <p14:creationId xmlns:p14="http://schemas.microsoft.com/office/powerpoint/2010/main" val="21226691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56000" y="144000"/>
            <a:ext cx="4995000" cy="1325563"/>
          </a:xfrm>
        </p:spPr>
        <p:txBody>
          <a:bodyPr>
            <a:normAutofit/>
          </a:bodyPr>
          <a:lstStyle/>
          <a:p>
            <a:r>
              <a:rPr lang="ru-RU" sz="4000" dirty="0"/>
              <a:t>Рабочие и основные процессы</a:t>
            </a:r>
            <a:r>
              <a:rPr lang="en-US" sz="4000" dirty="0"/>
              <a:t>.</a:t>
            </a:r>
            <a:endParaRPr lang="ru-RU" sz="4000" dirty="0"/>
          </a:p>
        </p:txBody>
      </p:sp>
      <p:sp>
        <p:nvSpPr>
          <p:cNvPr id="4" name="Текст 3"/>
          <p:cNvSpPr>
            <a:spLocks noGrp="1"/>
          </p:cNvSpPr>
          <p:nvPr>
            <p:ph type="body" sz="quarter" idx="11"/>
          </p:nvPr>
        </p:nvSpPr>
        <p:spPr>
          <a:xfrm>
            <a:off x="156000" y="1490448"/>
            <a:ext cx="5130000" cy="4998551"/>
          </a:xfrm>
        </p:spPr>
        <p:txBody>
          <a:bodyPr>
            <a:normAutofit fontScale="85000" lnSpcReduction="20000"/>
          </a:bodyPr>
          <a:lstStyle/>
          <a:p>
            <a:pPr marL="0" indent="0" algn="just">
              <a:buNone/>
            </a:pPr>
            <a:r>
              <a:rPr lang="en-US" dirty="0" smtClean="0"/>
              <a:t>	</a:t>
            </a:r>
            <a:r>
              <a:rPr lang="ru-RU" dirty="0" smtClean="0"/>
              <a:t>Рабочий </a:t>
            </a:r>
            <a:r>
              <a:rPr lang="ru-RU" dirty="0"/>
              <a:t>процесс описывает рабочий процесс организационной единицы (организации или части организации), где каждый шаг зависит от предыдущего шага. Он описывает бизнес-деятельность с пошаговыми процессами, их ресурсами, их последовательностью (прогрессией) и взаимодействиями, которые преобразуют входы в выходы, например, материалы в товары или информацию в услуги. Рабочий процесс может отображаться в виде диаграммы или описания (текста). Я подготовил здесь пример диаграммы; см. рис. 2. Это очень просто, но достаточно, чтобы передать основную идею.</a:t>
            </a:r>
          </a:p>
        </p:txBody>
      </p:sp>
      <p:pic>
        <p:nvPicPr>
          <p:cNvPr id="6" name="Рисунок 5"/>
          <p:cNvPicPr>
            <a:picLocks noChangeAspect="1"/>
          </p:cNvPicPr>
          <p:nvPr/>
        </p:nvPicPr>
        <p:blipFill rotWithShape="1">
          <a:blip r:embed="rId2"/>
          <a:srcRect t="2778" r="18482"/>
          <a:stretch/>
        </p:blipFill>
        <p:spPr>
          <a:xfrm>
            <a:off x="7985999" y="279000"/>
            <a:ext cx="3725855" cy="3285000"/>
          </a:xfrm>
          <a:prstGeom prst="rect">
            <a:avLst/>
          </a:prstGeom>
          <a:ln>
            <a:noFill/>
          </a:ln>
          <a:effectLst>
            <a:softEdge rad="112500"/>
          </a:effectLst>
        </p:spPr>
      </p:pic>
      <p:graphicFrame>
        <p:nvGraphicFramePr>
          <p:cNvPr id="7" name="Схема 6"/>
          <p:cNvGraphicFramePr/>
          <p:nvPr>
            <p:extLst>
              <p:ext uri="{D42A27DB-BD31-4B8C-83A1-F6EECF244321}">
                <p14:modId xmlns:p14="http://schemas.microsoft.com/office/powerpoint/2010/main" val="3040587485"/>
              </p:ext>
            </p:extLst>
          </p:nvPr>
        </p:nvGraphicFramePr>
        <p:xfrm>
          <a:off x="3576000" y="286600"/>
          <a:ext cx="6172200" cy="60299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Прямоугольник 7"/>
          <p:cNvSpPr/>
          <p:nvPr/>
        </p:nvSpPr>
        <p:spPr>
          <a:xfrm>
            <a:off x="5286000" y="6325218"/>
            <a:ext cx="3250698" cy="338554"/>
          </a:xfrm>
          <a:prstGeom prst="rect">
            <a:avLst/>
          </a:prstGeom>
        </p:spPr>
        <p:txBody>
          <a:bodyPr wrap="none">
            <a:spAutoFit/>
          </a:bodyPr>
          <a:lstStyle/>
          <a:p>
            <a:r>
              <a:rPr lang="ru-RU" sz="1600" dirty="0">
                <a:ea typeface="Calibri" panose="020F0502020204030204" pitchFamily="34" charset="0"/>
                <a:cs typeface="Arial" panose="020B0604020202020204" pitchFamily="34" charset="0"/>
              </a:rPr>
              <a:t>Рис.-2: Пример рабочего процесса.</a:t>
            </a:r>
            <a:endParaRPr lang="ru-RU" sz="1600" dirty="0"/>
          </a:p>
        </p:txBody>
      </p:sp>
      <p:sp>
        <p:nvSpPr>
          <p:cNvPr id="9" name="Прямоугольник 8"/>
          <p:cNvSpPr/>
          <p:nvPr/>
        </p:nvSpPr>
        <p:spPr>
          <a:xfrm>
            <a:off x="7086000" y="128343"/>
            <a:ext cx="6096000" cy="246221"/>
          </a:xfrm>
          <a:prstGeom prst="rect">
            <a:avLst/>
          </a:prstGeom>
        </p:spPr>
        <p:txBody>
          <a:bodyPr>
            <a:spAutoFit/>
          </a:bodyPr>
          <a:lstStyle/>
          <a:p>
            <a:r>
              <a:rPr lang="ru-RU" sz="1000" dirty="0"/>
              <a:t>https://www.opensourceforu.com/wp-content/uploads/2016/02/Life-of-process-visual3.jpg</a:t>
            </a:r>
          </a:p>
        </p:txBody>
      </p:sp>
    </p:spTree>
    <p:extLst>
      <p:ext uri="{BB962C8B-B14F-4D97-AF65-F5344CB8AC3E}">
        <p14:creationId xmlns:p14="http://schemas.microsoft.com/office/powerpoint/2010/main" val="26891788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584464" y="-261000"/>
            <a:ext cx="5257800" cy="1325563"/>
          </a:xfrm>
        </p:spPr>
        <p:txBody>
          <a:bodyPr/>
          <a:lstStyle/>
          <a:p>
            <a:r>
              <a:rPr lang="ru-RU" dirty="0" smtClean="0"/>
              <a:t>Записи</a:t>
            </a:r>
            <a:endParaRPr lang="ru-RU" dirty="0"/>
          </a:p>
        </p:txBody>
      </p:sp>
      <p:sp>
        <p:nvSpPr>
          <p:cNvPr id="4" name="Текст 3"/>
          <p:cNvSpPr>
            <a:spLocks noGrp="1"/>
          </p:cNvSpPr>
          <p:nvPr>
            <p:ph type="body" sz="quarter" idx="11"/>
          </p:nvPr>
        </p:nvSpPr>
        <p:spPr>
          <a:xfrm>
            <a:off x="246000" y="819000"/>
            <a:ext cx="11790000" cy="5535000"/>
          </a:xfrm>
        </p:spPr>
        <p:txBody>
          <a:bodyPr>
            <a:normAutofit lnSpcReduction="10000"/>
          </a:bodyPr>
          <a:lstStyle/>
          <a:p>
            <a:pPr marL="0" indent="0" algn="just">
              <a:buNone/>
            </a:pPr>
            <a:r>
              <a:rPr lang="ru-RU" dirty="0" smtClean="0"/>
              <a:t>	Записи </a:t>
            </a:r>
            <a:r>
              <a:rPr lang="ru-RU" dirty="0"/>
              <a:t>являются свидетельством выполнения действия и представляют собой выходы и результаты процесса. Записи свидетельствуют о том, что цели были (или не были) достигнуты. Записи логически являются последним уровнем пирамиды документации в вашей QMS и являются выходом процессов, процедур, рабочих инструкций, спецификаций и планов. Записи могут служить двум основным целям:</a:t>
            </a:r>
          </a:p>
          <a:p>
            <a:pPr marL="0" indent="0" algn="just">
              <a:buNone/>
            </a:pPr>
            <a:r>
              <a:rPr lang="ru-RU" dirty="0" smtClean="0"/>
              <a:t>	1</a:t>
            </a:r>
            <a:r>
              <a:rPr lang="ru-RU" dirty="0"/>
              <a:t>. Проверка исполнения, когда записи используются для подтверждения соответствия требованиям или спецификациям. Процедура, спецификация или другое задокументированное требование требует выполнения процесса или действия. С помощью записей можно проверить, что это было выполнено в соответствии со спецификацией: ресурсы, последовательность, ответственность и действия.</a:t>
            </a:r>
          </a:p>
          <a:p>
            <a:pPr marL="0" indent="0" algn="just">
              <a:buNone/>
            </a:pPr>
            <a:r>
              <a:rPr lang="ru-RU" dirty="0" smtClean="0"/>
              <a:t>	2</a:t>
            </a:r>
            <a:r>
              <a:rPr lang="ru-RU" dirty="0"/>
              <a:t>. Оценка эффективности. С помощью записей можно проверить эффективность деятельности и оценить результаты по критериям.</a:t>
            </a:r>
            <a:endParaRPr lang="ru-RU" dirty="0"/>
          </a:p>
        </p:txBody>
      </p:sp>
    </p:spTree>
    <p:extLst>
      <p:ext uri="{BB962C8B-B14F-4D97-AF65-F5344CB8AC3E}">
        <p14:creationId xmlns:p14="http://schemas.microsoft.com/office/powerpoint/2010/main" val="147952109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664986" y="485501"/>
            <a:ext cx="10966013" cy="1325563"/>
          </a:xfrm>
        </p:spPr>
        <p:txBody>
          <a:bodyPr/>
          <a:lstStyle/>
          <a:p>
            <a:r>
              <a:rPr lang="ru-RU" dirty="0" smtClean="0"/>
              <a:t> </a:t>
            </a:r>
            <a:endParaRPr lang="ru-RU" dirty="0"/>
          </a:p>
        </p:txBody>
      </p:sp>
      <p:sp>
        <p:nvSpPr>
          <p:cNvPr id="4" name="Текст 3"/>
          <p:cNvSpPr>
            <a:spLocks noGrp="1"/>
          </p:cNvSpPr>
          <p:nvPr>
            <p:ph type="body" sz="quarter" idx="11"/>
          </p:nvPr>
        </p:nvSpPr>
        <p:spPr>
          <a:xfrm>
            <a:off x="381000" y="472758"/>
            <a:ext cx="11641014" cy="6210000"/>
          </a:xfrm>
        </p:spPr>
        <p:txBody>
          <a:bodyPr>
            <a:normAutofit fontScale="55000" lnSpcReduction="20000"/>
          </a:bodyPr>
          <a:lstStyle/>
          <a:p>
            <a:pPr marL="0" indent="0" algn="just">
              <a:buNone/>
            </a:pPr>
            <a:r>
              <a:rPr lang="ru-RU" sz="4000" dirty="0" smtClean="0"/>
              <a:t>	</a:t>
            </a:r>
            <a:r>
              <a:rPr lang="ru-RU" sz="4700" dirty="0" smtClean="0"/>
              <a:t>Не </a:t>
            </a:r>
            <a:r>
              <a:rPr lang="ru-RU" sz="4700" dirty="0"/>
              <a:t>следует путать две функции записи и формы. После того, как форма заполнена и подана, она становится записью - свидетельством того, что действие было выполнено. Распечатайте пустую форму - это документ. Используйте его и пишите в нем информацию - это запись. Экран, используемый для ввода заказа клиента в системе ERP, может считаться формой. Детали определенного заказа являются записью. Типы записей включают</a:t>
            </a:r>
            <a:r>
              <a:rPr lang="ru-RU" sz="4700" dirty="0" smtClean="0"/>
              <a:t>:</a:t>
            </a:r>
          </a:p>
          <a:p>
            <a:pPr lvl="0">
              <a:buFont typeface="Wingdings" panose="05000000000000000000" pitchFamily="2" charset="2"/>
              <a:buChar char="Ø"/>
            </a:pPr>
            <a:r>
              <a:rPr lang="ru-RU" sz="4700" dirty="0" smtClean="0"/>
              <a:t> Свидетельства </a:t>
            </a:r>
            <a:r>
              <a:rPr lang="ru-RU" sz="4700" dirty="0"/>
              <a:t>цепочки поставок: заказы клиентов, накладные, счета-фактуры, кредитовые авизо, квитанции о получении и сертификаты соответствия, принятые от поставщиков.</a:t>
            </a:r>
          </a:p>
          <a:p>
            <a:pPr lvl="0">
              <a:buFont typeface="Wingdings" panose="05000000000000000000" pitchFamily="2" charset="2"/>
              <a:buChar char="Ø"/>
            </a:pPr>
            <a:r>
              <a:rPr lang="ru-RU" sz="4700" dirty="0" smtClean="0"/>
              <a:t> Свидетельство </a:t>
            </a:r>
            <a:r>
              <a:rPr lang="ru-RU" sz="4700" dirty="0"/>
              <a:t>этапа производства: формы для производственных заказов, протоколы испытаний с результатами, этикетки с подробными сведениями о производстве, такими как серийные номера, формы проверки, утверждения выпуска работ, а также записи обеспечения качества и утверждения партий.</a:t>
            </a:r>
          </a:p>
          <a:p>
            <a:pPr lvl="0">
              <a:buFont typeface="Wingdings" panose="05000000000000000000" pitchFamily="2" charset="2"/>
              <a:buChar char="Ø"/>
            </a:pPr>
            <a:r>
              <a:rPr lang="ru-RU" sz="4700" dirty="0" smtClean="0"/>
              <a:t> Записи </a:t>
            </a:r>
            <a:r>
              <a:rPr lang="ru-RU" sz="4700" dirty="0"/>
              <a:t>об обслуживании ресурсов: записи о техническом обслуживании станков, отчеты о состоянии производственных инструментов и записи об обучении.</a:t>
            </a:r>
          </a:p>
          <a:p>
            <a:pPr lvl="0">
              <a:buFont typeface="Wingdings" panose="05000000000000000000" pitchFamily="2" charset="2"/>
              <a:buChar char="Ø"/>
            </a:pPr>
            <a:r>
              <a:rPr lang="ru-RU" sz="4700" dirty="0" smtClean="0"/>
              <a:t> Записи</a:t>
            </a:r>
            <a:r>
              <a:rPr lang="ru-RU" sz="4700" dirty="0"/>
              <a:t>, относящиеся к деятельности по обеспечению качества: записи анализа со стороны руководства, внутреннего аудита и несоответствий, а также свидетельства анализа проекта.</a:t>
            </a:r>
          </a:p>
          <a:p>
            <a:pPr marL="0" indent="0" algn="just">
              <a:buNone/>
            </a:pPr>
            <a:endParaRPr lang="ru-RU" dirty="0"/>
          </a:p>
        </p:txBody>
      </p:sp>
    </p:spTree>
    <p:extLst>
      <p:ext uri="{BB962C8B-B14F-4D97-AF65-F5344CB8AC3E}">
        <p14:creationId xmlns:p14="http://schemas.microsoft.com/office/powerpoint/2010/main" val="130908376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r>
              <a:rPr lang="ru-RU" dirty="0" smtClean="0"/>
              <a:t> </a:t>
            </a:r>
            <a:endParaRPr lang="ru-RU" dirty="0"/>
          </a:p>
        </p:txBody>
      </p:sp>
      <p:sp>
        <p:nvSpPr>
          <p:cNvPr id="4" name="Текст 3"/>
          <p:cNvSpPr>
            <a:spLocks noGrp="1"/>
          </p:cNvSpPr>
          <p:nvPr>
            <p:ph type="body" sz="quarter" idx="11"/>
          </p:nvPr>
        </p:nvSpPr>
        <p:spPr>
          <a:xfrm>
            <a:off x="381000" y="1449000"/>
            <a:ext cx="11430000" cy="5587783"/>
          </a:xfrm>
        </p:spPr>
        <p:txBody>
          <a:bodyPr>
            <a:normAutofit fontScale="85000" lnSpcReduction="20000"/>
          </a:bodyPr>
          <a:lstStyle/>
          <a:p>
            <a:pPr marL="0" indent="0" algn="just">
              <a:buNone/>
            </a:pPr>
            <a:r>
              <a:rPr lang="ru-RU" dirty="0" smtClean="0"/>
              <a:t>	</a:t>
            </a:r>
            <a:r>
              <a:rPr lang="ru-RU" sz="3300" dirty="0" smtClean="0"/>
              <a:t>Руководство </a:t>
            </a:r>
            <a:r>
              <a:rPr lang="ru-RU" sz="3300" dirty="0"/>
              <a:t>по качеству будет включать процедуры или список процедур, которые включены в СМК. Это процедуры, которые описывают процессы, которые производитель использует для поддержания системы менеджмента качества и реализации медицинского изделия: процедуры, которые поддерживают реализацию медицинского изделия, а также процедуры качества. Один из вариантов - включить процедуры в само руководство по качеству. Я не люблю этот метод, так как считаю, что каждая процедура имеет право на отдельный документ. Кроме того, процедуры могут быть динамичными и часто изменяться. Каждый раз, когда процедура изменяется, все руководство по качеству должно быть изменено, исправлено, распечатано и подписано: не очень эффективно. Я предпочитаю разделять руководство по качеству и процедуры и вести список процедур. Этот список будет в руководстве по качеству или в руководстве по качеству будет ссылка на него. Список будет относить каждую процедуру к соответствующим стандартным требованиям. Таким образом можно будет обеспечить выполнение всех стандартных требований к документированным процедурам.</a:t>
            </a:r>
            <a:endParaRPr lang="ru-RU" sz="3300" dirty="0"/>
          </a:p>
        </p:txBody>
      </p:sp>
      <p:sp>
        <p:nvSpPr>
          <p:cNvPr id="6" name="Прямоугольник 5"/>
          <p:cNvSpPr/>
          <p:nvPr/>
        </p:nvSpPr>
        <p:spPr>
          <a:xfrm>
            <a:off x="381000" y="155321"/>
            <a:ext cx="11914114" cy="1323439"/>
          </a:xfrm>
          <a:prstGeom prst="rect">
            <a:avLst/>
          </a:prstGeom>
        </p:spPr>
        <p:txBody>
          <a:bodyPr wrap="square">
            <a:spAutoFit/>
          </a:bodyPr>
          <a:lstStyle/>
          <a:p>
            <a:pPr algn="ctr"/>
            <a:r>
              <a:rPr lang="ru-RU" sz="4000" dirty="0">
                <a:ea typeface="Calibri" panose="020F0502020204030204" pitchFamily="34" charset="0"/>
                <a:cs typeface="Arial" panose="020B0604020202020204" pitchFamily="34" charset="0"/>
              </a:rPr>
              <a:t>Список процессов и ссылки на стандартные требования</a:t>
            </a:r>
            <a:endParaRPr lang="ru-RU" sz="4000" dirty="0"/>
          </a:p>
        </p:txBody>
      </p:sp>
    </p:spTree>
    <p:extLst>
      <p:ext uri="{BB962C8B-B14F-4D97-AF65-F5344CB8AC3E}">
        <p14:creationId xmlns:p14="http://schemas.microsoft.com/office/powerpoint/2010/main" val="422978025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xmlns="" id="{12A1E4A6-7EB5-43F2-AECE-2CE164D79456}"/>
              </a:ext>
            </a:extLst>
          </p:cNvPr>
          <p:cNvSpPr>
            <a:spLocks noGrp="1"/>
          </p:cNvSpPr>
          <p:nvPr>
            <p:ph type="title"/>
          </p:nvPr>
        </p:nvSpPr>
        <p:spPr>
          <a:xfrm>
            <a:off x="156000" y="234000"/>
            <a:ext cx="10515600" cy="1325563"/>
          </a:xfrm>
        </p:spPr>
        <p:txBody>
          <a:bodyPr>
            <a:normAutofit fontScale="90000"/>
          </a:bodyPr>
          <a:lstStyle/>
          <a:p>
            <a:r>
              <a:rPr lang="ru-RU" sz="6700" dirty="0"/>
              <a:t>Использованная литература.</a:t>
            </a:r>
            <a:r>
              <a:rPr lang="ru-RU" sz="5400" dirty="0"/>
              <a:t/>
            </a:r>
            <a:br>
              <a:rPr lang="ru-RU" sz="5400" dirty="0"/>
            </a:br>
            <a:endParaRPr lang="ru-RU" sz="5400" dirty="0"/>
          </a:p>
        </p:txBody>
      </p:sp>
      <p:sp>
        <p:nvSpPr>
          <p:cNvPr id="5" name="Объект 4">
            <a:extLst>
              <a:ext uri="{FF2B5EF4-FFF2-40B4-BE49-F238E27FC236}">
                <a16:creationId xmlns:a16="http://schemas.microsoft.com/office/drawing/2014/main" xmlns="" id="{4E5203F6-9308-471D-930E-01AB4FE482F3}"/>
              </a:ext>
            </a:extLst>
          </p:cNvPr>
          <p:cNvSpPr>
            <a:spLocks noGrp="1"/>
          </p:cNvSpPr>
          <p:nvPr>
            <p:ph idx="1"/>
          </p:nvPr>
        </p:nvSpPr>
        <p:spPr>
          <a:xfrm>
            <a:off x="426000" y="1559563"/>
            <a:ext cx="11520000" cy="4351338"/>
          </a:xfrm>
        </p:spPr>
        <p:txBody>
          <a:bodyPr/>
          <a:lstStyle/>
          <a:p>
            <a:pPr marL="514350" lvl="0" indent="-514350">
              <a:buFont typeface="+mj-lt"/>
              <a:buAutoNum type="arabicParenR"/>
            </a:pPr>
            <a:r>
              <a:rPr lang="ru-RU" dirty="0"/>
              <a:t>«Биомедицинская инженерия. Проблемы и перспективы», Г.Н. </a:t>
            </a:r>
            <a:r>
              <a:rPr lang="ru-RU" dirty="0" err="1"/>
              <a:t>Пахарьков</a:t>
            </a:r>
            <a:r>
              <a:rPr lang="ru-RU" dirty="0"/>
              <a:t>. Российская Федерация, 2011год.</a:t>
            </a:r>
          </a:p>
          <a:p>
            <a:pPr marL="514350" lvl="0" indent="-514350">
              <a:buFont typeface="+mj-lt"/>
              <a:buAutoNum type="arabicParenR"/>
            </a:pPr>
            <a:r>
              <a:rPr lang="ru-RU" dirty="0"/>
              <a:t>«Международные стандарты аккредитации медицинских организаций», Яковлева И.Н, </a:t>
            </a:r>
            <a:r>
              <a:rPr lang="ru-RU" dirty="0" err="1"/>
              <a:t>Балкизов</a:t>
            </a:r>
            <a:r>
              <a:rPr lang="ru-RU" dirty="0"/>
              <a:t> </a:t>
            </a:r>
            <a:r>
              <a:rPr lang="ru-RU" dirty="0" err="1"/>
              <a:t>Залим</a:t>
            </a:r>
            <a:r>
              <a:rPr lang="ru-RU" dirty="0"/>
              <a:t> </a:t>
            </a:r>
            <a:r>
              <a:rPr lang="ru-RU" dirty="0" err="1"/>
              <a:t>Замирович</a:t>
            </a:r>
            <a:r>
              <a:rPr lang="ru-RU" dirty="0"/>
              <a:t>, Новиков П.И. РФ-2013</a:t>
            </a:r>
          </a:p>
          <a:p>
            <a:pPr marL="514350" lvl="0" indent="-514350">
              <a:buFont typeface="+mj-lt"/>
              <a:buAutoNum type="arabicParenR"/>
            </a:pPr>
            <a:r>
              <a:rPr lang="en-US" dirty="0"/>
              <a:t>ISO 13485 - the Quality Management System for Medical Devices: Understanding Quality, Risk and Design Control, </a:t>
            </a:r>
            <a:r>
              <a:rPr lang="en-US" dirty="0" err="1"/>
              <a:t>Mr</a:t>
            </a:r>
            <a:r>
              <a:rPr lang="en-US" dirty="0"/>
              <a:t> Brendan Cooper.  Paperback – April 14, 2017</a:t>
            </a:r>
            <a:endParaRPr lang="ru-RU" dirty="0"/>
          </a:p>
          <a:p>
            <a:pPr marL="514350" lvl="0" indent="-514350">
              <a:buFont typeface="+mj-lt"/>
              <a:buAutoNum type="arabicParenR"/>
            </a:pPr>
            <a:r>
              <a:rPr lang="en-US" dirty="0"/>
              <a:t>Medical Device Quality Assurance and Regulatory Compliance, Richard C. Fries, Published September 19, 2019.</a:t>
            </a:r>
            <a:endParaRPr lang="ru-RU" dirty="0"/>
          </a:p>
        </p:txBody>
      </p:sp>
    </p:spTree>
    <p:extLst>
      <p:ext uri="{BB962C8B-B14F-4D97-AF65-F5344CB8AC3E}">
        <p14:creationId xmlns:p14="http://schemas.microsoft.com/office/powerpoint/2010/main" val="168233795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xmlns="" id="{8E7EAC4F-4CA6-4923-B32A-5AC1D764DEB0}"/>
              </a:ext>
            </a:extLst>
          </p:cNvPr>
          <p:cNvSpPr>
            <a:spLocks noGrp="1"/>
          </p:cNvSpPr>
          <p:nvPr>
            <p:ph type="ctrTitle"/>
          </p:nvPr>
        </p:nvSpPr>
        <p:spPr>
          <a:xfrm>
            <a:off x="-2184000" y="1351403"/>
            <a:ext cx="11206728" cy="3191367"/>
          </a:xfrm>
        </p:spPr>
        <p:txBody>
          <a:bodyPr>
            <a:normAutofit/>
          </a:bodyPr>
          <a:lstStyle/>
          <a:p>
            <a:r>
              <a:rPr lang="ru-RU" sz="8800" dirty="0" smtClean="0">
                <a:solidFill>
                  <a:srgbClr val="2191C9"/>
                </a:solidFill>
              </a:rPr>
              <a:t>СПАСИБО ЗА ВНИМАНИЕ</a:t>
            </a:r>
            <a:endParaRPr lang="ru-RU" sz="8800" dirty="0">
              <a:solidFill>
                <a:srgbClr val="2191C9"/>
              </a:solidFill>
            </a:endParaRPr>
          </a:p>
        </p:txBody>
      </p:sp>
      <p:sp>
        <p:nvSpPr>
          <p:cNvPr id="11" name="Подзаголовок 10">
            <a:extLst>
              <a:ext uri="{FF2B5EF4-FFF2-40B4-BE49-F238E27FC236}">
                <a16:creationId xmlns:a16="http://schemas.microsoft.com/office/drawing/2014/main" xmlns="" id="{AF29B94B-341B-4130-A56C-69AFAE243B10}"/>
              </a:ext>
            </a:extLst>
          </p:cNvPr>
          <p:cNvSpPr>
            <a:spLocks noGrp="1"/>
          </p:cNvSpPr>
          <p:nvPr>
            <p:ph type="subTitle" idx="1"/>
          </p:nvPr>
        </p:nvSpPr>
        <p:spPr>
          <a:xfrm>
            <a:off x="393528" y="3039401"/>
            <a:ext cx="6705000" cy="1191681"/>
          </a:xfrm>
        </p:spPr>
        <p:txBody>
          <a:bodyPr/>
          <a:lstStyle/>
          <a:p>
            <a:pPr algn="l"/>
            <a:r>
              <a:rPr lang="ru-RU" dirty="0" smtClean="0"/>
              <a:t> </a:t>
            </a:r>
            <a:endParaRPr lang="en-US" dirty="0"/>
          </a:p>
        </p:txBody>
      </p:sp>
      <p:sp>
        <p:nvSpPr>
          <p:cNvPr id="13" name="Прямоугольник 12">
            <a:extLst>
              <a:ext uri="{FF2B5EF4-FFF2-40B4-BE49-F238E27FC236}">
                <a16:creationId xmlns:a16="http://schemas.microsoft.com/office/drawing/2014/main" xmlns="" id="{F7CFC1E0-04B4-4DF4-880F-E699422B9A4B}"/>
              </a:ext>
            </a:extLst>
          </p:cNvPr>
          <p:cNvSpPr/>
          <p:nvPr/>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Прямоугольник 13">
            <a:extLst>
              <a:ext uri="{FF2B5EF4-FFF2-40B4-BE49-F238E27FC236}">
                <a16:creationId xmlns:a16="http://schemas.microsoft.com/office/drawing/2014/main" xmlns="" id="{5A8F3379-E67C-4B72-84CA-BF535167ECA6}"/>
              </a:ext>
            </a:extLst>
          </p:cNvPr>
          <p:cNvSpPr/>
          <p:nvPr/>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5" name="Группа 14">
            <a:extLst>
              <a:ext uri="{FF2B5EF4-FFF2-40B4-BE49-F238E27FC236}">
                <a16:creationId xmlns:a16="http://schemas.microsoft.com/office/drawing/2014/main" xmlns="" id="{007CF127-4088-463B-9FF9-7846F45FB650}"/>
              </a:ext>
            </a:extLst>
          </p:cNvPr>
          <p:cNvGrpSpPr/>
          <p:nvPr/>
        </p:nvGrpSpPr>
        <p:grpSpPr>
          <a:xfrm>
            <a:off x="9347250" y="37980"/>
            <a:ext cx="2844750" cy="286020"/>
            <a:chOff x="9347250" y="37980"/>
            <a:chExt cx="2844750" cy="286020"/>
          </a:xfrm>
        </p:grpSpPr>
        <p:sp>
          <p:nvSpPr>
            <p:cNvPr id="16" name="Прямоугольник 15">
              <a:extLst>
                <a:ext uri="{FF2B5EF4-FFF2-40B4-BE49-F238E27FC236}">
                  <a16:creationId xmlns:a16="http://schemas.microsoft.com/office/drawing/2014/main" xmlns="" id="{C820479F-3D54-4A8D-B7C0-FD8BAB64BB3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7" name="Блок-схема: объединение 16">
              <a:extLst>
                <a:ext uri="{FF2B5EF4-FFF2-40B4-BE49-F238E27FC236}">
                  <a16:creationId xmlns:a16="http://schemas.microsoft.com/office/drawing/2014/main" xmlns="" id="{B582E1CD-4706-48AF-9A34-9F54D5177C5D}"/>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8" name="Группа 17">
            <a:extLst>
              <a:ext uri="{FF2B5EF4-FFF2-40B4-BE49-F238E27FC236}">
                <a16:creationId xmlns:a16="http://schemas.microsoft.com/office/drawing/2014/main" xmlns="" id="{71A15713-6F86-4436-A01D-BCBAAEEBBD1B}"/>
              </a:ext>
            </a:extLst>
          </p:cNvPr>
          <p:cNvGrpSpPr/>
          <p:nvPr/>
        </p:nvGrpSpPr>
        <p:grpSpPr>
          <a:xfrm>
            <a:off x="-35250" y="6583500"/>
            <a:ext cx="2844750" cy="274500"/>
            <a:chOff x="-35250" y="6583500"/>
            <a:chExt cx="2844750" cy="274500"/>
          </a:xfrm>
        </p:grpSpPr>
        <p:sp>
          <p:nvSpPr>
            <p:cNvPr id="19" name="Прямоугольник 18">
              <a:extLst>
                <a:ext uri="{FF2B5EF4-FFF2-40B4-BE49-F238E27FC236}">
                  <a16:creationId xmlns:a16="http://schemas.microsoft.com/office/drawing/2014/main" xmlns="" id="{E3F0F0A3-967A-4525-9622-587DF8FB0754}"/>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0" name="Блок-схема: объединение 19">
              <a:extLst>
                <a:ext uri="{FF2B5EF4-FFF2-40B4-BE49-F238E27FC236}">
                  <a16:creationId xmlns:a16="http://schemas.microsoft.com/office/drawing/2014/main" xmlns="" id="{FD653D20-87A3-4A65-9DB0-1DE7E7DD3858}"/>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pic>
        <p:nvPicPr>
          <p:cNvPr id="9218" name="Picture 2" descr="Картинки для презентации &amp;quot;thank you for your attention&amp;quot; (20 фото) |  Приколист"/>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0277" y="955206"/>
            <a:ext cx="5173946" cy="4947587"/>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7916390" y="5440024"/>
            <a:ext cx="3469219" cy="246221"/>
          </a:xfrm>
          <a:prstGeom prst="rect">
            <a:avLst/>
          </a:prstGeom>
        </p:spPr>
        <p:txBody>
          <a:bodyPr wrap="none">
            <a:spAutoFit/>
          </a:bodyPr>
          <a:lstStyle/>
          <a:p>
            <a:r>
              <a:rPr lang="ru-RU" sz="1000" dirty="0"/>
              <a:t>https://prikolist.club/wp-content/uploads/2019/11/10-243.jpg</a:t>
            </a:r>
          </a:p>
        </p:txBody>
      </p:sp>
    </p:spTree>
    <p:extLst>
      <p:ext uri="{BB962C8B-B14F-4D97-AF65-F5344CB8AC3E}">
        <p14:creationId xmlns:p14="http://schemas.microsoft.com/office/powerpoint/2010/main" val="3302853838"/>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312d7a383a0ab338a6a5525e6aa9db33a90a2de"/>
</p:tagLst>
</file>

<file path=ppt/theme/theme1.xml><?xml version="1.0" encoding="utf-8"?>
<a:theme xmlns:a="http://schemas.openxmlformats.org/drawingml/2006/main" name="Тема Office">
  <a:themeElements>
    <a:clrScheme name="Синий">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1127</TotalTime>
  <Words>3514</Words>
  <Application>Microsoft Office PowerPoint</Application>
  <PresentationFormat>Широкоэкранный</PresentationFormat>
  <Paragraphs>285</Paragraphs>
  <Slides>44</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44</vt:i4>
      </vt:variant>
    </vt:vector>
  </HeadingPairs>
  <TitlesOfParts>
    <vt:vector size="51" baseType="lpstr">
      <vt:lpstr>Arial</vt:lpstr>
      <vt:lpstr>Bahnschrift Light Condensed</vt:lpstr>
      <vt:lpstr>Calibri</vt:lpstr>
      <vt:lpstr>Calibri Light</vt:lpstr>
      <vt:lpstr>Times New Roman</vt:lpstr>
      <vt:lpstr>Wingdings</vt:lpstr>
      <vt:lpstr>Тема Office</vt:lpstr>
      <vt:lpstr>Medical Device Quality Management Systems  Strategy and Techniques for Improving Efficiency and Effectiveness Стратегия систем управления качеством медицинских изделий и методы повышения эффективности и результативности Course№1: Quality Management systems (General Requirements) Курс№1: Системы менеджмента качества  (Общие требования)</vt:lpstr>
      <vt:lpstr>ВВЕДЕНИЕ</vt:lpstr>
      <vt:lpstr> </vt:lpstr>
      <vt:lpstr>       Прежде чем мы начнем раскрывать требования курса 1 и их реализации, важно знать некоторые термины и определения: Процесс A - набор взаимосвязанных или взаимодействующих действий, которые преобразуют входы в выходы и достигают определенной цели организации. Эти действия требуют распределения ресурсов, таких как люди и материалы. Роль организации - роль организации определяет какие виды деятельности в области качества, регулирования и контроля организация должна планировать и внедрять в своей СМК. Роль организации определяется в соответствии с фазой жизненного цикла медицинского изделия, в которой организация принимает участие, и действиями, которые организация выполняет при поставке, предоставление, обслуживание, послепродажные обязательства и отношения с пользователем или пациентом медицинского оборудования. Организация должна предоставить документацию о своей роли. Объем процесса. Объем процесса точно определяет, где процесс начинается и заканчивается, каковы связанные с ним входы и выходы, и какие виды деятельности включены и исключены. Поставщик процесса - поставщик входных данных для процесса (данные, информация, товары или услуги). Поставщик может быть внешним поставщик, который поставляет, например, товары или материалы, или внутренний поставщик - организационная единица, которая поставляет ресурсы процесс. Заказчик процесса - получатель выходных данных процесса (данных, информации, товаров или услуг). Заказчик определяет, какие результаты ожидаются в соответствии с его потребностями. Клиенты могут быть внешними, конечными или внутренними. Входы - определенные требования, которые необходимо внедрить в процесс чтобы начать процесс. Вход будет обработан процессом или активностью. Результат - указанный ожидаемый или предполагаемый результат процесса. Риск - комбинация вероятности возникновения не выполнение спецификаций процесса или требований заказчика.</vt:lpstr>
      <vt:lpstr>Стандарт ISO 13485 довольно четко декларирует в курсе 1, на каких принципах должна быть установлена СМК:    </vt:lpstr>
      <vt:lpstr>Важное сообщение здесь заключается в том, что для обеспечения соответствия медицинского оборудования или сопутствующая услуга, а также для эффективного удовлетворения требований потребителей и регулирующих органов, а также других потребностей и ожиданий других соответствующих заинтересованных сторон, должна быть создана и поддерживается - СМК.</vt:lpstr>
      <vt:lpstr> Определение применимых нормативных требований является критическим этапом в разработке СМК, поскольку нормативные требования будут определять вашу СМК, ее элементы и операции. Это также необходимо для следующего этапа документирования ролей организации. Применимые нормативные требования также зависят от класса риска устройства и от нормативной системы  страна. Важно найти точки пересечения между нормативными и стандартными требованиями, поскольку они влияют друг на друга. Правила для систем качества диктуют: </vt:lpstr>
      <vt:lpstr>Цели нормативных требований, относящиеся к требованиям стандарта ISO 13485:</vt:lpstr>
      <vt:lpstr>Типы нормативных требований могут отличаться от одного другой, означающий, что у них могут быть другие юридические статусы, которые будут определять степень обязательств, ожидаемых организацией. Типы нормативных требований могут быть: </vt:lpstr>
      <vt:lpstr>Поддержание эффективности СМК</vt:lpstr>
      <vt:lpstr>Требование курса первого относительно содержания эффективность СМК здесь скорее концептуальная, чем практическая. Другими словами, ожидается, что вы внесете идею поддержания эффективности СМК в концепцию вашей СМК, разработаете эти организационные инструменты и системы для выявления случаев, когда эффективность СМК не поддерживается, и примените определенные инструменты качества. для поддержания этой эффективности, например, упоминание об этом в политике качества и инициирование действий, которые будут поддерживать эффективность: </vt:lpstr>
      <vt:lpstr>Важно, чтобы определенные процессы ссылались на соответствующие требования стандарта ISO 13485 и применимые нормативные требования. Что я имею в виду? Стандарт ISO 13485 предъявляет нам множество требований к менеджменту качества, таких как анализ со стороны руководства, управление ресурсами, а также множество требований к качеству работы СМК. Применимые нормативные требования обязывают вас выполнять определенные действия и процессы. Например, когда вы разрабатываете процесс предложения или продажи продукции клиенту, вы должны учитывать спецификацию - Процессы, связанные с клиентом, таких как: </vt:lpstr>
      <vt:lpstr>Документация СМК</vt:lpstr>
      <vt:lpstr>Если вы решите вести мало детализированную документацию во время аудита, вы должны показать, насколько этой документации достаточно. Документация разделена на два уровня:</vt:lpstr>
      <vt:lpstr>Использование процессного подхода</vt:lpstr>
      <vt:lpstr> </vt:lpstr>
      <vt:lpstr> </vt:lpstr>
      <vt:lpstr>  </vt:lpstr>
      <vt:lpstr>На объем и размер документации в организациях могут влиять следующие факторы:</vt:lpstr>
      <vt:lpstr> Термины и определения, касающиеся документации, требуемой стандартом ISO 13485:</vt:lpstr>
      <vt:lpstr> </vt:lpstr>
      <vt:lpstr>Документация и записи, требуемые стандартом ISO 13485</vt:lpstr>
      <vt:lpstr>Руководство по качеству</vt:lpstr>
      <vt:lpstr>Давайте рассмотрим требования стандарта ISO 13485 в отношении руководства по качеству:</vt:lpstr>
      <vt:lpstr>Создание и поддержание руководства по качеству. </vt:lpstr>
      <vt:lpstr>Профиль организации </vt:lpstr>
      <vt:lpstr>Область применения системы менеджмента качества </vt:lpstr>
      <vt:lpstr>Правильное определение объема имеет решающее значение, потому что объем определяет, какие из ваших продуктов и услуг включены в систему менеджмента качества, а также процессы и действия, которые необходимо контролировать. Объем будет касаться следующих вопросов:</vt:lpstr>
      <vt:lpstr> </vt:lpstr>
      <vt:lpstr>Список исключений и не применений требовании стандарта ISO 13485: </vt:lpstr>
      <vt:lpstr>Список исключений из средств контроля проектирования и разработки, требуемых нормативными требованиями</vt:lpstr>
      <vt:lpstr>Организационная структура </vt:lpstr>
      <vt:lpstr>Взаимосвязь этих процессов, операций и действий в различных областях реализации медицинских устройств определяет, как процесс протекает между различными организационными единицами в организации. Стандарт ожидает, что вы определите и задокументируете точки, события и последовательности потока процессов, в которых инициируются взаимодействия, и характер этого взаимодействия. Взаимоотношения между персоналом могут складываться как: </vt:lpstr>
      <vt:lpstr> </vt:lpstr>
      <vt:lpstr>Структура документации </vt:lpstr>
      <vt:lpstr> </vt:lpstr>
      <vt:lpstr> </vt:lpstr>
      <vt:lpstr>Стратегический уровень </vt:lpstr>
      <vt:lpstr>Рабочие и основные процессы.</vt:lpstr>
      <vt:lpstr>Записи</vt:lpstr>
      <vt:lpstr> </vt:lpstr>
      <vt:lpstr> </vt:lpstr>
      <vt:lpstr>Использованная литература. </vt:lpstr>
      <vt:lpstr>СПАСИБО ЗА ВНИМАНИЕ</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Юрий Козырев</dc:creator>
  <cp:lastModifiedBy>RePack by Diakov</cp:lastModifiedBy>
  <cp:revision>60</cp:revision>
  <dcterms:created xsi:type="dcterms:W3CDTF">2020-05-02T19:28:51Z</dcterms:created>
  <dcterms:modified xsi:type="dcterms:W3CDTF">2021-09-21T08:46:20Z</dcterms:modified>
</cp:coreProperties>
</file>