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5" r:id="rId7"/>
    <p:sldId id="261" r:id="rId8"/>
    <p:sldId id="262" r:id="rId9"/>
    <p:sldId id="263" r:id="rId10"/>
    <p:sldId id="264" r:id="rId11"/>
    <p:sldId id="265" r:id="rId12"/>
    <p:sldId id="266" r:id="rId13"/>
    <p:sldId id="270" r:id="rId14"/>
    <p:sldId id="271" r:id="rId15"/>
    <p:sldId id="272" r:id="rId16"/>
    <p:sldId id="273" r:id="rId17"/>
    <p:sldId id="267" r:id="rId18"/>
    <p:sldId id="268" r:id="rId19"/>
    <p:sldId id="269" r:id="rId20"/>
    <p:sldId id="27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822DF3"/>
    <a:srgbClr val="FF00FF"/>
    <a:srgbClr val="000099"/>
    <a:srgbClr val="FF5050"/>
    <a:srgbClr val="10D291"/>
    <a:srgbClr val="FF0000"/>
    <a:srgbClr val="660066"/>
    <a:srgbClr val="A675B3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8" y="1363131"/>
            <a:ext cx="6815669" cy="1515533"/>
          </a:xfrm>
        </p:spPr>
        <p:txBody>
          <a:bodyPr/>
          <a:lstStyle/>
          <a:p>
            <a:r>
              <a:rPr lang="en-US" b="1" dirty="0">
                <a:solidFill>
                  <a:schemeClr val="accent2"/>
                </a:solidFill>
              </a:rPr>
              <a:t>3-</a:t>
            </a:r>
            <a:r>
              <a:rPr lang="ru-RU" b="1" dirty="0">
                <a:solidFill>
                  <a:schemeClr val="accent2"/>
                </a:solidFill>
              </a:rPr>
              <a:t>MA`RUZA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07682" y="3606800"/>
            <a:ext cx="7785100" cy="1371599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TO’QUV DASTGOXIDA TO’QIMA XOSIL </a:t>
            </a:r>
            <a:r>
              <a:rPr lang="en-US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ILISH</a:t>
            </a:r>
            <a:r>
              <a:rPr lang="en-US" sz="2800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TANDA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 ARKOK IPLARINI TO’QUVGA TAYYORLASH TEXNOLOGIYASI</a:t>
            </a:r>
            <a:endParaRPr lang="ru-RU" sz="2800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51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0" y="1017538"/>
            <a:ext cx="101219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3200" b="1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Reja</a:t>
            </a:r>
            <a:r>
              <a:rPr lang="ru-RU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1.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dastgoxida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tayorlash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texnologiyasi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ishab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texnologik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04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4100" y="1713637"/>
            <a:ext cx="103251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Yigirilgan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arkok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iplari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tikuvchilik</a:t>
            </a:r>
            <a:r>
              <a:rPr lang="en-US" sz="3200" dirty="0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fabrikasiga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3200" dirty="0" err="1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sz="3200" dirty="0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to’qiladi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To’quv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dastgoxida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sistemadagi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iplarning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3200" dirty="0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urilishi</a:t>
            </a:r>
            <a:r>
              <a:rPr lang="en-US" sz="3200" dirty="0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xosil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3200" dirty="0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maxsulot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To’qimaning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uzunasi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bo’ylab</a:t>
            </a:r>
            <a:r>
              <a:rPr lang="en-US" sz="3200" dirty="0" smtClean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urilgan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iplar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iplari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kundalangiga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urilgan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iplar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arkok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iplari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3200" dirty="0">
                <a:solidFill>
                  <a:srgbClr val="6E22D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rgbClr val="6E22D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16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8200" y="730240"/>
            <a:ext cx="104775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- 1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g’altagidan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- 2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chuvalab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chiqib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yo’naltiruvchi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skaloni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- 3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aylanib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kuzatgich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lamenalari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- 4,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gulalar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- 5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ko’zchalaridan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o’tadi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(1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rasm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Gulalar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- 5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shodalarga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-6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urnatilgan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vertikal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yo’nalishidagi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iplarini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qismi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yuqoriga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,-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ikkinchi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qismi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pastga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tushadi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orasida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bo’shliq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ya`ni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xomuza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xosil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Xomuzaga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- 7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tashlanadi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so’ng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chetiga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tig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’ 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- 8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jipslashtiriladi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Tig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’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batan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-9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mexanizmiga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o’rnatilgan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kukrakdan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-10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aylanib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val'yan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-11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yo’naltiruvchi</a:t>
            </a:r>
            <a:r>
              <a:rPr lang="en-US" sz="3200" dirty="0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-12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valikdan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utib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valigiga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-13 </a:t>
            </a:r>
            <a:r>
              <a:rPr lang="en-US" sz="3200" dirty="0" err="1" smtClean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o’raladi</a:t>
            </a:r>
            <a: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1FAC0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3200" dirty="0">
              <a:solidFill>
                <a:srgbClr val="1FAC0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89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1200" y="669141"/>
            <a:ext cx="10617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dastgoxlarining</a:t>
            </a:r>
            <a:r>
              <a:rPr lang="en-US" sz="3200" dirty="0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3200" dirty="0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turlari</a:t>
            </a:r>
            <a:r>
              <a:rPr lang="en-US" sz="3200" dirty="0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beshta</a:t>
            </a:r>
            <a:r>
              <a:rPr lang="en-US" sz="3200" dirty="0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3200" dirty="0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vazifani</a:t>
            </a:r>
            <a:r>
              <a:rPr lang="en-US" sz="3200" dirty="0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bajaradi</a:t>
            </a:r>
            <a:r>
              <a:rPr lang="en-US" sz="3200" dirty="0">
                <a:solidFill>
                  <a:srgbClr val="C6100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Bo’shliq</a:t>
            </a:r>
            <a:r>
              <a:rPr lang="en-US" sz="32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xomuza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xosil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bo’shliqqa</a:t>
            </a:r>
            <a:r>
              <a:rPr lang="en-US" sz="32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tashlash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Xomuzadagi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ipini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chetiga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jipslashtirish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ipini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bo’shatish</a:t>
            </a:r>
            <a:r>
              <a:rPr lang="en-US" sz="32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tarangligini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ta`minlash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To’qilgan</a:t>
            </a:r>
            <a:r>
              <a:rPr lang="en-US" sz="32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elementini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zonasidan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tortish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valigiga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2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DD6E4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59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05500"/>
            <a:ext cx="9156700" cy="38475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86012" y="5380335"/>
            <a:ext cx="74326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822DF3"/>
                </a:solidFill>
                <a:latin typeface="Times New Roman" panose="02020603050405020304" pitchFamily="18" charset="0"/>
              </a:rPr>
              <a:t>1­rasm. </a:t>
            </a:r>
            <a:r>
              <a:rPr lang="en-US" sz="2000" dirty="0" err="1">
                <a:solidFill>
                  <a:srgbClr val="822DF3"/>
                </a:solidFill>
                <a:latin typeface="Times New Roman" panose="02020603050405020304" pitchFamily="18" charset="0"/>
              </a:rPr>
              <a:t>To’quv</a:t>
            </a:r>
            <a:r>
              <a:rPr lang="en-US" sz="2000" dirty="0">
                <a:solidFill>
                  <a:srgbClr val="822DF3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822DF3"/>
                </a:solidFill>
                <a:latin typeface="Times New Roman" panose="02020603050405020304" pitchFamily="18" charset="0"/>
              </a:rPr>
              <a:t>dastgoxida</a:t>
            </a:r>
            <a:r>
              <a:rPr lang="en-US" sz="2000" dirty="0">
                <a:solidFill>
                  <a:srgbClr val="822DF3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822DF3"/>
                </a:solidFill>
                <a:latin typeface="Times New Roman" panose="02020603050405020304" pitchFamily="18" charset="0"/>
              </a:rPr>
              <a:t>to’qima</a:t>
            </a:r>
            <a:r>
              <a:rPr lang="en-US" sz="2000" dirty="0">
                <a:solidFill>
                  <a:srgbClr val="822DF3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822DF3"/>
                </a:solidFill>
                <a:latin typeface="Times New Roman" panose="02020603050405020304" pitchFamily="18" charset="0"/>
              </a:rPr>
              <a:t>xosil</a:t>
            </a:r>
            <a:r>
              <a:rPr lang="en-US" sz="2000" dirty="0">
                <a:solidFill>
                  <a:srgbClr val="822DF3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822DF3"/>
                </a:solidFill>
                <a:latin typeface="Times New Roman" panose="02020603050405020304" pitchFamily="18" charset="0"/>
              </a:rPr>
              <a:t>qilishning</a:t>
            </a:r>
            <a:r>
              <a:rPr lang="en-US" sz="2000" dirty="0" smtClean="0">
                <a:solidFill>
                  <a:srgbClr val="822DF3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822DF3"/>
                </a:solidFill>
                <a:latin typeface="Times New Roman" panose="02020603050405020304" pitchFamily="18" charset="0"/>
              </a:rPr>
              <a:t>texnologik</a:t>
            </a:r>
            <a:r>
              <a:rPr lang="en-US" sz="2000" dirty="0">
                <a:solidFill>
                  <a:srgbClr val="822DF3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822DF3"/>
                </a:solidFill>
                <a:latin typeface="Times New Roman" panose="02020603050405020304" pitchFamily="18" charset="0"/>
              </a:rPr>
              <a:t>sxemasi</a:t>
            </a:r>
            <a:r>
              <a:rPr lang="en-US" sz="2000" dirty="0">
                <a:solidFill>
                  <a:srgbClr val="822DF3"/>
                </a:solidFill>
                <a:latin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822DF3"/>
                </a:solidFill>
                <a:latin typeface="Times New Roman" panose="02020603050405020304" pitchFamily="18" charset="0"/>
              </a:rPr>
            </a:br>
            <a:endParaRPr lang="ru-RU" sz="2000" dirty="0">
              <a:solidFill>
                <a:srgbClr val="822DF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289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2800" y="1194138"/>
            <a:ext cx="107569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xosil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</a:t>
            </a:r>
            <a:r>
              <a:rPr lang="en-US" sz="32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sz="32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jixozlarining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ishchi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qismlariga</a:t>
            </a:r>
            <a:r>
              <a:rPr lang="en-US" sz="32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ishqalanishi</a:t>
            </a:r>
            <a:r>
              <a:rPr lang="en-US" sz="32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o’zining</a:t>
            </a:r>
            <a:r>
              <a:rPr lang="en-US" sz="32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fizik-mexanik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xususiyatlarini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yo’qotadi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Buning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uzilishi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ortib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unumdorligi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pasayadi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Iplarning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fizik-mexanik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xususiyatlarini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yaxshilash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ravon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sz="32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g’altagiga,naychaga,bobinaga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maqsadida</a:t>
            </a:r>
            <a:r>
              <a:rPr lang="en-US" sz="32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tayyorlov</a:t>
            </a:r>
            <a:r>
              <a:rPr lang="en-US" sz="32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bo’limida</a:t>
            </a:r>
            <a:r>
              <a:rPr lang="en-US" sz="32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tayyorlab</a:t>
            </a:r>
            <a:r>
              <a:rPr lang="en-US" sz="32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beriladi</a:t>
            </a:r>
            <a:r>
              <a:rPr 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08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3600" y="1182638"/>
            <a:ext cx="104648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iplarini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tayyorlash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o’ralishiga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turiga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xususiyatiga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xamda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turiga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bog’lik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Xom-ashyo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omboridan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yigiruv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natijalarida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bo’limiga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keltiriladi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(2-rasm)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o’rashdan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o’ramadagi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uzunligini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keyingi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samaradorligini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sifatini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oshirishni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ta`minlashdir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53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985441"/>
            <a:ext cx="109855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ma`lum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sondagi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uzunlikdagi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g’altagiga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parallel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o’raladi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Olingan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g’altaklari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guruxlar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partiyalar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tarzida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(2-11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gacha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oxorlash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mashinasiga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yuboriladi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Ancha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unumli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bo’lgani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ipllar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sifatli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tandalanganligi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guruxlab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keng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tarqalgan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Oxorlash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bulimida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elim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oxorlanadi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gurux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galtaklaridagi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jamlanib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g’altagiga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uraladi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galtagining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kismi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10-15%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o’tkazish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bulimiga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keltiriladi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anjomlaridan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utkazilib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galtagi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anjomlari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birga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tsexiga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keltirilib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dastgoxga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urnatiladi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Qolgan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85-90%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qismi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tug’ridan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tug’ri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dastgoxida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bog’lash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mashinasi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2800" dirty="0" smtClean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ulanadi</a:t>
            </a:r>
            <a:r>
              <a:rPr lang="en-US" sz="2800" dirty="0">
                <a:solidFill>
                  <a:srgbClr val="DD6E4B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rgbClr val="DD6E4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58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768846"/>
            <a:ext cx="106299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mokili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dastgoxida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paxtali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texnologiyasi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bobinalarda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mokisiz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dastgoxlarda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jarayondagi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qiskaradi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iplarini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tayyorlash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utkaziladi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o’ralgan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bobina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naychalantiriladi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so’ngra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naycha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tsexiga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keltiriladi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dastgoxda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tayyorlash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tayyorlov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bo’limiga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talablar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quyiladi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O’tish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qisqartirilishi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Mexnat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samaradorligi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Chiqindilarni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kamaytirish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4.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chiqarilgan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maxsulot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5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maxsulotlar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tannarxini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kamaytirish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1465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663139"/>
            <a:ext cx="10668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fabrikasiga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naycha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xolida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tayyorlash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jarayonining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maqsadi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dastgoxida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mos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keladigan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olishdan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Jarayonda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zichligi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10-30%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ko’payadi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Ingichka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(100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teksgacha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yog’och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naychalarga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o’raladi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yo’g’on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(100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teksdan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yuqorisi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trubasimon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naychaga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o’raladi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Uramaning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shakli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miqdori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moki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turiga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tanlanadi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Uramaning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tuzilishi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naychadan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chuvalib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chiqishi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o’ramani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yon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joylashishini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ta`minlamog’i</a:t>
            </a:r>
            <a:r>
              <a:rPr lang="en-US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36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64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6600" y="894140"/>
            <a:ext cx="108712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Arkok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o’ramasining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O’ramalar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-parallel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krestsimon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Krestsimon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o’rama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ipni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chuvalab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chiqishin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yengillashtiradi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O’ramni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burchagi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ko’paygani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sari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o’ramidan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chuvalab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ketishi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burchagining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bog’lik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miqdordan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oshib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ketmasligi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paxta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iplari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-30 S,-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sun`iy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tola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iplari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-26 S,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iplar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- 16 S).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Ipni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naychaga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o’rash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berilishi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Ilgarilanma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Ilgarilanma-qaytma</a:t>
            </a:r>
            <a:r>
              <a:rPr lang="en-US" sz="2800" dirty="0" smtClean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sz="2800" dirty="0">
                <a:solidFill>
                  <a:srgbClr val="A675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A675B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55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0100" y="686455"/>
            <a:ext cx="106934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ko’rsatkichlar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klassifikatsiyalanadi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Avtomatlashtirish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darajasi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buyich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avtomatlari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buyicha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A)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krestsimon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B) parallel</a:t>
            </a:r>
            <a:b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shakli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buyicha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naychali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(UA-300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     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o’ramsimon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(ATP-290)</a:t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Naychani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shakllash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buyicha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urchukli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Lisson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firmasi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    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urchuksiz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joylashtirish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buyich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doimiy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(UA-300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       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uzgaruvchan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Lisson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firmasi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6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urchuklari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qarab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urchukli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(UA-300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     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ko’p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urchukli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("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Xakoba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")</a:t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58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4800" y="911642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lang="en-US" sz="2000" b="1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tarangligi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O’rash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b="1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O’rama</a:t>
            </a:r>
            <a:r>
              <a:rPr lang="en-US" sz="2000" b="1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diametri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o’lchamlariga</a:t>
            </a:r>
            <a:r>
              <a:rPr lang="en-US" sz="2000" b="1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mosligi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b="1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O’rama</a:t>
            </a:r>
            <a:r>
              <a:rPr lang="en-US" sz="2000" b="1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naychani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o’lchamiga</a:t>
            </a:r>
            <a:r>
              <a:rPr lang="en-US" sz="2000" b="1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000" b="1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b="1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O’ramadagi</a:t>
            </a:r>
            <a:r>
              <a:rPr lang="en-US" sz="2000" b="1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eniga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bog’lik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b="1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O’ralish</a:t>
            </a:r>
            <a:r>
              <a:rPr lang="en-US" sz="2000" b="1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zichligi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Taranglovchi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rostlanadi</a:t>
            </a:r>
            <a: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br>
              <a:rPr lang="en-US" sz="2000" b="1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19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57600" y="680641"/>
            <a:ext cx="6096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ipini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o’rashda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murakkab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xarakatda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V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= V(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1)^2+(2hn2)^2 , m/min</a:t>
            </a:r>
            <a:b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 -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ipning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diametri,m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n1-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shpindel'ning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aylanishlar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min-1</a:t>
            </a:r>
            <a:b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h -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yuritgichning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qulochi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kengligi,m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n2 -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yuritgichning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minutida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siljishlar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7886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86100" y="858441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ipining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avtomatining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unumdorligi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Px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=V*m*t*T*10^-6 FVK</a:t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 </a:t>
            </a:r>
            <a:r>
              <a:rPr lang="en-US" sz="2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400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m/min</a:t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 -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urchuklar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t-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vaqti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min</a:t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T-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ipning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chiziqli</a:t>
            </a:r>
            <a:r>
              <a:rPr lang="en-US" sz="2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zichligi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teks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FVK-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foydali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sz="24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koeffitsienti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51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7400" y="1346538"/>
            <a:ext cx="107696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ipini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namlash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emulatsiyalash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To’qimachilik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sanoatida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saklashda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joylarga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tashishda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1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fabrikadan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fabrikaga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joylashtirishda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uzining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namligini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yo’qotadi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namlikning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pasayishi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zichligining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kamayishiga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qo’shimcha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namlanadi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emulatsiyalanadi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706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3900" y="648544"/>
            <a:ext cx="108204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namlanish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mavjud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Kamerali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usulda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naychalar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kameralarga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joylashtiriladi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ma`lum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paktgacha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shaklanadi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ko’p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maydonni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talab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kiladi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apparatda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nam-xavo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rasm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). Bu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apparatda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o’rami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reshetka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-1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trasparter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-2ga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keyin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kameraga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tushadi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ustida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suv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-3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oshiriladi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ostidan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teshik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trubalar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-4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xavo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yuboriladi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.(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xavoning-tarqalishi-30-45 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kg/s).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Apparatda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paxta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ipini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namlash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xarorati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45 S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gacha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Namlangan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transportyor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qutilarga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kelib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tushadi,va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apparatning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unumdorligi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250-350 kg/s.</a:t>
            </a:r>
            <a:b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Suv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purkash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usuli-bu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sexda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penoda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forsunkalar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2400" dirty="0" smtClean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bajariladi</a:t>
            </a:r>
            <a:r>
              <a:rPr lang="en-US" sz="2400" dirty="0">
                <a:solidFill>
                  <a:srgbClr val="0066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33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200" y="1227247"/>
            <a:ext cx="97409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TAKRORLASH UCHUN SAVOLLAR:</a:t>
            </a:r>
            <a:b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ipini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tayyorlash</a:t>
            </a: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jarayonining</a:t>
            </a: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maqsadi</a:t>
            </a: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moxiyati</a:t>
            </a: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nimadan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ipini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avtomatlari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qanaka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UA-300-3M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avtomati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texnologik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sxemasi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chizilsin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tuzilishi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parametrlari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qanaka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klassifikatsiyalari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qanaka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6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7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avtomati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unumdorligi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8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ipini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namlashning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necha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mavjud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9</a:t>
            </a:r>
            <a:r>
              <a:rPr lang="ru-RU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Unumdorlik</a:t>
            </a:r>
            <a:r>
              <a:rPr lang="ru-RU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nimalarga</a:t>
            </a:r>
            <a:r>
              <a:rPr lang="ru-RU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</a:t>
            </a: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ru-RU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lik</a:t>
            </a:r>
            <a:r>
              <a:rPr lang="ru-RU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buladi</a:t>
            </a:r>
            <a:r>
              <a:rPr lang="ru-RU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br>
              <a:rPr lang="ru-RU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10</a:t>
            </a:r>
            <a:r>
              <a:rPr lang="ru-RU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ru-RU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o’rashda</a:t>
            </a:r>
            <a:r>
              <a:rPr lang="ru-RU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ru-RU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anaka</a:t>
            </a:r>
            <a:r>
              <a:rPr lang="ru-RU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</a:t>
            </a:r>
            <a:r>
              <a:rPr lang="en-US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ru-RU" sz="24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sonlar</a:t>
            </a:r>
            <a:r>
              <a:rPr lang="ru-RU" sz="24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uchraydi</a:t>
            </a:r>
            <a:r>
              <a:rPr lang="ru-RU" sz="24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2400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30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8500" y="1229142"/>
            <a:ext cx="109347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ADABIYOTLAR.</a:t>
            </a:r>
            <a:b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V.A.Gordeev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P.V.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Volkov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"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Tkachestva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"-M.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Legkaya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industriya.1984y.6-10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betlar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R.I.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Sumarakova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S.D.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Nikolaev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dr.-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Texnologiya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tkatskogo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risunka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teorii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perepleteniy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patronirovanie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M.M.I.1984y. 4-8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betlar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P.A.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Aleshin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V.I.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Poletaev-Laboratorniy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praktikum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po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tkachestvu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M.,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Legkaya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industriya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1979 y. 7-8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betlar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Rozanov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F.M.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dr.-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Texnologiya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kachestva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chast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' 1, M.,L.I., 1966 y. 3-8 </a:t>
            </a:r>
            <a:r>
              <a:rPr lang="en-US" sz="2800" dirty="0" err="1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betlar</a:t>
            </a:r>
            <a:r>
              <a:rPr lang="en-US" sz="2800" dirty="0">
                <a:solidFill>
                  <a:srgbClr val="FF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56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252525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158</TotalTime>
  <Words>502</Words>
  <Application>Microsoft Office PowerPoint</Application>
  <PresentationFormat>Широкоэкранный</PresentationFormat>
  <Paragraphs>21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Garamond</vt:lpstr>
      <vt:lpstr>Times New Roman</vt:lpstr>
      <vt:lpstr>Натуральные материалы</vt:lpstr>
      <vt:lpstr>3-MA`RUZA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3-MA`RUZA</dc:title>
  <dc:creator>SAIDASROR</dc:creator>
  <cp:lastModifiedBy>SAIDASROR</cp:lastModifiedBy>
  <cp:revision>16</cp:revision>
  <dcterms:created xsi:type="dcterms:W3CDTF">2018-09-20T22:32:47Z</dcterms:created>
  <dcterms:modified xsi:type="dcterms:W3CDTF">2018-09-27T13:02:40Z</dcterms:modified>
</cp:coreProperties>
</file>