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6600"/>
    <a:srgbClr val="336699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90798" y="2044700"/>
            <a:ext cx="6815669" cy="973664"/>
          </a:xfrm>
        </p:spPr>
        <p:txBody>
          <a:bodyPr/>
          <a:lstStyle/>
          <a:p>
            <a:r>
              <a:rPr lang="uz-Cyrl-UZ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14-МАЪРУЗА</a:t>
            </a: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Толаларни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мойлаш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ва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эмульсиялаш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титиш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тозалаш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жараёнларини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ташкил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этиш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88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0" y="1397000"/>
            <a:ext cx="9296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ru-RU" sz="3200" dirty="0">
              <a:solidFill>
                <a:srgbClr val="7030A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rgbClr val="7030A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Титиш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тозалашь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агрегатларини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7030A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Толаларни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мойлаш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эмульсиялаш</a:t>
            </a:r>
            <a:endParaRPr lang="ru-RU" sz="3200" dirty="0">
              <a:solidFill>
                <a:srgbClr val="7030A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Чангли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ҳавони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тозалаш</a:t>
            </a: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7030A0"/>
              </a:solidFill>
              <a:effectLst/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10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596900"/>
            <a:ext cx="104013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err="1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Титиш</a:t>
            </a:r>
            <a:r>
              <a:rPr lang="ru-RU" sz="2400" b="1" dirty="0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тозалашь</a:t>
            </a:r>
            <a:r>
              <a:rPr lang="ru-RU" sz="2400" b="1" dirty="0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агрегатларини</a:t>
            </a:r>
            <a:r>
              <a:rPr lang="ru-RU" sz="2400" b="1" dirty="0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B05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endParaRPr lang="ru-RU" sz="2800" dirty="0">
              <a:solidFill>
                <a:srgbClr val="00B050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rgbClr val="00B05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Кўрсатиб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ўтилганидек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титиш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машиналари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ўзаро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боғланиб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ягона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агрегат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ташкил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этилади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агрегатлардаги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жихозларнинг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таъминлаш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чиқариш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қисмлари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бевосита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пневматик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узатмалар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ёрдамида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уланади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Уларни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ўзаро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мутаносиб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ишлаши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агрегатлар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ягона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тизим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бошқарилади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B05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   Классик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тизимдаги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титиш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саваш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агрегатлари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махсус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электр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қурилмаси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ёрдамида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марказлашган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бошқариш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пултидан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ишга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туширилади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назорат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қилинади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Жихозларни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таъминлаш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бункерлари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тола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билан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бир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меъёрда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тўлдириб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турилиши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махсулот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сифати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машинанинг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ишлаш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самарадорлигига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катта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таъсир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кўрсатади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.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Шунинг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учун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жихозларнинг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бункерларида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тола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миқдорини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ростловчи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ягона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занжир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тузилган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.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Бундай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ростлаш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автоматик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тартибда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амалга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оширилади</a:t>
            </a:r>
            <a:r>
              <a:rPr lang="ru-RU" sz="2400" dirty="0">
                <a:solidFill>
                  <a:srgbClr val="00B050"/>
                </a:solidFill>
                <a:latin typeface="+mj-lt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B05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920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0" y="812801"/>
            <a:ext cx="104394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Бункерлар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тўлганда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ортиқча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тола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келмаслиги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махсус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ўчиргичлар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фотоэлементлар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микроўчиргичлар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Улар тола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ҳажми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маълум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меъёрга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етганда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механик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ёруғлик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асосида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ишловчи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мосламалар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ёрдамида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таъминлашни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тўхтатиб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амалга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оширишни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бажаради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 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Одатда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бункерлар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баландлигининг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3|4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қисми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тўлиб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туриши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керак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Бошқариш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тизими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титиш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саваш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агрегатларини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камера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бункерларини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босқичма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босқич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тўлдириб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боришга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қаратилган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Бунда 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аввалги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машина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бункерида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етарли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миқдорда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тола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заҳираси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тўпланишига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қаратилган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Бу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тадбир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агрегат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машиналари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унумдорликлари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камайиб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боришига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асосланади</a:t>
            </a: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19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0" y="685800"/>
            <a:ext cx="104013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Яъни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автоматик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таъминловчи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тозаловчи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машиналардан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8-10%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тозаловчи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эса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саваш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машинасига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нисбатан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кўпроқ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унумдорликга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эга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лозим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B0F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Жихозларнинг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юритгичларини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ишини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неча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русумдаги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қурилмалари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чиқарилган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B0F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 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Замонавий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технология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жихозларни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бошқаришда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фақат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уларни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ишга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тушириш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таъминлашнигина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эмас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, балки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жихозларни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ишлаш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параметрлари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технологик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кўрсаткичларини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ҳам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бошқариш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талаб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этади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Бу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ўринда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бир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қатор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фирмалар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ишлаб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чиқарган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агрегатлар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ўзига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хос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тартиб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тизимда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бошқарилади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Уларнинг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ўхшашлик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томони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шундаки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жихозларни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бошқариш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микрокомпъютер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ёрдамида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амалга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оширилади</a:t>
            </a:r>
            <a:r>
              <a:rPr lang="ru-RU" sz="2400" dirty="0">
                <a:solidFill>
                  <a:srgbClr val="00B0F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21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9800" y="685800"/>
            <a:ext cx="103251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Тручлер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фирмасининг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BLENDOMAT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той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титгичлари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ВС|ВСМ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русумдаги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ВLENDCOMMANDER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жихозланган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қурилма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машинанинг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ишини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назорат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қилиш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бошқаришга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хизмат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қилади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ВС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дисплейга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ВСМ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мониторга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эга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Бошкариш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ТСМ2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турдаги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алохида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модуллардан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иборат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6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 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Бошқариш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қурилмаси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"</a:t>
            </a:r>
            <a:r>
              <a:rPr lang="ru-RU" sz="2800" dirty="0" err="1" smtClean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Мулоқот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"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усулида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ишлай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олади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Унда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кенг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тарқалган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тиллардан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биридан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фойдаланиш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мумкин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Тизимда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носозлик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содир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бўлганда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махсус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дастур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автоматик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тарзда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хабар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беради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Бундан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ташқари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дастур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тизимини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қайси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қисмида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носозлик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уни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бартараф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этиш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бўйича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тавсия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беради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 ВСМ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мониторида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барча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жараёнларни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кузатиш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мумкин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Унда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машинанинг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ҳолати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унумдорлиги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тўхташ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вақти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, 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носозликлар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тўғрисида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маълумот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берилади</a:t>
            </a:r>
            <a:r>
              <a:rPr lang="ru-RU" sz="2800" dirty="0">
                <a:solidFill>
                  <a:schemeClr val="accent6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27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977900"/>
            <a:ext cx="104267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Трутчлер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фирмасининг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титиш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машиналари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КЛИНКОММАНДЕР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бошқарувчиси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жихозланган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  КЛИНОМАТ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туридаги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тозаловчи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машиналарга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қурилмалар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чиқариш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боғлик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барча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параметрларни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ёзиб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қолиш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қаторда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уларни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бошқаришга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хизмат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қилади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  +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урилманинг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дисплейига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турли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маълумотлар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жумладан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заслонкаларни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ҳолати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уларни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оғиш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бурчаги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махсулот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зичлиги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кўрсатилади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Оддий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белгилар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,  функционал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тугмалар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маълумотларни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турли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тилларда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берилиши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бошқаришни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анча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енгиллаштиради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0070C0"/>
              </a:solidFill>
              <a:latin typeface="TimesUZ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  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Тозаловчи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барабанларни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айланиш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сони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узлуксиз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назорат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қилинади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дисплейга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берилади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. Пахта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толаси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тури, нави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ўзгарганда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зарур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параметрларни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электромеханик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усулда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ўрнатилади</a:t>
            </a:r>
            <a:r>
              <a:rPr lang="ru-RU" sz="2400" dirty="0">
                <a:solidFill>
                  <a:srgbClr val="0070C0"/>
                </a:solidFill>
                <a:latin typeface="TimesUZ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TimesUZ"/>
            </a:endParaRPr>
          </a:p>
        </p:txBody>
      </p:sp>
    </p:spTree>
    <p:extLst>
      <p:ext uri="{BB962C8B-B14F-4D97-AF65-F5344CB8AC3E}">
        <p14:creationId xmlns:p14="http://schemas.microsoft.com/office/powerpoint/2010/main" val="90558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2800" y="837149"/>
            <a:ext cx="105029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Тручлер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фирмасини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бошкариш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қурилмаларини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бошка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тизимлар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ТКN2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коммуникацияга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боғлаш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Натижада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ЛАЙНКОММАДЕР  ДС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қурилмаси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жараёнларини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Бунда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ихтиёрий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вақтда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хохлаган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боғланиб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зарур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маълумот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ростлаш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FF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Тойларни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юклаш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LW,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кўчирувчи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UW,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тойни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тайерлаш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BV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каби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ёрдамчи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қурилмаларни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бирида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мосламалари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мавжуд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Уларни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бош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компютер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марказдан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бошкаришни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ошириш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FF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Ҳозирги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кунда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РИЕТЕР,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Холлингсфорт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Кросрол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фирмалар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ўзига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хос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шу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кўрсатиб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ўтилган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ўхшаш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назорат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автоном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қурилмаларга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жиҳозларни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чиқаради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Уларни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марказий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компютерга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боғлаш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тизимлар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йигириш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корхонасини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автоматлаштириш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бошқаришни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қулай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усулини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жорий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этишга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беради</a:t>
            </a:r>
            <a:r>
              <a:rPr lang="ru-RU" sz="20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03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1117600"/>
            <a:ext cx="102743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Толаларни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мойлаш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rgbClr val="C0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   Пахта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толасида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мавжуд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пектин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мум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моддалар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тола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сиртини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юпқа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қатлам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шаклида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ўраб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туради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Ушбу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моддалар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толани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қайишқоқ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эгилувчан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бўлишини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таъминлаш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билан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бир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қаторда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ташқи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таъсирдан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ҳимоялаб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туради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Толаларни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механик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таъсир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этиш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йўли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билан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қайта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ишлаш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жараёнида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кўрсатилган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моддалар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камаяди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тола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сифати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маълум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даражада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пасайади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Толали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чиқинди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иккиламчи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толаларда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бундай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йўқотиш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сезиларли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даражада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катта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бўлади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43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0" y="794499"/>
            <a:ext cx="104013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хусусиятларини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тиклаш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ёғ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-мой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қатлами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лозим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Ушбу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мойлаш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деб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юритилади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ишлов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бериш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ишқаланиши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узилиши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камайтирилади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ишлов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берилган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толалардан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камроқ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ажралади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намлик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эса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яхши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сақланади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Айрим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ҳолларда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мойланган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ишкаланиш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коэффиценти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ортиб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кетади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сабаби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мой тола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томчилар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шаклида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ўрнашиб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қолиши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изоҳланади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Ишқаланиш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коэффицентига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намлик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ҳарорат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мой  тури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миқдори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каби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омиллар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кўрсатади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ҳар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бирини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турлича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шарт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шароит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технологик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омилларга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Ишқаланиш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натижасида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тола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зарядлари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тўпланиб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қолади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Тадқиқотчиларнинг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олган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натижалари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намлиги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6-8  %,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ҳавонинг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нисбий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намлиги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75%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бўлганда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электр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зарядини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бўлишини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камайишини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кўрсатади</a:t>
            </a:r>
            <a:r>
              <a:rPr lang="ru-RU" sz="2400" dirty="0">
                <a:solidFill>
                  <a:srgbClr val="7030A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7030A0"/>
              </a:solidFill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45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3800" y="1003300"/>
            <a:ext cx="9906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Ҳозирги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кунда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пахта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толасини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таркибида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сирт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фаол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моддалар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аралашмалар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кўпроқ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ишлатилмоқда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Ип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йигиришда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хом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ашё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таркиби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кўп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ташкил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этувчилардан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иборат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бўлганлиги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уларни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ўзига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хос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шарт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шароитларни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талаб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этади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Хом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ашёни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жараёнини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ўрганиш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олиб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борган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тадқиқотларда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тўрт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вариантдаги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пахта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толаси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чиқиндиларни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титиш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жараёнига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тадқиқ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этилган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Эмульсияловчи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аралашма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таркиби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жадвалда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келтирилган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17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119684"/>
              </p:ext>
            </p:extLst>
          </p:nvPr>
        </p:nvGraphicFramePr>
        <p:xfrm>
          <a:off x="1003300" y="1638300"/>
          <a:ext cx="10147299" cy="4445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8964"/>
                <a:gridCol w="4330714"/>
                <a:gridCol w="1268956"/>
                <a:gridCol w="1416458"/>
                <a:gridCol w="1187611"/>
                <a:gridCol w="1174596"/>
              </a:tblGrid>
              <a:tr h="75890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Т|р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Эмульсия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элементлари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Элементлар микдори, %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45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</a:tr>
              <a:tr h="330664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050" kern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ОП - 7                   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Олеин кислотаси     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Каустик                 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Техник глицерин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Ализарин мойи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Привацель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kern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Сув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693" marR="60693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11300" y="771482"/>
            <a:ext cx="8420100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жадвал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Эмульсияловчи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аралашма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29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3800" y="1397001"/>
            <a:ext cx="99187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Тажрибаларда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ОП-7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препаратидан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фойдаланилганда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технологик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жараёнларни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бориши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умуман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яхшиланган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бўлсада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ишқаланишни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камайиши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кузатилади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B0F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   	Олеин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кислотаси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асосидаги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эмульсия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нисбатан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яхши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натижаларни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беради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.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Алоҳида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тажрибада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эмульсия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миқдорини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тола 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массасига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нисбатан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0 дан 3 %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оширилганда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технологик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кўрсаткичларни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ўзгариш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қонунияти</a:t>
            </a:r>
            <a:r>
              <a:rPr lang="ru-RU" sz="3200" dirty="0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ru-RU" sz="3200" dirty="0" err="1">
                <a:solidFill>
                  <a:srgbClr val="00B0F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аниқланди</a:t>
            </a:r>
            <a:endParaRPr lang="ru-RU" sz="3200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02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33600" y="-1"/>
            <a:ext cx="2001520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6525579"/>
              </p:ext>
            </p:extLst>
          </p:nvPr>
        </p:nvGraphicFramePr>
        <p:xfrm>
          <a:off x="1066800" y="723900"/>
          <a:ext cx="10007600" cy="481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Диаграмма" r:id="rId3" imgW="6096000" imgH="4191000" progId="MSGraph.Chart.8">
                  <p:embed/>
                </p:oleObj>
              </mc:Choice>
              <mc:Fallback>
                <p:oleObj name="Диаграмма" r:id="rId3" imgW="6096000" imgH="4191000" progId="MSGraph.Chart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723900"/>
                        <a:ext cx="10007600" cy="4813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3400" y="5537200"/>
            <a:ext cx="10693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1 -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булакча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массаси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мг. 2-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чмкинди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микдори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3 -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даражаси</a:t>
            </a:r>
            <a:endParaRPr lang="ru-RU" sz="14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расм.Толаларни</a:t>
            </a: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эмульсиялашни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технологик</a:t>
            </a:r>
            <a:r>
              <a:rPr lang="ru-RU" sz="1400" b="1" dirty="0" smtClean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жараён</a:t>
            </a: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кўрсаткичларига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таъсири</a:t>
            </a:r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84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7600" y="787401"/>
            <a:ext cx="99695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Олинган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натижалар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эмульсия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миқдорини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2 % дан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ортгандан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кейин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салбий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таъсирлар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пайдо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бўлишини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кўрсатади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Чиқинди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миқдори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эса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деярли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тўғри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чизиқ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бўйлаб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камайиб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боради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Ализарин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мойи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привацель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асосидаги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эмульсия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ушбу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хулосаларга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тўғри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келади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ru-RU" sz="2000" dirty="0"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   	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Улардан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биронтасини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технологик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жихатдан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авфзал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дейиш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қийинроқ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Шунинг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учун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эмульсия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таркибини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,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уларнинг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нархи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ва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экологик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таъсирини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ҳисобга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олган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ҳолда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 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танлаш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тўғри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ҳисобланади</a:t>
            </a:r>
            <a:r>
              <a:rPr lang="ru-RU" sz="2800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0000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3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9800" y="575945"/>
            <a:ext cx="106553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78840" algn="just">
              <a:spcAft>
                <a:spcPts val="0"/>
              </a:spcAft>
            </a:pP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толаларини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эмульсиялашда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толани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юмшатиш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эгилувчанлигини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чўзилувчанлигини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электрланишини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камайтириш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мақсад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Эмульсиялашда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мойловчи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модда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молекуласи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жундаги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кератини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макромолекула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занжирининг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қисмига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кириб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боради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киришиш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занжир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бўғинларини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эркин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буралишини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таъминлайди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   	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Эмульсияловчи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аралашмада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ёғлар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10-30 %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гача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бўлиб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,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қолгани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сувдан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иборат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 Эмульсия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тайёрлаш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учун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ўсимлик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хайвонларнинг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ёғлари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, минерал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мойлар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мойловчи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моддалар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ишлатилади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Булар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жумласига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кашнич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, пахта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зайтун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каби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ўсимлик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мойлари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киради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 Минерал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мойлардан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урчуқ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соляр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мойини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нисбатан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арзон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бўлсада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толадан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ювиб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чиқариш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қийин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Ҳозирги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кунда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 олеин 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кислотасининг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минерал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мойлари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аралашмасидан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фойдаланилмокда</a:t>
            </a:r>
            <a:r>
              <a:rPr lang="ru-RU" sz="2400" dirty="0">
                <a:solidFill>
                  <a:srgbClr val="00B050"/>
                </a:solidFill>
                <a:latin typeface="Century Gothic" panose="020B0502020202020204" pitchFamily="34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70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500" y="765498"/>
            <a:ext cx="1010920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толаси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массасига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нисбатан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эмульсиядаги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мойлар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сарфи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дағал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5-9 %ни,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ингичка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жунга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0,8 - 2,5 % ни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ташкил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этади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аралашмалар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қуйидаги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таркибдаги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эмульсиядан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фойдаланиш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Ингичка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аралашмаларига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Олеин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кислотаси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- 25 %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Нашатир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спирти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- 1 %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Cув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- 74 %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Дағал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жун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аралашмаларига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Соляр </a:t>
            </a: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мойи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- 22 %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Олеин кислота                 - 4  %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Триэталонамин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- 4  %</a:t>
            </a:r>
            <a:endParaRPr lang="ru-RU" sz="1600" b="1" i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Сув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- 70 %</a:t>
            </a:r>
            <a:endParaRPr lang="ru-RU" sz="16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78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1400" y="734095"/>
            <a:ext cx="10210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Кимёвий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толалар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эмульсия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таркиби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тола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табиатига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  Эмульсия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сарфи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толалар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массасига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нисбатан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10 %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  Синтетик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толаларни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эмульсиялашда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антистатик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моддалар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кўпроқ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ишлатилади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Масалан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полиэфир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толалар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мўлжалланган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эмульсияда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антистатик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моддалар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         8-10 %,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сув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 92 - 90 %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тавсия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этилади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TimesUZ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Эмульсияларни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тайёрлаш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уларнинг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таркибига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мувофиқ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турли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қурилма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ускуналарда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амалга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оширилади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Тайёр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эмульсияни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оддий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пневматик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тизимда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қувурларда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махсус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очилган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туйнуклар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орқали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пуркагич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ёрдамида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қувурда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ҳаракатланаётган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толага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сочилади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.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Жун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ва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унинг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кимёвий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толалар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билан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аралашмаларини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эмульсиялаш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 ЗУ-Ш3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русумдаги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қурилмада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амалга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оширилади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Уни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титиш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аралаштириш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ёки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саваш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машиналаридан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кейин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ўрнатилади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Эмульсиялаш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қурилмасининг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унумдорлиги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1500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кг|соат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гача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боради</a:t>
            </a:r>
            <a:r>
              <a:rPr lang="ru-RU" sz="2400" dirty="0">
                <a:solidFill>
                  <a:srgbClr val="7030A0"/>
                </a:solidFill>
                <a:latin typeface="TimesUZ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7030A0"/>
              </a:solidFill>
              <a:latin typeface="TimesUZ"/>
            </a:endParaRPr>
          </a:p>
        </p:txBody>
      </p:sp>
    </p:spTree>
    <p:extLst>
      <p:ext uri="{BB962C8B-B14F-4D97-AF65-F5344CB8AC3E}">
        <p14:creationId xmlns:p14="http://schemas.microsoft.com/office/powerpoint/2010/main" val="225207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5700" y="1511301"/>
            <a:ext cx="99949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Эмульсияланган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толаларни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,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айниқса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жунни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қайта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ишлашда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махсус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камера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ёки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лабазларда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18-20</a:t>
            </a:r>
            <a:r>
              <a:rPr lang="ru-RU" sz="2800" baseline="300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о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ҳароратда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20-24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соат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мобайнида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сақланади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. Ушбу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вақт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ичида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эмульсия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толаларга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бир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текисда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тақсимланади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.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Эмульсиядаги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ёғни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сингиши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сақлашнинг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дастлабки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даврида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кучли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боради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ва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секин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аста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ютилиш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камайиб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боради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.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Сақлаш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муддати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узоқ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давом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этса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ёғ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толаларга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тўла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ўтиради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.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Лекин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уни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тараш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жараёнида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ажралиб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чиқиши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жуда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камайиб</a:t>
            </a:r>
            <a:r>
              <a:rPr lang="ru-RU" sz="2800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 </a:t>
            </a:r>
            <a:r>
              <a:rPr lang="ru-RU" sz="2800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</a:rPr>
              <a:t>кетади</a:t>
            </a:r>
            <a:endParaRPr lang="ru-RU" sz="2800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4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1400" y="889844"/>
            <a:ext cx="10160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err="1">
                <a:solidFill>
                  <a:srgbClr val="CC00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Чангли</a:t>
            </a:r>
            <a:r>
              <a:rPr lang="ru-RU" sz="2800" b="1" dirty="0">
                <a:solidFill>
                  <a:srgbClr val="CC00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C00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ҳавони</a:t>
            </a:r>
            <a:r>
              <a:rPr lang="ru-RU" sz="2800" b="1" dirty="0">
                <a:solidFill>
                  <a:srgbClr val="CC00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CC00CC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тозалаш</a:t>
            </a:r>
            <a:endParaRPr lang="ru-RU" sz="4400" b="1" dirty="0">
              <a:solidFill>
                <a:srgbClr val="CC00CC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rgbClr val="CC00CC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Ип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йигирув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фабрикасида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айникса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пахтани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титиш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саваш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цехларида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анча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ифлосланиб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кетади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Ана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шу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ифлос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ўрнига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цехга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киритилади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CC00CC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Пахта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тозалашда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ажралган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чангли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титиш-саваш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вентиляторларидан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чиқиб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ертўласига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йўналади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Ертўлага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кирган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ҳавонинг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тезлиги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кескин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пасаяди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бирга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кирган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калта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пол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ҳамда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деворларга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ўтиради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Чангдан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тозаланган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канал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минора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атмосферага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чиқариб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юборилади</a:t>
            </a:r>
            <a:r>
              <a:rPr lang="ru-RU" sz="2800" dirty="0">
                <a:solidFill>
                  <a:srgbClr val="CC00CC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CC00CC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50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747301"/>
            <a:ext cx="103632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ертўлалари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корхонанинг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анчагина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жойини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ишғол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Бундан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ташқари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доимо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ташқарига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чиқариб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туриш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натижасида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титиш-саваш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цехида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намлигини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бирдай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сақлаб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бўлмайди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айниқса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қиш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мавсумида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анчагина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беҳуда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сарф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Агар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ертўласи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ўз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вақтида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турилмаса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ёнгин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чиқиши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портлаш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хавфи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туғилади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сўнгги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вақтларда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курилаётган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ип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йигирув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корхоналарида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ертулалари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бўлмайди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ўрнига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махсус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камералар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ишлатилади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996600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Титиш-саваш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машиналарининг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вентиляторлари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тортиб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чангли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махсус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юборилади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секин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айланадиган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тўрли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барабан 4 дан (1111-расм)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иборат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Барабанларнинг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кўзли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тўрдир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Чангли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вентилятор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берилади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Калта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момиқлар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барабан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ёпишиб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қолади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тўрли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ичидан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ўтиб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тозаланади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барабаннинг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томонларидан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цехга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Барабанга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ёпишиб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қолган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қатлами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валик 5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ёрдамида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барабандан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ажратиб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олинади</a:t>
            </a:r>
            <a:r>
              <a:rPr lang="ru-RU" sz="2000" dirty="0">
                <a:solidFill>
                  <a:srgbClr val="9966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996600"/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83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52500" y="653441"/>
            <a:ext cx="1040130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алоҳида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хонага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қурилади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цехга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чиқаришдан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олдин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намлаш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-вентиляция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камераларидан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ўтказилади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эса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саваш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цехидаги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гигиеник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шароитларини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яхшилайди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altLang="ru-RU" sz="2000" b="1" i="1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Тўқимачилик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корхонаси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машиналаридан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чиққан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чангли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такомиллаштирилган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ишлатилади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асосан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титиш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агрегати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қўлланилади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филътрнинг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диаметри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400 мм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бўлиб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саккизта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1  дан (9999-расм)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иборат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Енглар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махсус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тўқилган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техникавий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мато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мовут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дан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ишланган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бўлиб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қути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лар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ўртасига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маҳкамланган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Чангли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вентилятор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темир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қути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га,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сўнгра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енгларга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мато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ўтиб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яна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цехга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берилади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енглар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ичида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қолади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маълум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миқдорда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йиғилгандан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кейин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қути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трубаси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қоп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4  га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тушади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Матога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ёпишиб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қолган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момиқни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енгга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ёгоч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оҳиста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1" i="1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урилади</a:t>
            </a:r>
            <a:r>
              <a:rPr kumimoji="0" lang="ru-RU" altLang="ru-RU" sz="24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3200" b="1" i="1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27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87400" y="881315"/>
            <a:ext cx="1035050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Саваш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ишлатилмайди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чунки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саваш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машиналарининг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вентиляторлари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2-3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соат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ишлагандан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кейин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улардаги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босим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 мм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сув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устунига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кўтарилади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филътрларнинг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ўтказиши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25-30  %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гача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камаяди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Филътрларни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цехда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бўлмаслиги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қоплар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ўрнига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қути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 га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клапанли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қувур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уланиб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бир-бирига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яқин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ҳамма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бирлаштирилади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Кувурнинг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учи  тез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юрар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конденсерга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уланган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Филътрни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учун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клапан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очилади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конденсер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момиқни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сўриб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олиб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ертўлага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олиб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кетади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Ҳозир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автоматик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равишда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ишлайдигон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бошқа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конструкцияли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филътрлар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ҳам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ишлатилмокда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Шундай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фильтрлардан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бири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ФТ-2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русумли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икки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боскичли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фильтр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қўлланилмокда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Саваш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машинасининг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вентиляторидан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кувур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9 га (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расм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келган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чангли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вентилятор 8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ёрдамида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узутувчи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қувур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тўрли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барабан 2 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тортилади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5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01700" y="556668"/>
            <a:ext cx="10375900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Барабан 2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сиртида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чангдан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ҳосил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бўлган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қатлам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фильтр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вазифасини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бажаради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Барабан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жуда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секин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айланиб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ушбу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қатламни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ажратувчи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валик 3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таъсирига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олиб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келади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Валик 3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ажратган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қатлам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бункер 5 га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тушади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Тўрли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барабан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устида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тўсиқ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1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ўрнатилган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Вентилятор 8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босими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таъсирида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барабанда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дастлабки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тозаланган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ён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томондаги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каналлар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билан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боғланган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йўналтирувчи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канал 6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орқали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фильтрлар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12 га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узатилади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Иккинчи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босқичда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фильтрлар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тўла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тозалайди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жараёнида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фильтр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матосига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ўтириб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самарадорлигини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оширади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3-4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соат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ишлагандан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сўнг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махсус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пневматик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тебрантирувчи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механизмлар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ишга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туширилади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Тебраниш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натижаси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фильтрлардаги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момиқ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чанг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бункер 11 га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тўкилади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Monotype Corsiva" panose="03010101010201010101" pitchFamily="66" charset="0"/>
              </a:rPr>
              <a:t> </a:t>
            </a:r>
            <a:endParaRPr kumimoji="0" lang="ru-RU" altLang="ru-RU" sz="3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68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500" y="939800"/>
            <a:ext cx="10109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Пневматик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тизим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фильтрларнинг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устидан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ичига,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яъни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қарама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қарши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йўналишда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ҳавони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узатгани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тебранувчи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механизм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планкалари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енгларни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силкитиши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ҳисобига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фильтр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яхши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тозаланади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FF"/>
              </a:solidFill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Бункерлар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11 дан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чиқиндини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чиқаришда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клапанлар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очилади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Енгли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филтрни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бункерларни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тозалашда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вентилятор 8 </a:t>
            </a:r>
            <a:r>
              <a:rPr lang="ru-RU" sz="3200" dirty="0" err="1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тўхтатилади</a:t>
            </a:r>
            <a:r>
              <a:rPr lang="ru-RU" sz="3200" dirty="0">
                <a:solidFill>
                  <a:srgbClr val="0000FF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rgbClr val="0000FF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9700" y="1193800"/>
            <a:ext cx="93218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3200" b="1" kern="8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Таянч</a:t>
            </a:r>
            <a:r>
              <a:rPr lang="ru-RU" sz="3200" b="1" kern="8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8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сўз</a:t>
            </a:r>
            <a:r>
              <a:rPr lang="ru-RU" sz="3200" b="1" kern="8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8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3200" b="1" kern="8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kern="8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иборалар</a:t>
            </a:r>
            <a:endParaRPr lang="ru-RU" sz="2800" b="1" kern="800" dirty="0">
              <a:solidFill>
                <a:srgbClr val="00B050"/>
              </a:solidFill>
              <a:latin typeface="Bodo Times UZ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rgbClr val="00B050"/>
              </a:solidFill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Агрегат, машина, 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бошқариш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датчик,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тўлдириш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ростлаш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мой,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эмулсия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технологик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кўрсаткичи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рецепт,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таркиб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сочиш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пуркаш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чанг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момиқ</a:t>
            </a:r>
            <a:r>
              <a:rPr lang="ru-RU" sz="28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фильтр.</a:t>
            </a:r>
            <a:endParaRPr lang="ru-RU" sz="3200" dirty="0">
              <a:solidFill>
                <a:srgbClr val="00B050"/>
              </a:solidFill>
              <a:effectLst/>
              <a:latin typeface="Times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60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2000"/>
            <a:ext cx="107823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Адабиётлар</a:t>
            </a:r>
            <a:r>
              <a:rPr lang="ru-RU" sz="20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Марасулов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Ш.Р. Пахта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химявий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толаларни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йигириш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 Тошкент.1978й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Борзунов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И.Г Прядение хлопка  и  химических  волокон.    М.,1982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Широков В.П. Справочник по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хлопкапрядению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М. 1985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Бадалов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К.И.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Лабараторн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ў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практикум по прядению  хлопка     и химических   волокон. М. 1978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Макаров А.И. Расчет и конструирование машин 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прядилъного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производства М. 1981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`</a:t>
            </a:r>
            <a:r>
              <a:rPr lang="en-US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zRst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604 - 2001. Пахта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толаси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Техник </a:t>
            </a:r>
            <a:r>
              <a:rPr lang="ru-RU" i="1" dirty="0" err="1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шартлари</a:t>
            </a:r>
            <a:r>
              <a:rPr lang="ru-RU" i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00206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46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252525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</TotalTime>
  <Words>1626</Words>
  <Application>Microsoft Office PowerPoint</Application>
  <PresentationFormat>Широкоэкранный</PresentationFormat>
  <Paragraphs>144</Paragraphs>
  <Slides>27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9" baseType="lpstr">
      <vt:lpstr>Arial</vt:lpstr>
      <vt:lpstr>Arial Black</vt:lpstr>
      <vt:lpstr>Arial Narrow</vt:lpstr>
      <vt:lpstr>Bodo Times UZ</vt:lpstr>
      <vt:lpstr>Calibri</vt:lpstr>
      <vt:lpstr>Century Gothic</vt:lpstr>
      <vt:lpstr>Garamond</vt:lpstr>
      <vt:lpstr>Monotype Corsiva</vt:lpstr>
      <vt:lpstr>Times New Roman</vt:lpstr>
      <vt:lpstr>TimesUZ</vt:lpstr>
      <vt:lpstr>Натуральные материалы</vt:lpstr>
      <vt:lpstr>Диаграмма Microsoft Graph</vt:lpstr>
      <vt:lpstr>14-МАЪРУЗА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14-МАЪРУЗА</dc:title>
  <dc:creator>SAIDASROR</dc:creator>
  <cp:lastModifiedBy>SAIDASROR</cp:lastModifiedBy>
  <cp:revision>5</cp:revision>
  <dcterms:created xsi:type="dcterms:W3CDTF">2018-09-28T16:51:38Z</dcterms:created>
  <dcterms:modified xsi:type="dcterms:W3CDTF">2018-09-28T17:32:50Z</dcterms:modified>
</cp:coreProperties>
</file>