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7"/>
  </p:notesMasterIdLst>
  <p:sldIdLst>
    <p:sldId id="324" r:id="rId2"/>
    <p:sldId id="330" r:id="rId3"/>
    <p:sldId id="314" r:id="rId4"/>
    <p:sldId id="355" r:id="rId5"/>
    <p:sldId id="325" r:id="rId6"/>
    <p:sldId id="356" r:id="rId7"/>
    <p:sldId id="400" r:id="rId8"/>
    <p:sldId id="357" r:id="rId9"/>
    <p:sldId id="389" r:id="rId10"/>
    <p:sldId id="388" r:id="rId11"/>
    <p:sldId id="359" r:id="rId12"/>
    <p:sldId id="342" r:id="rId13"/>
    <p:sldId id="361" r:id="rId14"/>
    <p:sldId id="362" r:id="rId15"/>
    <p:sldId id="363" r:id="rId16"/>
    <p:sldId id="364" r:id="rId17"/>
    <p:sldId id="360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4" r:id="rId26"/>
    <p:sldId id="375" r:id="rId27"/>
    <p:sldId id="383" r:id="rId28"/>
    <p:sldId id="390" r:id="rId29"/>
    <p:sldId id="391" r:id="rId30"/>
    <p:sldId id="376" r:id="rId31"/>
    <p:sldId id="385" r:id="rId32"/>
    <p:sldId id="387" r:id="rId33"/>
    <p:sldId id="384" r:id="rId34"/>
    <p:sldId id="378" r:id="rId35"/>
    <p:sldId id="392" r:id="rId36"/>
    <p:sldId id="394" r:id="rId37"/>
    <p:sldId id="393" r:id="rId38"/>
    <p:sldId id="395" r:id="rId39"/>
    <p:sldId id="396" r:id="rId40"/>
    <p:sldId id="397" r:id="rId41"/>
    <p:sldId id="398" r:id="rId42"/>
    <p:sldId id="402" r:id="rId43"/>
    <p:sldId id="399" r:id="rId44"/>
    <p:sldId id="365" r:id="rId45"/>
    <p:sldId id="354" r:id="rId46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271" autoAdjust="0"/>
    <p:restoredTop sz="94660"/>
  </p:normalViewPr>
  <p:slideViewPr>
    <p:cSldViewPr>
      <p:cViewPr>
        <p:scale>
          <a:sx n="100" d="100"/>
          <a:sy n="100" d="100"/>
        </p:scale>
        <p:origin x="-1968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A3501A-B24A-4A8B-97E2-CE0A77FFEBDB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923DFA-4351-4E64-BC31-1A3FF3C68FD3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1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Aniqlash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33C6685-87E7-4068-8D5C-571DD2E97FEE}" type="parTrans" cxnId="{7C989BAA-739C-441A-9BDA-AA1355D3CF77}">
      <dgm:prSet/>
      <dgm:spPr/>
      <dgm:t>
        <a:bodyPr/>
        <a:lstStyle/>
        <a:p>
          <a:endParaRPr lang="ru-RU"/>
        </a:p>
      </dgm:t>
    </dgm:pt>
    <dgm:pt modelId="{5C63E17B-CD74-4344-B76D-B4B4BC0426C9}" type="sibTrans" cxnId="{7C989BAA-739C-441A-9BDA-AA1355D3CF77}">
      <dgm:prSet/>
      <dgm:spPr/>
      <dgm:t>
        <a:bodyPr/>
        <a:lstStyle/>
        <a:p>
          <a:endParaRPr lang="ru-RU"/>
        </a:p>
      </dgm:t>
    </dgm:pt>
    <dgm:pt modelId="{D68A8B6F-67F1-41B1-B8C3-B05F73C3AB01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1800" dirty="0" err="1" smtClean="0">
              <a:solidFill>
                <a:srgbClr val="002060"/>
              </a:solidFill>
            </a:rPr>
            <a:t>O’xshatma</a:t>
          </a:r>
          <a:endParaRPr lang="ru-RU" sz="1800" dirty="0">
            <a:solidFill>
              <a:srgbClr val="002060"/>
            </a:solidFill>
          </a:endParaRPr>
        </a:p>
      </dgm:t>
    </dgm:pt>
    <dgm:pt modelId="{4246D835-146B-4AB5-A0E1-CAA364B717BB}" type="parTrans" cxnId="{CD8E4D01-3312-4B0C-94B8-CA89E890C3A3}">
      <dgm:prSet/>
      <dgm:spPr/>
      <dgm:t>
        <a:bodyPr/>
        <a:lstStyle/>
        <a:p>
          <a:endParaRPr lang="ru-RU"/>
        </a:p>
      </dgm:t>
    </dgm:pt>
    <dgm:pt modelId="{A395637B-6CF8-4314-AC12-72AAC1578703}" type="sibTrans" cxnId="{CD8E4D01-3312-4B0C-94B8-CA89E890C3A3}">
      <dgm:prSet/>
      <dgm:spPr/>
      <dgm:t>
        <a:bodyPr/>
        <a:lstStyle/>
        <a:p>
          <a:endParaRPr lang="ru-RU"/>
        </a:p>
      </dgm:t>
    </dgm:pt>
    <dgm:pt modelId="{D8A288F9-A179-4F46-AC77-99392647B645}">
      <dgm:prSet phldrT="[Текст]"/>
      <dgm:spPr>
        <a:solidFill>
          <a:srgbClr val="FFC00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Kuzatuv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B674D0E8-A5AC-49D0-A39D-102AF77D32EE}" type="parTrans" cxnId="{631FEC21-6054-484E-AAE4-A67BDD4B312C}">
      <dgm:prSet/>
      <dgm:spPr/>
      <dgm:t>
        <a:bodyPr/>
        <a:lstStyle/>
        <a:p>
          <a:endParaRPr lang="ru-RU"/>
        </a:p>
      </dgm:t>
    </dgm:pt>
    <dgm:pt modelId="{3F08B64A-9655-4480-9D20-20A6174AEFB1}" type="sibTrans" cxnId="{631FEC21-6054-484E-AAE4-A67BDD4B312C}">
      <dgm:prSet/>
      <dgm:spPr/>
      <dgm:t>
        <a:bodyPr/>
        <a:lstStyle/>
        <a:p>
          <a:endParaRPr lang="ru-RU"/>
        </a:p>
      </dgm:t>
    </dgm:pt>
    <dgm:pt modelId="{35D5E5F4-5DCF-4B26-9A4B-EFC97FCD6E7E}">
      <dgm:prSet phldrT="[Текст]"/>
      <dgm:spPr>
        <a:solidFill>
          <a:srgbClr val="FFC00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Tahlil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872D66F3-4A44-4A20-B826-5A5552639890}" type="parTrans" cxnId="{4DD3DC3C-9641-4CD4-B087-C2768E640E71}">
      <dgm:prSet/>
      <dgm:spPr/>
      <dgm:t>
        <a:bodyPr/>
        <a:lstStyle/>
        <a:p>
          <a:endParaRPr lang="ru-RU"/>
        </a:p>
      </dgm:t>
    </dgm:pt>
    <dgm:pt modelId="{7AA8C019-1E83-4819-AB28-CF22E4CA28E2}" type="sibTrans" cxnId="{4DD3DC3C-9641-4CD4-B087-C2768E640E71}">
      <dgm:prSet/>
      <dgm:spPr/>
      <dgm:t>
        <a:bodyPr/>
        <a:lstStyle/>
        <a:p>
          <a:endParaRPr lang="ru-RU"/>
        </a:p>
      </dgm:t>
    </dgm:pt>
    <dgm:pt modelId="{3D53AE39-9184-4FC1-801B-292BD0B4BFFE}">
      <dgm:prSet phldrT="[Текст]"/>
      <dgm:spPr>
        <a:solidFill>
          <a:srgbClr val="FFC000"/>
        </a:solidFill>
      </dgm:spPr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optimal</a:t>
          </a:r>
          <a:endParaRPr lang="ru-RU" dirty="0">
            <a:solidFill>
              <a:srgbClr val="002060"/>
            </a:solidFill>
          </a:endParaRPr>
        </a:p>
      </dgm:t>
    </dgm:pt>
    <dgm:pt modelId="{029C3D36-90A0-42F9-8111-436FFB114751}" type="parTrans" cxnId="{AA6C9CF4-66C6-4E54-AE6D-6B7018310AA8}">
      <dgm:prSet/>
      <dgm:spPr/>
      <dgm:t>
        <a:bodyPr/>
        <a:lstStyle/>
        <a:p>
          <a:endParaRPr lang="ru-RU"/>
        </a:p>
      </dgm:t>
    </dgm:pt>
    <dgm:pt modelId="{2704BE26-EABC-422F-9023-0C5ED2B00BEF}" type="sibTrans" cxnId="{AA6C9CF4-66C6-4E54-AE6D-6B7018310AA8}">
      <dgm:prSet/>
      <dgm:spPr/>
      <dgm:t>
        <a:bodyPr/>
        <a:lstStyle/>
        <a:p>
          <a:endParaRPr lang="ru-RU"/>
        </a:p>
      </dgm:t>
    </dgm:pt>
    <dgm:pt modelId="{53AFEC53-79DC-4B2C-97D6-29A6957D6021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EEA68269-8BF4-42A3-9E55-2BB6176D3B8D}" type="parTrans" cxnId="{5B966541-43BE-446F-8715-7EA6826F742B}">
      <dgm:prSet/>
      <dgm:spPr/>
      <dgm:t>
        <a:bodyPr/>
        <a:lstStyle/>
        <a:p>
          <a:endParaRPr lang="ru-RU"/>
        </a:p>
      </dgm:t>
    </dgm:pt>
    <dgm:pt modelId="{33AFBBDF-97C7-4B22-9928-EA5A35F75B68}" type="sibTrans" cxnId="{5B966541-43BE-446F-8715-7EA6826F742B}">
      <dgm:prSet/>
      <dgm:spPr/>
      <dgm:t>
        <a:bodyPr/>
        <a:lstStyle/>
        <a:p>
          <a:endParaRPr lang="ru-RU"/>
        </a:p>
      </dgm:t>
    </dgm:pt>
    <dgm:pt modelId="{052ED3EF-26C0-4D67-8E84-11C96996703D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20A4C4FA-1525-4DE0-A792-D2A11624DDA4}" type="parTrans" cxnId="{8A93D00B-8769-4385-8218-211BA4C66E43}">
      <dgm:prSet/>
      <dgm:spPr/>
      <dgm:t>
        <a:bodyPr/>
        <a:lstStyle/>
        <a:p>
          <a:endParaRPr lang="ru-RU"/>
        </a:p>
      </dgm:t>
    </dgm:pt>
    <dgm:pt modelId="{BB76A58C-9855-4D6A-9ADC-12676D6E5B54}" type="sibTrans" cxnId="{8A93D00B-8769-4385-8218-211BA4C66E43}">
      <dgm:prSet/>
      <dgm:spPr/>
      <dgm:t>
        <a:bodyPr/>
        <a:lstStyle/>
        <a:p>
          <a:endParaRPr lang="ru-RU"/>
        </a:p>
      </dgm:t>
    </dgm:pt>
    <dgm:pt modelId="{75A5823D-D9FF-47C8-B5B3-149CAB756F07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329B7C24-C729-4417-8F5E-008191E6449E}" type="parTrans" cxnId="{56DAE9FB-B463-42AD-8DD8-0C65C415C98A}">
      <dgm:prSet/>
      <dgm:spPr/>
      <dgm:t>
        <a:bodyPr/>
        <a:lstStyle/>
        <a:p>
          <a:endParaRPr lang="ru-RU"/>
        </a:p>
      </dgm:t>
    </dgm:pt>
    <dgm:pt modelId="{1AB50368-91E7-43A5-B17C-CAF0E18D31FF}" type="sibTrans" cxnId="{56DAE9FB-B463-42AD-8DD8-0C65C415C98A}">
      <dgm:prSet/>
      <dgm:spPr/>
      <dgm:t>
        <a:bodyPr/>
        <a:lstStyle/>
        <a:p>
          <a:endParaRPr lang="ru-RU"/>
        </a:p>
      </dgm:t>
    </dgm:pt>
    <dgm:pt modelId="{AC8F6980-5336-4EA9-BEE4-F2C6B0E73E84}" type="pres">
      <dgm:prSet presAssocID="{F7A3501A-B24A-4A8B-97E2-CE0A77FFEBD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CF20B3-6852-4781-8BF9-1EA01DFD363D}" type="pres">
      <dgm:prSet presAssocID="{59923DFA-4351-4E64-BC31-1A3FF3C68FD3}" presName="node" presStyleLbl="node1" presStyleIdx="0" presStyleCnt="8" custScaleX="109796" custScaleY="109795" custRadScaleRad="100123" custRadScaleInc="-3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EB1A55-62C6-42A1-9720-766F5A977470}" type="pres">
      <dgm:prSet presAssocID="{5C63E17B-CD74-4344-B76D-B4B4BC0426C9}" presName="sibTrans" presStyleLbl="sibTrans2D1" presStyleIdx="0" presStyleCnt="8"/>
      <dgm:spPr/>
      <dgm:t>
        <a:bodyPr/>
        <a:lstStyle/>
        <a:p>
          <a:endParaRPr lang="ru-RU"/>
        </a:p>
      </dgm:t>
    </dgm:pt>
    <dgm:pt modelId="{ADF041C1-D161-49EC-99EC-7983B9543315}" type="pres">
      <dgm:prSet presAssocID="{5C63E17B-CD74-4344-B76D-B4B4BC0426C9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9DD34ABB-3FDC-46E1-AB44-10BD34136A24}" type="pres">
      <dgm:prSet presAssocID="{75A5823D-D9FF-47C8-B5B3-149CAB756F07}" presName="node" presStyleLbl="node1" presStyleIdx="1" presStyleCnt="8" custScaleX="122136" custScaleY="117238" custRadScaleRad="101037" custRadScaleInc="-1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ECE6F7-712E-4DE1-9936-FA0D696CF34F}" type="pres">
      <dgm:prSet presAssocID="{1AB50368-91E7-43A5-B17C-CAF0E18D31FF}" presName="sibTrans" presStyleLbl="sibTrans2D1" presStyleIdx="1" presStyleCnt="8"/>
      <dgm:spPr/>
      <dgm:t>
        <a:bodyPr/>
        <a:lstStyle/>
        <a:p>
          <a:endParaRPr lang="ru-RU"/>
        </a:p>
      </dgm:t>
    </dgm:pt>
    <dgm:pt modelId="{4994CFFF-6E65-4C98-BF6E-0EA37DC54F72}" type="pres">
      <dgm:prSet presAssocID="{1AB50368-91E7-43A5-B17C-CAF0E18D31FF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7B33C292-BF4B-4754-BEF7-AF78935A1E36}" type="pres">
      <dgm:prSet presAssocID="{D68A8B6F-67F1-41B1-B8C3-B05F73C3AB01}" presName="node" presStyleLbl="node1" presStyleIdx="2" presStyleCnt="8" custScaleX="101453" custScaleY="104999" custRadScaleRad="98349" custRadScaleInc="1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BE6B8-CC1A-4640-BD49-791FE2A101B3}" type="pres">
      <dgm:prSet presAssocID="{A395637B-6CF8-4314-AC12-72AAC1578703}" presName="sibTrans" presStyleLbl="sibTrans2D1" presStyleIdx="2" presStyleCnt="8"/>
      <dgm:spPr/>
      <dgm:t>
        <a:bodyPr/>
        <a:lstStyle/>
        <a:p>
          <a:endParaRPr lang="ru-RU"/>
        </a:p>
      </dgm:t>
    </dgm:pt>
    <dgm:pt modelId="{D9ECACF0-36E0-4BB3-A9EF-A44B4C8EF21C}" type="pres">
      <dgm:prSet presAssocID="{A395637B-6CF8-4314-AC12-72AAC1578703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300CCCB8-D301-4976-A33D-7B00CDC5ECF9}" type="pres">
      <dgm:prSet presAssocID="{052ED3EF-26C0-4D67-8E84-11C96996703D}" presName="node" presStyleLbl="node1" presStyleIdx="3" presStyleCnt="8" custScaleX="122136" custScaleY="122136" custRadScaleRad="100991" custRadScaleInc="5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CCF3EE-6F83-4FDB-94D2-AE1DD7264F05}" type="pres">
      <dgm:prSet presAssocID="{BB76A58C-9855-4D6A-9ADC-12676D6E5B54}" presName="sibTrans" presStyleLbl="sibTrans2D1" presStyleIdx="3" presStyleCnt="8"/>
      <dgm:spPr/>
      <dgm:t>
        <a:bodyPr/>
        <a:lstStyle/>
        <a:p>
          <a:endParaRPr lang="ru-RU"/>
        </a:p>
      </dgm:t>
    </dgm:pt>
    <dgm:pt modelId="{A34B0D08-7DF8-4F36-B91E-721303ACFE9E}" type="pres">
      <dgm:prSet presAssocID="{BB76A58C-9855-4D6A-9ADC-12676D6E5B54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3B5EB8C7-F2FB-49F5-9DCF-4407FD6C2BDB}" type="pres">
      <dgm:prSet presAssocID="{53AFEC53-79DC-4B2C-97D6-29A6957D6021}" presName="node" presStyleLbl="node1" presStyleIdx="4" presStyleCnt="8" custScaleX="113412" custScaleY="111033" custRadScaleRad="99553" custRadScaleInc="5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64B501-CF2B-4578-90AE-7185657E2192}" type="pres">
      <dgm:prSet presAssocID="{33AFBBDF-97C7-4B22-9928-EA5A35F75B68}" presName="sibTrans" presStyleLbl="sibTrans2D1" presStyleIdx="4" presStyleCnt="8"/>
      <dgm:spPr/>
      <dgm:t>
        <a:bodyPr/>
        <a:lstStyle/>
        <a:p>
          <a:endParaRPr lang="ru-RU"/>
        </a:p>
      </dgm:t>
    </dgm:pt>
    <dgm:pt modelId="{0E6DCE56-F6CF-4210-A1A9-4326BAF14D65}" type="pres">
      <dgm:prSet presAssocID="{33AFBBDF-97C7-4B22-9928-EA5A35F75B68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B3EDD9A8-7661-4D88-A96B-9178A67B3399}" type="pres">
      <dgm:prSet presAssocID="{D8A288F9-A179-4F46-AC77-99392647B645}" presName="node" presStyleLbl="node1" presStyleIdx="5" presStyleCnt="8" custScaleX="111662" custScaleY="1157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EA989-73FE-4AC8-BAB2-D3E20967A062}" type="pres">
      <dgm:prSet presAssocID="{3F08B64A-9655-4480-9D20-20A6174AEFB1}" presName="sibTrans" presStyleLbl="sibTrans2D1" presStyleIdx="5" presStyleCnt="8"/>
      <dgm:spPr/>
      <dgm:t>
        <a:bodyPr/>
        <a:lstStyle/>
        <a:p>
          <a:endParaRPr lang="ru-RU"/>
        </a:p>
      </dgm:t>
    </dgm:pt>
    <dgm:pt modelId="{182CE966-12BB-4192-A5D3-BCBE68A988FD}" type="pres">
      <dgm:prSet presAssocID="{3F08B64A-9655-4480-9D20-20A6174AEFB1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505B25A8-6ECB-470B-AA47-154EBE52922D}" type="pres">
      <dgm:prSet presAssocID="{35D5E5F4-5DCF-4B26-9A4B-EFC97FCD6E7E}" presName="node" presStyleLbl="node1" presStyleIdx="6" presStyleCnt="8" custScaleX="115553" custScaleY="112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4C19FF-2F2E-4A84-820F-878A2249E88B}" type="pres">
      <dgm:prSet presAssocID="{7AA8C019-1E83-4819-AB28-CF22E4CA28E2}" presName="sibTrans" presStyleLbl="sibTrans2D1" presStyleIdx="6" presStyleCnt="8"/>
      <dgm:spPr/>
      <dgm:t>
        <a:bodyPr/>
        <a:lstStyle/>
        <a:p>
          <a:endParaRPr lang="ru-RU"/>
        </a:p>
      </dgm:t>
    </dgm:pt>
    <dgm:pt modelId="{0440F626-B68D-44C1-AB40-AABEB5EE508C}" type="pres">
      <dgm:prSet presAssocID="{7AA8C019-1E83-4819-AB28-CF22E4CA28E2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9EF7AA67-8AF8-4328-B634-253B983435D7}" type="pres">
      <dgm:prSet presAssocID="{3D53AE39-9184-4FC1-801B-292BD0B4BFFE}" presName="node" presStyleLbl="node1" presStyleIdx="7" presStyleCnt="8" custScaleX="116226" custScaleY="1184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5E010-447C-47F4-946A-24107D3C888F}" type="pres">
      <dgm:prSet presAssocID="{2704BE26-EABC-422F-9023-0C5ED2B00BEF}" presName="sibTrans" presStyleLbl="sibTrans2D1" presStyleIdx="7" presStyleCnt="8"/>
      <dgm:spPr/>
      <dgm:t>
        <a:bodyPr/>
        <a:lstStyle/>
        <a:p>
          <a:endParaRPr lang="ru-RU"/>
        </a:p>
      </dgm:t>
    </dgm:pt>
    <dgm:pt modelId="{CABB1627-6A5B-4943-BE52-BDB10F5965C5}" type="pres">
      <dgm:prSet presAssocID="{2704BE26-EABC-422F-9023-0C5ED2B00BEF}" presName="connectorText" presStyleLbl="sibTrans2D1" presStyleIdx="7" presStyleCnt="8"/>
      <dgm:spPr/>
      <dgm:t>
        <a:bodyPr/>
        <a:lstStyle/>
        <a:p>
          <a:endParaRPr lang="ru-RU"/>
        </a:p>
      </dgm:t>
    </dgm:pt>
  </dgm:ptLst>
  <dgm:cxnLst>
    <dgm:cxn modelId="{958FC817-C1DF-4C1A-8565-0A0F65EEA79D}" type="presOf" srcId="{BB76A58C-9855-4D6A-9ADC-12676D6E5B54}" destId="{A34B0D08-7DF8-4F36-B91E-721303ACFE9E}" srcOrd="1" destOrd="0" presId="urn:microsoft.com/office/officeart/2005/8/layout/cycle2"/>
    <dgm:cxn modelId="{AA6C9CF4-66C6-4E54-AE6D-6B7018310AA8}" srcId="{F7A3501A-B24A-4A8B-97E2-CE0A77FFEBDB}" destId="{3D53AE39-9184-4FC1-801B-292BD0B4BFFE}" srcOrd="7" destOrd="0" parTransId="{029C3D36-90A0-42F9-8111-436FFB114751}" sibTransId="{2704BE26-EABC-422F-9023-0C5ED2B00BEF}"/>
    <dgm:cxn modelId="{2266D6A8-A192-4F7A-A739-B86C4DBCA68C}" type="presOf" srcId="{F7A3501A-B24A-4A8B-97E2-CE0A77FFEBDB}" destId="{AC8F6980-5336-4EA9-BEE4-F2C6B0E73E84}" srcOrd="0" destOrd="0" presId="urn:microsoft.com/office/officeart/2005/8/layout/cycle2"/>
    <dgm:cxn modelId="{1061B34D-0A7C-4473-AF10-B9CDB6E25725}" type="presOf" srcId="{2704BE26-EABC-422F-9023-0C5ED2B00BEF}" destId="{CABB1627-6A5B-4943-BE52-BDB10F5965C5}" srcOrd="1" destOrd="0" presId="urn:microsoft.com/office/officeart/2005/8/layout/cycle2"/>
    <dgm:cxn modelId="{645B86CA-7712-4780-95F1-60CBAFBEF524}" type="presOf" srcId="{59923DFA-4351-4E64-BC31-1A3FF3C68FD3}" destId="{DBCF20B3-6852-4781-8BF9-1EA01DFD363D}" srcOrd="0" destOrd="0" presId="urn:microsoft.com/office/officeart/2005/8/layout/cycle2"/>
    <dgm:cxn modelId="{8FCC3BBF-1969-4E7D-A441-5964C8A108DD}" type="presOf" srcId="{3F08B64A-9655-4480-9D20-20A6174AEFB1}" destId="{E77EA989-73FE-4AC8-BAB2-D3E20967A062}" srcOrd="0" destOrd="0" presId="urn:microsoft.com/office/officeart/2005/8/layout/cycle2"/>
    <dgm:cxn modelId="{5B09E646-7C15-4C9D-A89C-C6B6A341BDA2}" type="presOf" srcId="{5C63E17B-CD74-4344-B76D-B4B4BC0426C9}" destId="{ADF041C1-D161-49EC-99EC-7983B9543315}" srcOrd="1" destOrd="0" presId="urn:microsoft.com/office/officeart/2005/8/layout/cycle2"/>
    <dgm:cxn modelId="{8A93D00B-8769-4385-8218-211BA4C66E43}" srcId="{F7A3501A-B24A-4A8B-97E2-CE0A77FFEBDB}" destId="{052ED3EF-26C0-4D67-8E84-11C96996703D}" srcOrd="3" destOrd="0" parTransId="{20A4C4FA-1525-4DE0-A792-D2A11624DDA4}" sibTransId="{BB76A58C-9855-4D6A-9ADC-12676D6E5B54}"/>
    <dgm:cxn modelId="{56DAE9FB-B463-42AD-8DD8-0C65C415C98A}" srcId="{F7A3501A-B24A-4A8B-97E2-CE0A77FFEBDB}" destId="{75A5823D-D9FF-47C8-B5B3-149CAB756F07}" srcOrd="1" destOrd="0" parTransId="{329B7C24-C729-4417-8F5E-008191E6449E}" sibTransId="{1AB50368-91E7-43A5-B17C-CAF0E18D31FF}"/>
    <dgm:cxn modelId="{5737FF13-4408-4F15-ACD2-892FBED41716}" type="presOf" srcId="{052ED3EF-26C0-4D67-8E84-11C96996703D}" destId="{300CCCB8-D301-4976-A33D-7B00CDC5ECF9}" srcOrd="0" destOrd="0" presId="urn:microsoft.com/office/officeart/2005/8/layout/cycle2"/>
    <dgm:cxn modelId="{5B966541-43BE-446F-8715-7EA6826F742B}" srcId="{F7A3501A-B24A-4A8B-97E2-CE0A77FFEBDB}" destId="{53AFEC53-79DC-4B2C-97D6-29A6957D6021}" srcOrd="4" destOrd="0" parTransId="{EEA68269-8BF4-42A3-9E55-2BB6176D3B8D}" sibTransId="{33AFBBDF-97C7-4B22-9928-EA5A35F75B68}"/>
    <dgm:cxn modelId="{5F82B9E4-1D73-471B-935F-8352CA4FBF9D}" type="presOf" srcId="{D68A8B6F-67F1-41B1-B8C3-B05F73C3AB01}" destId="{7B33C292-BF4B-4754-BEF7-AF78935A1E36}" srcOrd="0" destOrd="0" presId="urn:microsoft.com/office/officeart/2005/8/layout/cycle2"/>
    <dgm:cxn modelId="{373A0F8F-1BBB-4D2C-8AE5-3F3CF178381A}" type="presOf" srcId="{1AB50368-91E7-43A5-B17C-CAF0E18D31FF}" destId="{BDECE6F7-712E-4DE1-9936-FA0D696CF34F}" srcOrd="0" destOrd="0" presId="urn:microsoft.com/office/officeart/2005/8/layout/cycle2"/>
    <dgm:cxn modelId="{7D82B46C-F7EB-4230-A63A-12750210A1E0}" type="presOf" srcId="{D8A288F9-A179-4F46-AC77-99392647B645}" destId="{B3EDD9A8-7661-4D88-A96B-9178A67B3399}" srcOrd="0" destOrd="0" presId="urn:microsoft.com/office/officeart/2005/8/layout/cycle2"/>
    <dgm:cxn modelId="{CD8E4D01-3312-4B0C-94B8-CA89E890C3A3}" srcId="{F7A3501A-B24A-4A8B-97E2-CE0A77FFEBDB}" destId="{D68A8B6F-67F1-41B1-B8C3-B05F73C3AB01}" srcOrd="2" destOrd="0" parTransId="{4246D835-146B-4AB5-A0E1-CAA364B717BB}" sibTransId="{A395637B-6CF8-4314-AC12-72AAC1578703}"/>
    <dgm:cxn modelId="{07DA36ED-79B4-4F4B-A05C-C42D719CF829}" type="presOf" srcId="{53AFEC53-79DC-4B2C-97D6-29A6957D6021}" destId="{3B5EB8C7-F2FB-49F5-9DCF-4407FD6C2BDB}" srcOrd="0" destOrd="0" presId="urn:microsoft.com/office/officeart/2005/8/layout/cycle2"/>
    <dgm:cxn modelId="{631FEC21-6054-484E-AAE4-A67BDD4B312C}" srcId="{F7A3501A-B24A-4A8B-97E2-CE0A77FFEBDB}" destId="{D8A288F9-A179-4F46-AC77-99392647B645}" srcOrd="5" destOrd="0" parTransId="{B674D0E8-A5AC-49D0-A39D-102AF77D32EE}" sibTransId="{3F08B64A-9655-4480-9D20-20A6174AEFB1}"/>
    <dgm:cxn modelId="{F9B539FE-F01B-4BC3-83C8-FD533B2A0705}" type="presOf" srcId="{7AA8C019-1E83-4819-AB28-CF22E4CA28E2}" destId="{EA4C19FF-2F2E-4A84-820F-878A2249E88B}" srcOrd="0" destOrd="0" presId="urn:microsoft.com/office/officeart/2005/8/layout/cycle2"/>
    <dgm:cxn modelId="{7C989BAA-739C-441A-9BDA-AA1355D3CF77}" srcId="{F7A3501A-B24A-4A8B-97E2-CE0A77FFEBDB}" destId="{59923DFA-4351-4E64-BC31-1A3FF3C68FD3}" srcOrd="0" destOrd="0" parTransId="{033C6685-87E7-4068-8D5C-571DD2E97FEE}" sibTransId="{5C63E17B-CD74-4344-B76D-B4B4BC0426C9}"/>
    <dgm:cxn modelId="{2AE8996E-AFDC-4927-AC6A-536086BF3E82}" type="presOf" srcId="{1AB50368-91E7-43A5-B17C-CAF0E18D31FF}" destId="{4994CFFF-6E65-4C98-BF6E-0EA37DC54F72}" srcOrd="1" destOrd="0" presId="urn:microsoft.com/office/officeart/2005/8/layout/cycle2"/>
    <dgm:cxn modelId="{E54563C8-6F15-4A7A-BDF2-4F0D3E1C7CA6}" type="presOf" srcId="{3D53AE39-9184-4FC1-801B-292BD0B4BFFE}" destId="{9EF7AA67-8AF8-4328-B634-253B983435D7}" srcOrd="0" destOrd="0" presId="urn:microsoft.com/office/officeart/2005/8/layout/cycle2"/>
    <dgm:cxn modelId="{D35E8CDA-73DB-44C0-AD6F-CB2DF3F8D384}" type="presOf" srcId="{A395637B-6CF8-4314-AC12-72AAC1578703}" destId="{31FBE6B8-CC1A-4640-BD49-791FE2A101B3}" srcOrd="0" destOrd="0" presId="urn:microsoft.com/office/officeart/2005/8/layout/cycle2"/>
    <dgm:cxn modelId="{9D43060D-CDD9-4A37-B405-AB1D05278B70}" type="presOf" srcId="{75A5823D-D9FF-47C8-B5B3-149CAB756F07}" destId="{9DD34ABB-3FDC-46E1-AB44-10BD34136A24}" srcOrd="0" destOrd="0" presId="urn:microsoft.com/office/officeart/2005/8/layout/cycle2"/>
    <dgm:cxn modelId="{10F6C76F-A004-4D82-9A01-50088147B4F2}" type="presOf" srcId="{7AA8C019-1E83-4819-AB28-CF22E4CA28E2}" destId="{0440F626-B68D-44C1-AB40-AABEB5EE508C}" srcOrd="1" destOrd="0" presId="urn:microsoft.com/office/officeart/2005/8/layout/cycle2"/>
    <dgm:cxn modelId="{DDD96DCB-B85C-4540-B401-E8024C7D1594}" type="presOf" srcId="{5C63E17B-CD74-4344-B76D-B4B4BC0426C9}" destId="{45EB1A55-62C6-42A1-9720-766F5A977470}" srcOrd="0" destOrd="0" presId="urn:microsoft.com/office/officeart/2005/8/layout/cycle2"/>
    <dgm:cxn modelId="{4DD3DC3C-9641-4CD4-B087-C2768E640E71}" srcId="{F7A3501A-B24A-4A8B-97E2-CE0A77FFEBDB}" destId="{35D5E5F4-5DCF-4B26-9A4B-EFC97FCD6E7E}" srcOrd="6" destOrd="0" parTransId="{872D66F3-4A44-4A20-B826-5A5552639890}" sibTransId="{7AA8C019-1E83-4819-AB28-CF22E4CA28E2}"/>
    <dgm:cxn modelId="{695A1FE2-62B7-4CB7-B3AD-A266B59E4BFE}" type="presOf" srcId="{3F08B64A-9655-4480-9D20-20A6174AEFB1}" destId="{182CE966-12BB-4192-A5D3-BCBE68A988FD}" srcOrd="1" destOrd="0" presId="urn:microsoft.com/office/officeart/2005/8/layout/cycle2"/>
    <dgm:cxn modelId="{AA9AAA12-AA4E-4D00-94B6-99CBB86FA066}" type="presOf" srcId="{BB76A58C-9855-4D6A-9ADC-12676D6E5B54}" destId="{F2CCF3EE-6F83-4FDB-94D2-AE1DD7264F05}" srcOrd="0" destOrd="0" presId="urn:microsoft.com/office/officeart/2005/8/layout/cycle2"/>
    <dgm:cxn modelId="{A0FF0905-0336-41C1-B376-024EC2DD432E}" type="presOf" srcId="{2704BE26-EABC-422F-9023-0C5ED2B00BEF}" destId="{C395E010-447C-47F4-946A-24107D3C888F}" srcOrd="0" destOrd="0" presId="urn:microsoft.com/office/officeart/2005/8/layout/cycle2"/>
    <dgm:cxn modelId="{30B4AD54-9992-4912-8D9F-42456959EAB2}" type="presOf" srcId="{A395637B-6CF8-4314-AC12-72AAC1578703}" destId="{D9ECACF0-36E0-4BB3-A9EF-A44B4C8EF21C}" srcOrd="1" destOrd="0" presId="urn:microsoft.com/office/officeart/2005/8/layout/cycle2"/>
    <dgm:cxn modelId="{9CFA6E0A-1BB3-4E81-995E-C9F4D37CFC9B}" type="presOf" srcId="{33AFBBDF-97C7-4B22-9928-EA5A35F75B68}" destId="{0E6DCE56-F6CF-4210-A1A9-4326BAF14D65}" srcOrd="1" destOrd="0" presId="urn:microsoft.com/office/officeart/2005/8/layout/cycle2"/>
    <dgm:cxn modelId="{33071756-A8A7-40F2-82CA-78A66327BD29}" type="presOf" srcId="{33AFBBDF-97C7-4B22-9928-EA5A35F75B68}" destId="{2064B501-CF2B-4578-90AE-7185657E2192}" srcOrd="0" destOrd="0" presId="urn:microsoft.com/office/officeart/2005/8/layout/cycle2"/>
    <dgm:cxn modelId="{6586F297-1430-4FAD-90A0-770DE0B860F6}" type="presOf" srcId="{35D5E5F4-5DCF-4B26-9A4B-EFC97FCD6E7E}" destId="{505B25A8-6ECB-470B-AA47-154EBE52922D}" srcOrd="0" destOrd="0" presId="urn:microsoft.com/office/officeart/2005/8/layout/cycle2"/>
    <dgm:cxn modelId="{FB0CAE53-4B41-426D-83A6-7BDE67F49AC0}" type="presParOf" srcId="{AC8F6980-5336-4EA9-BEE4-F2C6B0E73E84}" destId="{DBCF20B3-6852-4781-8BF9-1EA01DFD363D}" srcOrd="0" destOrd="0" presId="urn:microsoft.com/office/officeart/2005/8/layout/cycle2"/>
    <dgm:cxn modelId="{CB2A6345-96EE-4C26-B135-1535DD5F5FCC}" type="presParOf" srcId="{AC8F6980-5336-4EA9-BEE4-F2C6B0E73E84}" destId="{45EB1A55-62C6-42A1-9720-766F5A977470}" srcOrd="1" destOrd="0" presId="urn:microsoft.com/office/officeart/2005/8/layout/cycle2"/>
    <dgm:cxn modelId="{CBBBF6C5-CB7A-424D-B531-5B4984ABF0AC}" type="presParOf" srcId="{45EB1A55-62C6-42A1-9720-766F5A977470}" destId="{ADF041C1-D161-49EC-99EC-7983B9543315}" srcOrd="0" destOrd="0" presId="urn:microsoft.com/office/officeart/2005/8/layout/cycle2"/>
    <dgm:cxn modelId="{682A0F1F-9B88-4E31-94C8-E3C812664EC6}" type="presParOf" srcId="{AC8F6980-5336-4EA9-BEE4-F2C6B0E73E84}" destId="{9DD34ABB-3FDC-46E1-AB44-10BD34136A24}" srcOrd="2" destOrd="0" presId="urn:microsoft.com/office/officeart/2005/8/layout/cycle2"/>
    <dgm:cxn modelId="{6ADC1D65-592F-4855-B1AD-DE3A22EDFE13}" type="presParOf" srcId="{AC8F6980-5336-4EA9-BEE4-F2C6B0E73E84}" destId="{BDECE6F7-712E-4DE1-9936-FA0D696CF34F}" srcOrd="3" destOrd="0" presId="urn:microsoft.com/office/officeart/2005/8/layout/cycle2"/>
    <dgm:cxn modelId="{352FFAFB-3D1C-4C57-9FBC-5A1D5E1498F8}" type="presParOf" srcId="{BDECE6F7-712E-4DE1-9936-FA0D696CF34F}" destId="{4994CFFF-6E65-4C98-BF6E-0EA37DC54F72}" srcOrd="0" destOrd="0" presId="urn:microsoft.com/office/officeart/2005/8/layout/cycle2"/>
    <dgm:cxn modelId="{95D7EFAA-4369-49B3-A51B-1E0C76713A55}" type="presParOf" srcId="{AC8F6980-5336-4EA9-BEE4-F2C6B0E73E84}" destId="{7B33C292-BF4B-4754-BEF7-AF78935A1E36}" srcOrd="4" destOrd="0" presId="urn:microsoft.com/office/officeart/2005/8/layout/cycle2"/>
    <dgm:cxn modelId="{69E38470-F177-4230-917B-26F714257FC6}" type="presParOf" srcId="{AC8F6980-5336-4EA9-BEE4-F2C6B0E73E84}" destId="{31FBE6B8-CC1A-4640-BD49-791FE2A101B3}" srcOrd="5" destOrd="0" presId="urn:microsoft.com/office/officeart/2005/8/layout/cycle2"/>
    <dgm:cxn modelId="{8BF9EFC7-AE06-4FB8-B9B8-E9F51CB3CE3F}" type="presParOf" srcId="{31FBE6B8-CC1A-4640-BD49-791FE2A101B3}" destId="{D9ECACF0-36E0-4BB3-A9EF-A44B4C8EF21C}" srcOrd="0" destOrd="0" presId="urn:microsoft.com/office/officeart/2005/8/layout/cycle2"/>
    <dgm:cxn modelId="{4523527C-3195-4228-852A-9F6F6A638C20}" type="presParOf" srcId="{AC8F6980-5336-4EA9-BEE4-F2C6B0E73E84}" destId="{300CCCB8-D301-4976-A33D-7B00CDC5ECF9}" srcOrd="6" destOrd="0" presId="urn:microsoft.com/office/officeart/2005/8/layout/cycle2"/>
    <dgm:cxn modelId="{CECE260F-87FE-4465-A6D0-20F7D655CA33}" type="presParOf" srcId="{AC8F6980-5336-4EA9-BEE4-F2C6B0E73E84}" destId="{F2CCF3EE-6F83-4FDB-94D2-AE1DD7264F05}" srcOrd="7" destOrd="0" presId="urn:microsoft.com/office/officeart/2005/8/layout/cycle2"/>
    <dgm:cxn modelId="{43F447D9-B57A-438D-9D99-928F16DA337A}" type="presParOf" srcId="{F2CCF3EE-6F83-4FDB-94D2-AE1DD7264F05}" destId="{A34B0D08-7DF8-4F36-B91E-721303ACFE9E}" srcOrd="0" destOrd="0" presId="urn:microsoft.com/office/officeart/2005/8/layout/cycle2"/>
    <dgm:cxn modelId="{43EB0223-D3FE-46C9-8535-EB7E5FF01243}" type="presParOf" srcId="{AC8F6980-5336-4EA9-BEE4-F2C6B0E73E84}" destId="{3B5EB8C7-F2FB-49F5-9DCF-4407FD6C2BDB}" srcOrd="8" destOrd="0" presId="urn:microsoft.com/office/officeart/2005/8/layout/cycle2"/>
    <dgm:cxn modelId="{E4773FBE-3CC8-4F67-BEEE-62FA9B91AAC3}" type="presParOf" srcId="{AC8F6980-5336-4EA9-BEE4-F2C6B0E73E84}" destId="{2064B501-CF2B-4578-90AE-7185657E2192}" srcOrd="9" destOrd="0" presId="urn:microsoft.com/office/officeart/2005/8/layout/cycle2"/>
    <dgm:cxn modelId="{B98D9AFB-9087-4AFA-AB09-51A55F9AF084}" type="presParOf" srcId="{2064B501-CF2B-4578-90AE-7185657E2192}" destId="{0E6DCE56-F6CF-4210-A1A9-4326BAF14D65}" srcOrd="0" destOrd="0" presId="urn:microsoft.com/office/officeart/2005/8/layout/cycle2"/>
    <dgm:cxn modelId="{CA12CA5A-BE31-48CF-AE9E-91EC9316A92B}" type="presParOf" srcId="{AC8F6980-5336-4EA9-BEE4-F2C6B0E73E84}" destId="{B3EDD9A8-7661-4D88-A96B-9178A67B3399}" srcOrd="10" destOrd="0" presId="urn:microsoft.com/office/officeart/2005/8/layout/cycle2"/>
    <dgm:cxn modelId="{2FA7865D-4C3E-4EEA-8E6C-DB5CAC2263EB}" type="presParOf" srcId="{AC8F6980-5336-4EA9-BEE4-F2C6B0E73E84}" destId="{E77EA989-73FE-4AC8-BAB2-D3E20967A062}" srcOrd="11" destOrd="0" presId="urn:microsoft.com/office/officeart/2005/8/layout/cycle2"/>
    <dgm:cxn modelId="{727F7AA3-A043-4DD4-A52A-6413E74130E6}" type="presParOf" srcId="{E77EA989-73FE-4AC8-BAB2-D3E20967A062}" destId="{182CE966-12BB-4192-A5D3-BCBE68A988FD}" srcOrd="0" destOrd="0" presId="urn:microsoft.com/office/officeart/2005/8/layout/cycle2"/>
    <dgm:cxn modelId="{FA607AA3-3875-4245-941C-E6F003EDA7CF}" type="presParOf" srcId="{AC8F6980-5336-4EA9-BEE4-F2C6B0E73E84}" destId="{505B25A8-6ECB-470B-AA47-154EBE52922D}" srcOrd="12" destOrd="0" presId="urn:microsoft.com/office/officeart/2005/8/layout/cycle2"/>
    <dgm:cxn modelId="{277EBAE9-18E8-4C97-8BD0-30E9136F356B}" type="presParOf" srcId="{AC8F6980-5336-4EA9-BEE4-F2C6B0E73E84}" destId="{EA4C19FF-2F2E-4A84-820F-878A2249E88B}" srcOrd="13" destOrd="0" presId="urn:microsoft.com/office/officeart/2005/8/layout/cycle2"/>
    <dgm:cxn modelId="{08236B01-F8DC-46FB-AA3E-B51AE4ABC96E}" type="presParOf" srcId="{EA4C19FF-2F2E-4A84-820F-878A2249E88B}" destId="{0440F626-B68D-44C1-AB40-AABEB5EE508C}" srcOrd="0" destOrd="0" presId="urn:microsoft.com/office/officeart/2005/8/layout/cycle2"/>
    <dgm:cxn modelId="{335590B7-A63E-4808-862A-F8A2231AD135}" type="presParOf" srcId="{AC8F6980-5336-4EA9-BEE4-F2C6B0E73E84}" destId="{9EF7AA67-8AF8-4328-B634-253B983435D7}" srcOrd="14" destOrd="0" presId="urn:microsoft.com/office/officeart/2005/8/layout/cycle2"/>
    <dgm:cxn modelId="{EB5DF37B-C534-4992-88E3-48DD7C9B4500}" type="presParOf" srcId="{AC8F6980-5336-4EA9-BEE4-F2C6B0E73E84}" destId="{C395E010-447C-47F4-946A-24107D3C888F}" srcOrd="15" destOrd="0" presId="urn:microsoft.com/office/officeart/2005/8/layout/cycle2"/>
    <dgm:cxn modelId="{AD592E46-58E3-44CA-86C4-67CD5859F306}" type="presParOf" srcId="{C395E010-447C-47F4-946A-24107D3C888F}" destId="{CABB1627-6A5B-4943-BE52-BDB10F5965C5}" srcOrd="0" destOrd="0" presId="urn:microsoft.com/office/officeart/2005/8/layout/cycle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DFB38B-5FBB-4695-9DEB-D1355E0AFB3A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A7EF2D-6F24-4C6B-9D76-DB63A9E127CE}">
      <dgm:prSet phldrT="[Текст]"/>
      <dgm:spPr>
        <a:solidFill>
          <a:srgbClr val="FFFF00"/>
        </a:solidFill>
        <a:ln w="12700">
          <a:solidFill>
            <a:schemeClr val="tx1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Savol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bering</a:t>
          </a:r>
          <a:endParaRPr lang="ru-RU" dirty="0">
            <a:solidFill>
              <a:srgbClr val="002060"/>
            </a:solidFill>
          </a:endParaRPr>
        </a:p>
      </dgm:t>
    </dgm:pt>
    <dgm:pt modelId="{2D324F0B-9CD3-4BE4-9B5A-6D85663B5C31}" type="parTrans" cxnId="{7A224801-8ADD-4A5E-9613-50AA9BBAE9FC}">
      <dgm:prSet/>
      <dgm:spPr/>
      <dgm:t>
        <a:bodyPr/>
        <a:lstStyle/>
        <a:p>
          <a:endParaRPr lang="ru-RU"/>
        </a:p>
      </dgm:t>
    </dgm:pt>
    <dgm:pt modelId="{2D69B86E-4672-4CD9-9410-70AA68A0F99B}" type="sibTrans" cxnId="{7A224801-8ADD-4A5E-9613-50AA9BBAE9FC}">
      <dgm:prSet/>
      <dgm:spPr/>
      <dgm:t>
        <a:bodyPr/>
        <a:lstStyle/>
        <a:p>
          <a:endParaRPr lang="ru-RU"/>
        </a:p>
      </dgm:t>
    </dgm:pt>
    <dgm:pt modelId="{BC99DFB1-381B-424C-A903-A4792053EF47}">
      <dgm:prSet phldrT="[Текст]" custT="1"/>
      <dgm:spPr>
        <a:solidFill>
          <a:srgbClr val="92D050"/>
        </a:solidFill>
        <a:ln w="12700">
          <a:solidFill>
            <a:schemeClr val="tx1"/>
          </a:solidFill>
        </a:ln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Rag'batlantirish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3D2D19-4CFF-44E6-8539-C2E77B5F52FF}" type="parTrans" cxnId="{CBE115BD-FBF7-43CD-9634-37CB8C26E6B6}">
      <dgm:prSet/>
      <dgm:spPr/>
      <dgm:t>
        <a:bodyPr/>
        <a:lstStyle/>
        <a:p>
          <a:endParaRPr lang="ru-RU"/>
        </a:p>
      </dgm:t>
    </dgm:pt>
    <dgm:pt modelId="{C2A07CB1-34CC-459D-9BBD-219BD4EB7C9C}" type="sibTrans" cxnId="{CBE115BD-FBF7-43CD-9634-37CB8C26E6B6}">
      <dgm:prSet/>
      <dgm:spPr/>
      <dgm:t>
        <a:bodyPr/>
        <a:lstStyle/>
        <a:p>
          <a:endParaRPr lang="ru-RU"/>
        </a:p>
      </dgm:t>
    </dgm:pt>
    <dgm:pt modelId="{300460C6-9EB4-4421-A7FA-AC96EEC8C3DF}">
      <dgm:prSet phldrT="[Текст]"/>
      <dgm:spPr>
        <a:solidFill>
          <a:schemeClr val="accent5">
            <a:lumMod val="60000"/>
            <a:lumOff val="40000"/>
          </a:schemeClr>
        </a:solidFill>
        <a:ln w="12700">
          <a:solidFill>
            <a:schemeClr val="tx1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Sabr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qilish</a:t>
          </a:r>
          <a:endParaRPr lang="ru-RU" dirty="0">
            <a:solidFill>
              <a:srgbClr val="002060"/>
            </a:solidFill>
          </a:endParaRPr>
        </a:p>
      </dgm:t>
    </dgm:pt>
    <dgm:pt modelId="{21DCC470-0622-4DD6-88B6-13DC50930D00}" type="parTrans" cxnId="{499221CD-AB67-44BB-BE31-67803BA041D1}">
      <dgm:prSet/>
      <dgm:spPr/>
      <dgm:t>
        <a:bodyPr/>
        <a:lstStyle/>
        <a:p>
          <a:endParaRPr lang="ru-RU"/>
        </a:p>
      </dgm:t>
    </dgm:pt>
    <dgm:pt modelId="{56C2BCB3-B6BB-4D03-9891-2E1E295AA7B9}" type="sibTrans" cxnId="{499221CD-AB67-44BB-BE31-67803BA041D1}">
      <dgm:prSet/>
      <dgm:spPr/>
      <dgm:t>
        <a:bodyPr/>
        <a:lstStyle/>
        <a:p>
          <a:endParaRPr lang="ru-RU"/>
        </a:p>
      </dgm:t>
    </dgm:pt>
    <dgm:pt modelId="{CDC3E884-08F7-4F7D-A70C-719C18492C87}">
      <dgm:prSet phldrT="[Текст]"/>
      <dgm:spPr>
        <a:solidFill>
          <a:schemeClr val="accent6">
            <a:lumMod val="60000"/>
            <a:lumOff val="40000"/>
            <a:alpha val="76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Hamkorlik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qilish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81BF41-7325-4BC3-A729-846C5A423AE4}" type="parTrans" cxnId="{CCFBF752-469B-4F4C-85E8-574C6B7F740A}">
      <dgm:prSet/>
      <dgm:spPr/>
      <dgm:t>
        <a:bodyPr/>
        <a:lstStyle/>
        <a:p>
          <a:endParaRPr lang="ru-RU"/>
        </a:p>
      </dgm:t>
    </dgm:pt>
    <dgm:pt modelId="{B672F74D-5E22-4EE1-8292-96427B0E6798}" type="sibTrans" cxnId="{CCFBF752-469B-4F4C-85E8-574C6B7F740A}">
      <dgm:prSet/>
      <dgm:spPr/>
      <dgm:t>
        <a:bodyPr/>
        <a:lstStyle/>
        <a:p>
          <a:endParaRPr lang="ru-RU"/>
        </a:p>
      </dgm:t>
    </dgm:pt>
    <dgm:pt modelId="{05DB46AC-07BE-46D6-BB53-CA0D56C650E4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Ma’suliyatni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qabul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75AC969-29C9-4A4E-B88E-AE2AC067BF17}" type="parTrans" cxnId="{988FE0DE-C871-494A-805C-DB98144B77EF}">
      <dgm:prSet/>
      <dgm:spPr/>
      <dgm:t>
        <a:bodyPr/>
        <a:lstStyle/>
        <a:p>
          <a:endParaRPr lang="ru-RU"/>
        </a:p>
      </dgm:t>
    </dgm:pt>
    <dgm:pt modelId="{8BBF03A5-A91A-4E16-BCFF-66B396E025BA}" type="sibTrans" cxnId="{988FE0DE-C871-494A-805C-DB98144B77EF}">
      <dgm:prSet/>
      <dgm:spPr/>
      <dgm:t>
        <a:bodyPr/>
        <a:lstStyle/>
        <a:p>
          <a:endParaRPr lang="ru-RU"/>
        </a:p>
      </dgm:t>
    </dgm:pt>
    <dgm:pt modelId="{8C852CCC-F8B0-491A-80B5-274173E7D7AD}" type="pres">
      <dgm:prSet presAssocID="{C8DFB38B-5FBB-4695-9DEB-D1355E0AFB3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8DDE39-C53C-4DA9-B56F-21AB097C5B02}" type="pres">
      <dgm:prSet presAssocID="{5EA7EF2D-6F24-4C6B-9D76-DB63A9E127CE}" presName="node" presStyleLbl="node1" presStyleIdx="0" presStyleCnt="5" custScaleX="129403" custScaleY="130783" custRadScaleRad="100070" custRadScaleInc="-28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2E9CC8-E0E1-4267-B10B-D3AB652DB8EB}" type="pres">
      <dgm:prSet presAssocID="{2D69B86E-4672-4CD9-9410-70AA68A0F99B}" presName="sibTrans" presStyleLbl="sibTrans2D1" presStyleIdx="0" presStyleCnt="5"/>
      <dgm:spPr/>
      <dgm:t>
        <a:bodyPr/>
        <a:lstStyle/>
        <a:p>
          <a:endParaRPr lang="ru-RU"/>
        </a:p>
      </dgm:t>
    </dgm:pt>
    <dgm:pt modelId="{93B45520-CB08-4D81-84B6-3865D2643678}" type="pres">
      <dgm:prSet presAssocID="{2D69B86E-4672-4CD9-9410-70AA68A0F99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020AD83C-0E72-439B-9347-F3219488C744}" type="pres">
      <dgm:prSet presAssocID="{BC99DFB1-381B-424C-A903-A4792053EF47}" presName="node" presStyleLbl="node1" presStyleIdx="1" presStyleCnt="5" custScaleX="128970" custScaleY="1286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81455C-CCA5-4DC0-89BF-FE9A863F8B70}" type="pres">
      <dgm:prSet presAssocID="{C2A07CB1-34CC-459D-9BBD-219BD4EB7C9C}" presName="sibTrans" presStyleLbl="sibTrans2D1" presStyleIdx="1" presStyleCnt="5"/>
      <dgm:spPr/>
      <dgm:t>
        <a:bodyPr/>
        <a:lstStyle/>
        <a:p>
          <a:endParaRPr lang="ru-RU"/>
        </a:p>
      </dgm:t>
    </dgm:pt>
    <dgm:pt modelId="{1A0FBA88-7E59-4BBC-A2E4-D8A8FEBCA0F2}" type="pres">
      <dgm:prSet presAssocID="{C2A07CB1-34CC-459D-9BBD-219BD4EB7C9C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B999BF32-8747-4ACC-9E64-A40FEC39DBF8}" type="pres">
      <dgm:prSet presAssocID="{300460C6-9EB4-4421-A7FA-AC96EEC8C3DF}" presName="node" presStyleLbl="node1" presStyleIdx="2" presStyleCnt="5" custScaleX="125873" custScaleY="1220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D2CA1-5235-4BDB-BDCC-CAF4FB5235D5}" type="pres">
      <dgm:prSet presAssocID="{56C2BCB3-B6BB-4D03-9891-2E1E295AA7B9}" presName="sibTrans" presStyleLbl="sibTrans2D1" presStyleIdx="2" presStyleCnt="5"/>
      <dgm:spPr/>
      <dgm:t>
        <a:bodyPr/>
        <a:lstStyle/>
        <a:p>
          <a:endParaRPr lang="ru-RU"/>
        </a:p>
      </dgm:t>
    </dgm:pt>
    <dgm:pt modelId="{E925ACD1-2772-4D39-8FB7-271881396124}" type="pres">
      <dgm:prSet presAssocID="{56C2BCB3-B6BB-4D03-9891-2E1E295AA7B9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937134A4-0B82-4CCE-A1E7-F1283EF14795}" type="pres">
      <dgm:prSet presAssocID="{CDC3E884-08F7-4F7D-A70C-719C18492C87}" presName="node" presStyleLbl="node1" presStyleIdx="3" presStyleCnt="5" custScaleX="138468" custScaleY="126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3796BB-320F-415C-95A4-895B5145316B}" type="pres">
      <dgm:prSet presAssocID="{B672F74D-5E22-4EE1-8292-96427B0E6798}" presName="sibTrans" presStyleLbl="sibTrans2D1" presStyleIdx="3" presStyleCnt="5"/>
      <dgm:spPr/>
      <dgm:t>
        <a:bodyPr/>
        <a:lstStyle/>
        <a:p>
          <a:endParaRPr lang="ru-RU"/>
        </a:p>
      </dgm:t>
    </dgm:pt>
    <dgm:pt modelId="{6F91B301-6DF3-483F-A864-EBFB7BE5F837}" type="pres">
      <dgm:prSet presAssocID="{B672F74D-5E22-4EE1-8292-96427B0E6798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BABA34C6-DDA3-4CC7-9378-9130AE0EC375}" type="pres">
      <dgm:prSet presAssocID="{05DB46AC-07BE-46D6-BB53-CA0D56C650E4}" presName="node" presStyleLbl="node1" presStyleIdx="4" presStyleCnt="5" custScaleX="140519" custScaleY="137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11F6B9-434A-4486-B79E-F55600BA56AD}" type="pres">
      <dgm:prSet presAssocID="{8BBF03A5-A91A-4E16-BCFF-66B396E025BA}" presName="sibTrans" presStyleLbl="sibTrans2D1" presStyleIdx="4" presStyleCnt="5"/>
      <dgm:spPr/>
      <dgm:t>
        <a:bodyPr/>
        <a:lstStyle/>
        <a:p>
          <a:endParaRPr lang="ru-RU"/>
        </a:p>
      </dgm:t>
    </dgm:pt>
    <dgm:pt modelId="{D9BBF29C-4300-46A3-9DDE-120081EC6F6D}" type="pres">
      <dgm:prSet presAssocID="{8BBF03A5-A91A-4E16-BCFF-66B396E025BA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9A1849BC-9B78-4F8B-B086-B2E8618C0238}" type="presOf" srcId="{BC99DFB1-381B-424C-A903-A4792053EF47}" destId="{020AD83C-0E72-439B-9347-F3219488C744}" srcOrd="0" destOrd="0" presId="urn:microsoft.com/office/officeart/2005/8/layout/cycle2"/>
    <dgm:cxn modelId="{CCFBF752-469B-4F4C-85E8-574C6B7F740A}" srcId="{C8DFB38B-5FBB-4695-9DEB-D1355E0AFB3A}" destId="{CDC3E884-08F7-4F7D-A70C-719C18492C87}" srcOrd="3" destOrd="0" parTransId="{D681BF41-7325-4BC3-A729-846C5A423AE4}" sibTransId="{B672F74D-5E22-4EE1-8292-96427B0E6798}"/>
    <dgm:cxn modelId="{54F6D254-BA3A-4EE4-B687-314C72691800}" type="presOf" srcId="{C8DFB38B-5FBB-4695-9DEB-D1355E0AFB3A}" destId="{8C852CCC-F8B0-491A-80B5-274173E7D7AD}" srcOrd="0" destOrd="0" presId="urn:microsoft.com/office/officeart/2005/8/layout/cycle2"/>
    <dgm:cxn modelId="{7A224801-8ADD-4A5E-9613-50AA9BBAE9FC}" srcId="{C8DFB38B-5FBB-4695-9DEB-D1355E0AFB3A}" destId="{5EA7EF2D-6F24-4C6B-9D76-DB63A9E127CE}" srcOrd="0" destOrd="0" parTransId="{2D324F0B-9CD3-4BE4-9B5A-6D85663B5C31}" sibTransId="{2D69B86E-4672-4CD9-9410-70AA68A0F99B}"/>
    <dgm:cxn modelId="{988FE0DE-C871-494A-805C-DB98144B77EF}" srcId="{C8DFB38B-5FBB-4695-9DEB-D1355E0AFB3A}" destId="{05DB46AC-07BE-46D6-BB53-CA0D56C650E4}" srcOrd="4" destOrd="0" parTransId="{275AC969-29C9-4A4E-B88E-AE2AC067BF17}" sibTransId="{8BBF03A5-A91A-4E16-BCFF-66B396E025BA}"/>
    <dgm:cxn modelId="{299A4D1F-58A4-4C75-AD62-AB5B28793DA1}" type="presOf" srcId="{56C2BCB3-B6BB-4D03-9891-2E1E295AA7B9}" destId="{E925ACD1-2772-4D39-8FB7-271881396124}" srcOrd="1" destOrd="0" presId="urn:microsoft.com/office/officeart/2005/8/layout/cycle2"/>
    <dgm:cxn modelId="{233F54DD-632C-4E44-ADFC-58D886F5FDCB}" type="presOf" srcId="{05DB46AC-07BE-46D6-BB53-CA0D56C650E4}" destId="{BABA34C6-DDA3-4CC7-9378-9130AE0EC375}" srcOrd="0" destOrd="0" presId="urn:microsoft.com/office/officeart/2005/8/layout/cycle2"/>
    <dgm:cxn modelId="{66A94DB5-411A-4E9E-9BE1-3B5A5C5EB4D0}" type="presOf" srcId="{B672F74D-5E22-4EE1-8292-96427B0E6798}" destId="{D13796BB-320F-415C-95A4-895B5145316B}" srcOrd="0" destOrd="0" presId="urn:microsoft.com/office/officeart/2005/8/layout/cycle2"/>
    <dgm:cxn modelId="{8EA4A9E5-27F8-4B6D-A71D-B927DF407297}" type="presOf" srcId="{B672F74D-5E22-4EE1-8292-96427B0E6798}" destId="{6F91B301-6DF3-483F-A864-EBFB7BE5F837}" srcOrd="1" destOrd="0" presId="urn:microsoft.com/office/officeart/2005/8/layout/cycle2"/>
    <dgm:cxn modelId="{F6869E52-DEA0-419F-9FE5-BF9424B9BE91}" type="presOf" srcId="{2D69B86E-4672-4CD9-9410-70AA68A0F99B}" destId="{93B45520-CB08-4D81-84B6-3865D2643678}" srcOrd="1" destOrd="0" presId="urn:microsoft.com/office/officeart/2005/8/layout/cycle2"/>
    <dgm:cxn modelId="{C16BF39D-DD84-47A1-900D-514A9E9092B9}" type="presOf" srcId="{C2A07CB1-34CC-459D-9BBD-219BD4EB7C9C}" destId="{1A0FBA88-7E59-4BBC-A2E4-D8A8FEBCA0F2}" srcOrd="1" destOrd="0" presId="urn:microsoft.com/office/officeart/2005/8/layout/cycle2"/>
    <dgm:cxn modelId="{020B7160-753E-4734-A8BC-E82732775C43}" type="presOf" srcId="{2D69B86E-4672-4CD9-9410-70AA68A0F99B}" destId="{952E9CC8-E0E1-4267-B10B-D3AB652DB8EB}" srcOrd="0" destOrd="0" presId="urn:microsoft.com/office/officeart/2005/8/layout/cycle2"/>
    <dgm:cxn modelId="{7E4043CB-6C23-4F55-9CB2-08A6DAE7D349}" type="presOf" srcId="{8BBF03A5-A91A-4E16-BCFF-66B396E025BA}" destId="{D9BBF29C-4300-46A3-9DDE-120081EC6F6D}" srcOrd="1" destOrd="0" presId="urn:microsoft.com/office/officeart/2005/8/layout/cycle2"/>
    <dgm:cxn modelId="{499221CD-AB67-44BB-BE31-67803BA041D1}" srcId="{C8DFB38B-5FBB-4695-9DEB-D1355E0AFB3A}" destId="{300460C6-9EB4-4421-A7FA-AC96EEC8C3DF}" srcOrd="2" destOrd="0" parTransId="{21DCC470-0622-4DD6-88B6-13DC50930D00}" sibTransId="{56C2BCB3-B6BB-4D03-9891-2E1E295AA7B9}"/>
    <dgm:cxn modelId="{8BCC27DA-AB6B-4781-BB9D-4D349A3801CE}" type="presOf" srcId="{8BBF03A5-A91A-4E16-BCFF-66B396E025BA}" destId="{F211F6B9-434A-4486-B79E-F55600BA56AD}" srcOrd="0" destOrd="0" presId="urn:microsoft.com/office/officeart/2005/8/layout/cycle2"/>
    <dgm:cxn modelId="{CBE115BD-FBF7-43CD-9634-37CB8C26E6B6}" srcId="{C8DFB38B-5FBB-4695-9DEB-D1355E0AFB3A}" destId="{BC99DFB1-381B-424C-A903-A4792053EF47}" srcOrd="1" destOrd="0" parTransId="{613D2D19-4CFF-44E6-8539-C2E77B5F52FF}" sibTransId="{C2A07CB1-34CC-459D-9BBD-219BD4EB7C9C}"/>
    <dgm:cxn modelId="{B412EDC5-0175-46F1-83F2-7A04BAA89F27}" type="presOf" srcId="{5EA7EF2D-6F24-4C6B-9D76-DB63A9E127CE}" destId="{318DDE39-C53C-4DA9-B56F-21AB097C5B02}" srcOrd="0" destOrd="0" presId="urn:microsoft.com/office/officeart/2005/8/layout/cycle2"/>
    <dgm:cxn modelId="{F8988DF8-E646-47C4-A37C-DF1486323ECD}" type="presOf" srcId="{300460C6-9EB4-4421-A7FA-AC96EEC8C3DF}" destId="{B999BF32-8747-4ACC-9E64-A40FEC39DBF8}" srcOrd="0" destOrd="0" presId="urn:microsoft.com/office/officeart/2005/8/layout/cycle2"/>
    <dgm:cxn modelId="{4572D271-39A5-4420-B89D-D8794A61CA7E}" type="presOf" srcId="{56C2BCB3-B6BB-4D03-9891-2E1E295AA7B9}" destId="{F32D2CA1-5235-4BDB-BDCC-CAF4FB5235D5}" srcOrd="0" destOrd="0" presId="urn:microsoft.com/office/officeart/2005/8/layout/cycle2"/>
    <dgm:cxn modelId="{BB49E64C-E9F0-4EFC-BCA2-1D880B1E5E4C}" type="presOf" srcId="{CDC3E884-08F7-4F7D-A70C-719C18492C87}" destId="{937134A4-0B82-4CCE-A1E7-F1283EF14795}" srcOrd="0" destOrd="0" presId="urn:microsoft.com/office/officeart/2005/8/layout/cycle2"/>
    <dgm:cxn modelId="{226D28D1-0026-4954-9372-DA2CB064FCBF}" type="presOf" srcId="{C2A07CB1-34CC-459D-9BBD-219BD4EB7C9C}" destId="{F181455C-CCA5-4DC0-89BF-FE9A863F8B70}" srcOrd="0" destOrd="0" presId="urn:microsoft.com/office/officeart/2005/8/layout/cycle2"/>
    <dgm:cxn modelId="{87283680-0C90-4E28-9EEE-102D57F9CC36}" type="presParOf" srcId="{8C852CCC-F8B0-491A-80B5-274173E7D7AD}" destId="{318DDE39-C53C-4DA9-B56F-21AB097C5B02}" srcOrd="0" destOrd="0" presId="urn:microsoft.com/office/officeart/2005/8/layout/cycle2"/>
    <dgm:cxn modelId="{CC48F2E5-E773-4B7F-AE53-5A8508258691}" type="presParOf" srcId="{8C852CCC-F8B0-491A-80B5-274173E7D7AD}" destId="{952E9CC8-E0E1-4267-B10B-D3AB652DB8EB}" srcOrd="1" destOrd="0" presId="urn:microsoft.com/office/officeart/2005/8/layout/cycle2"/>
    <dgm:cxn modelId="{EF1D6EB5-026F-4054-B27C-51237B165A26}" type="presParOf" srcId="{952E9CC8-E0E1-4267-B10B-D3AB652DB8EB}" destId="{93B45520-CB08-4D81-84B6-3865D2643678}" srcOrd="0" destOrd="0" presId="urn:microsoft.com/office/officeart/2005/8/layout/cycle2"/>
    <dgm:cxn modelId="{B6B91B77-CB39-4710-8C24-B2AB027997FC}" type="presParOf" srcId="{8C852CCC-F8B0-491A-80B5-274173E7D7AD}" destId="{020AD83C-0E72-439B-9347-F3219488C744}" srcOrd="2" destOrd="0" presId="urn:microsoft.com/office/officeart/2005/8/layout/cycle2"/>
    <dgm:cxn modelId="{838DAE92-8871-409D-A1E0-221323BDF781}" type="presParOf" srcId="{8C852CCC-F8B0-491A-80B5-274173E7D7AD}" destId="{F181455C-CCA5-4DC0-89BF-FE9A863F8B70}" srcOrd="3" destOrd="0" presId="urn:microsoft.com/office/officeart/2005/8/layout/cycle2"/>
    <dgm:cxn modelId="{7ABEA295-12BB-4428-A828-6DC8A1ABE1F1}" type="presParOf" srcId="{F181455C-CCA5-4DC0-89BF-FE9A863F8B70}" destId="{1A0FBA88-7E59-4BBC-A2E4-D8A8FEBCA0F2}" srcOrd="0" destOrd="0" presId="urn:microsoft.com/office/officeart/2005/8/layout/cycle2"/>
    <dgm:cxn modelId="{14637FD2-46ED-4FB9-AE0A-54101E5A1161}" type="presParOf" srcId="{8C852CCC-F8B0-491A-80B5-274173E7D7AD}" destId="{B999BF32-8747-4ACC-9E64-A40FEC39DBF8}" srcOrd="4" destOrd="0" presId="urn:microsoft.com/office/officeart/2005/8/layout/cycle2"/>
    <dgm:cxn modelId="{1455FFE5-CB34-46D6-AE40-19D76E8057AA}" type="presParOf" srcId="{8C852CCC-F8B0-491A-80B5-274173E7D7AD}" destId="{F32D2CA1-5235-4BDB-BDCC-CAF4FB5235D5}" srcOrd="5" destOrd="0" presId="urn:microsoft.com/office/officeart/2005/8/layout/cycle2"/>
    <dgm:cxn modelId="{C2256FE2-9575-49C2-9764-2774D3119C25}" type="presParOf" srcId="{F32D2CA1-5235-4BDB-BDCC-CAF4FB5235D5}" destId="{E925ACD1-2772-4D39-8FB7-271881396124}" srcOrd="0" destOrd="0" presId="urn:microsoft.com/office/officeart/2005/8/layout/cycle2"/>
    <dgm:cxn modelId="{0FDF2D9A-B3D2-4625-9D9F-F0F72D87746A}" type="presParOf" srcId="{8C852CCC-F8B0-491A-80B5-274173E7D7AD}" destId="{937134A4-0B82-4CCE-A1E7-F1283EF14795}" srcOrd="6" destOrd="0" presId="urn:microsoft.com/office/officeart/2005/8/layout/cycle2"/>
    <dgm:cxn modelId="{ECEA0BD0-F9BE-4083-A62C-D9901DEE3C0A}" type="presParOf" srcId="{8C852CCC-F8B0-491A-80B5-274173E7D7AD}" destId="{D13796BB-320F-415C-95A4-895B5145316B}" srcOrd="7" destOrd="0" presId="urn:microsoft.com/office/officeart/2005/8/layout/cycle2"/>
    <dgm:cxn modelId="{FD67A625-D8C8-49B6-8A67-5A6EFF077C63}" type="presParOf" srcId="{D13796BB-320F-415C-95A4-895B5145316B}" destId="{6F91B301-6DF3-483F-A864-EBFB7BE5F837}" srcOrd="0" destOrd="0" presId="urn:microsoft.com/office/officeart/2005/8/layout/cycle2"/>
    <dgm:cxn modelId="{6CF011BD-2106-44A5-9423-C0BD7493168A}" type="presParOf" srcId="{8C852CCC-F8B0-491A-80B5-274173E7D7AD}" destId="{BABA34C6-DDA3-4CC7-9378-9130AE0EC375}" srcOrd="8" destOrd="0" presId="urn:microsoft.com/office/officeart/2005/8/layout/cycle2"/>
    <dgm:cxn modelId="{3C2E196C-748C-4EA0-AFC9-A79C62CD149A}" type="presParOf" srcId="{8C852CCC-F8B0-491A-80B5-274173E7D7AD}" destId="{F211F6B9-434A-4486-B79E-F55600BA56AD}" srcOrd="9" destOrd="0" presId="urn:microsoft.com/office/officeart/2005/8/layout/cycle2"/>
    <dgm:cxn modelId="{D9DA7F72-590B-4EDC-AFE2-D942140B4580}" type="presParOf" srcId="{F211F6B9-434A-4486-B79E-F55600BA56AD}" destId="{D9BBF29C-4300-46A3-9DDE-120081EC6F6D}" srcOrd="0" destOrd="0" presId="urn:microsoft.com/office/officeart/2005/8/layout/cycle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5C775E-836A-4294-8B93-3C79130F63B3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3BD1DE-A0FD-4793-AF98-5F62109FFE28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Ijodkorona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aniq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maqsadlar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88003FB-C918-4680-B1DC-C19501C94B38}" type="parTrans" cxnId="{AA873552-FAB4-4BFF-A36E-FFDB19E707CE}">
      <dgm:prSet/>
      <dgm:spPr/>
      <dgm:t>
        <a:bodyPr/>
        <a:lstStyle/>
        <a:p>
          <a:endParaRPr lang="ru-RU"/>
        </a:p>
      </dgm:t>
    </dgm:pt>
    <dgm:pt modelId="{6BE437B8-0640-47B2-802F-2D1945A8C5CE}" type="sibTrans" cxnId="{AA873552-FAB4-4BFF-A36E-FFDB19E707CE}">
      <dgm:prSet/>
      <dgm:spPr/>
      <dgm:t>
        <a:bodyPr/>
        <a:lstStyle/>
        <a:p>
          <a:endParaRPr lang="ru-RU"/>
        </a:p>
      </dgm:t>
    </dgm:pt>
    <dgm:pt modelId="{1CA1536C-1B22-4AEB-86A5-56ECB65E752A}">
      <dgm:prSet phldrT="[Текст]" custT="1"/>
      <dgm:spPr/>
      <dgm:t>
        <a:bodyPr/>
        <a:lstStyle/>
        <a:p>
          <a:r>
            <a:rPr lang="en-US" sz="2400" dirty="0" err="1" smtClean="0"/>
            <a:t>O’qish</a:t>
          </a:r>
          <a:endParaRPr lang="ru-RU" sz="2400" dirty="0"/>
        </a:p>
      </dgm:t>
    </dgm:pt>
    <dgm:pt modelId="{99CD5FE0-DB66-4B81-9923-618A253711E9}" type="parTrans" cxnId="{F960EB7C-03A0-46C9-B9D4-894F91B53A80}">
      <dgm:prSet/>
      <dgm:spPr/>
      <dgm:t>
        <a:bodyPr/>
        <a:lstStyle/>
        <a:p>
          <a:endParaRPr lang="ru-RU"/>
        </a:p>
      </dgm:t>
    </dgm:pt>
    <dgm:pt modelId="{4FA7F0CF-79EA-4FCE-8856-8406C454A5D8}" type="sibTrans" cxnId="{F960EB7C-03A0-46C9-B9D4-894F91B53A80}">
      <dgm:prSet/>
      <dgm:spPr/>
      <dgm:t>
        <a:bodyPr/>
        <a:lstStyle/>
        <a:p>
          <a:endParaRPr lang="ru-RU"/>
        </a:p>
      </dgm:t>
    </dgm:pt>
    <dgm:pt modelId="{D6B4FB35-653E-4AC7-8057-F12361F36B28}">
      <dgm:prSet phldrT="[Текст]" custT="1"/>
      <dgm:spPr/>
      <dgm:t>
        <a:bodyPr/>
        <a:lstStyle/>
        <a:p>
          <a:r>
            <a:rPr lang="en-US" sz="2400" dirty="0" err="1" smtClean="0"/>
            <a:t>O’sish</a:t>
          </a:r>
          <a:endParaRPr lang="ru-RU" sz="2400" dirty="0"/>
        </a:p>
      </dgm:t>
    </dgm:pt>
    <dgm:pt modelId="{1A25E2A9-A9CC-45C8-99EB-787E64028BA4}" type="parTrans" cxnId="{A25380DA-0A2D-4A09-8F14-8EE3E6CD5F49}">
      <dgm:prSet/>
      <dgm:spPr/>
      <dgm:t>
        <a:bodyPr/>
        <a:lstStyle/>
        <a:p>
          <a:endParaRPr lang="ru-RU"/>
        </a:p>
      </dgm:t>
    </dgm:pt>
    <dgm:pt modelId="{063905C4-74AE-4C3C-B09E-B8A76DBE980E}" type="sibTrans" cxnId="{A25380DA-0A2D-4A09-8F14-8EE3E6CD5F49}">
      <dgm:prSet/>
      <dgm:spPr/>
      <dgm:t>
        <a:bodyPr/>
        <a:lstStyle/>
        <a:p>
          <a:endParaRPr lang="ru-RU"/>
        </a:p>
      </dgm:t>
    </dgm:pt>
    <dgm:pt modelId="{A92A86FC-949F-4831-AC3D-66C2347F84A7}">
      <dgm:prSet phldrT="[Текст]"/>
      <dgm:spPr/>
      <dgm:t>
        <a:bodyPr/>
        <a:lstStyle/>
        <a:p>
          <a:r>
            <a:rPr lang="en-US" dirty="0" err="1" smtClean="0"/>
            <a:t>Yaxshilanish</a:t>
          </a:r>
          <a:r>
            <a:rPr lang="en-US" dirty="0" smtClean="0"/>
            <a:t> </a:t>
          </a:r>
          <a:r>
            <a:rPr lang="en-US" dirty="0" err="1" smtClean="0"/>
            <a:t>usuli</a:t>
          </a:r>
          <a:endParaRPr lang="ru-RU" dirty="0"/>
        </a:p>
      </dgm:t>
    </dgm:pt>
    <dgm:pt modelId="{921AB71A-BE6A-440A-878B-88C2EFA793A2}" type="parTrans" cxnId="{0B7F6900-10F3-49D1-B49D-70CD49732F72}">
      <dgm:prSet/>
      <dgm:spPr/>
      <dgm:t>
        <a:bodyPr/>
        <a:lstStyle/>
        <a:p>
          <a:endParaRPr lang="ru-RU"/>
        </a:p>
      </dgm:t>
    </dgm:pt>
    <dgm:pt modelId="{8E7CDDFC-16E7-4889-8AEC-D814F38AA5F1}" type="sibTrans" cxnId="{0B7F6900-10F3-49D1-B49D-70CD49732F72}">
      <dgm:prSet/>
      <dgm:spPr/>
      <dgm:t>
        <a:bodyPr/>
        <a:lstStyle/>
        <a:p>
          <a:endParaRPr lang="ru-RU"/>
        </a:p>
      </dgm:t>
    </dgm:pt>
    <dgm:pt modelId="{EFCBC451-24D3-4162-AFCD-4E933CBDE053}">
      <dgm:prSet phldrT="[Текст]" custT="1"/>
      <dgm:spPr/>
      <dgm:t>
        <a:bodyPr/>
        <a:lstStyle/>
        <a:p>
          <a:r>
            <a:rPr lang="en-US" sz="2400" dirty="0" err="1" smtClean="0"/>
            <a:t>Shaxsiy</a:t>
          </a:r>
          <a:r>
            <a:rPr lang="en-US" sz="2600" dirty="0" smtClean="0"/>
            <a:t> </a:t>
          </a:r>
          <a:endParaRPr lang="ru-RU" sz="2600" dirty="0"/>
        </a:p>
      </dgm:t>
    </dgm:pt>
    <dgm:pt modelId="{90870D8B-C4C0-4722-A2EC-90052A65F59C}" type="parTrans" cxnId="{FA6D77E5-A494-47CB-88EC-6A1ED5079B98}">
      <dgm:prSet/>
      <dgm:spPr/>
      <dgm:t>
        <a:bodyPr/>
        <a:lstStyle/>
        <a:p>
          <a:endParaRPr lang="ru-RU"/>
        </a:p>
      </dgm:t>
    </dgm:pt>
    <dgm:pt modelId="{A3FCA922-5AD1-4F4E-B7CE-B758CB952AB8}" type="sibTrans" cxnId="{FA6D77E5-A494-47CB-88EC-6A1ED5079B98}">
      <dgm:prSet/>
      <dgm:spPr/>
      <dgm:t>
        <a:bodyPr/>
        <a:lstStyle/>
        <a:p>
          <a:endParaRPr lang="ru-RU"/>
        </a:p>
      </dgm:t>
    </dgm:pt>
    <dgm:pt modelId="{6063B271-1184-4EDD-A0D0-B478BC0DF3AE}">
      <dgm:prSet phldrT="[Текст]" custT="1"/>
      <dgm:spPr/>
      <dgm:t>
        <a:bodyPr/>
        <a:lstStyle/>
        <a:p>
          <a:r>
            <a:rPr lang="en-US" sz="2400" dirty="0" err="1" smtClean="0"/>
            <a:t>Guruhda</a:t>
          </a:r>
          <a:r>
            <a:rPr lang="en-US" sz="2600" dirty="0" smtClean="0"/>
            <a:t> </a:t>
          </a:r>
          <a:endParaRPr lang="ru-RU" sz="2600" dirty="0"/>
        </a:p>
      </dgm:t>
    </dgm:pt>
    <dgm:pt modelId="{E5BA10E1-B209-4A08-B129-51ACD34A7EC2}" type="parTrans" cxnId="{021CD15A-64CD-4ABA-978B-59C9B15528D9}">
      <dgm:prSet/>
      <dgm:spPr/>
      <dgm:t>
        <a:bodyPr/>
        <a:lstStyle/>
        <a:p>
          <a:endParaRPr lang="ru-RU"/>
        </a:p>
      </dgm:t>
    </dgm:pt>
    <dgm:pt modelId="{163D3514-D448-4D2F-B3E1-D86E37D1C487}" type="sibTrans" cxnId="{021CD15A-64CD-4ABA-978B-59C9B15528D9}">
      <dgm:prSet/>
      <dgm:spPr/>
      <dgm:t>
        <a:bodyPr/>
        <a:lstStyle/>
        <a:p>
          <a:endParaRPr lang="ru-RU"/>
        </a:p>
      </dgm:t>
    </dgm:pt>
    <dgm:pt modelId="{C901E28F-A4E7-402F-980A-80B9BE62E622}">
      <dgm:prSet phldrT="[Текст]"/>
      <dgm:spPr/>
      <dgm:t>
        <a:bodyPr/>
        <a:lstStyle/>
        <a:p>
          <a:r>
            <a:rPr lang="en-US" dirty="0" err="1" smtClean="0"/>
            <a:t>Hayotingda</a:t>
          </a:r>
          <a:r>
            <a:rPr lang="en-US" dirty="0" smtClean="0"/>
            <a:t> </a:t>
          </a:r>
          <a:r>
            <a:rPr lang="en-US" dirty="0" err="1" smtClean="0"/>
            <a:t>nima</a:t>
          </a:r>
          <a:r>
            <a:rPr lang="en-US" dirty="0" smtClean="0"/>
            <a:t> </a:t>
          </a:r>
          <a:r>
            <a:rPr lang="en-US" dirty="0" err="1" smtClean="0"/>
            <a:t>kerakligi</a:t>
          </a:r>
          <a:r>
            <a:rPr lang="en-US" dirty="0" smtClean="0"/>
            <a:t> </a:t>
          </a:r>
          <a:r>
            <a:rPr lang="en-US" dirty="0" err="1" smtClean="0"/>
            <a:t>haqida</a:t>
          </a:r>
          <a:r>
            <a:rPr lang="en-US" dirty="0" smtClean="0"/>
            <a:t> </a:t>
          </a:r>
          <a:r>
            <a:rPr lang="en-US" dirty="0" err="1" smtClean="0"/>
            <a:t>aniq</a:t>
          </a:r>
          <a:r>
            <a:rPr lang="en-US" dirty="0" smtClean="0"/>
            <a:t> </a:t>
          </a:r>
          <a:r>
            <a:rPr lang="en-US" dirty="0" err="1" smtClean="0"/>
            <a:t>bilish</a:t>
          </a:r>
          <a:endParaRPr lang="ru-RU" dirty="0"/>
        </a:p>
      </dgm:t>
    </dgm:pt>
    <dgm:pt modelId="{E3541BDB-8B21-49E7-BDA9-D6F266D269CE}" type="parTrans" cxnId="{D6739C2A-0C02-4B58-8EF8-07EDEA517B9B}">
      <dgm:prSet/>
      <dgm:spPr/>
      <dgm:t>
        <a:bodyPr/>
        <a:lstStyle/>
        <a:p>
          <a:endParaRPr lang="ru-RU"/>
        </a:p>
      </dgm:t>
    </dgm:pt>
    <dgm:pt modelId="{228DA6A6-EC57-4C85-8A3D-54208B543323}" type="sibTrans" cxnId="{D6739C2A-0C02-4B58-8EF8-07EDEA517B9B}">
      <dgm:prSet/>
      <dgm:spPr/>
      <dgm:t>
        <a:bodyPr/>
        <a:lstStyle/>
        <a:p>
          <a:endParaRPr lang="ru-RU"/>
        </a:p>
      </dgm:t>
    </dgm:pt>
    <dgm:pt modelId="{054A1857-AB95-4DC9-BADC-FA4854D17154}">
      <dgm:prSet phldrT="[Текст]"/>
      <dgm:spPr/>
      <dgm:t>
        <a:bodyPr/>
        <a:lstStyle/>
        <a:p>
          <a:r>
            <a:rPr lang="en-US" dirty="0" smtClean="0"/>
            <a:t>Ideal</a:t>
          </a:r>
          <a:endParaRPr lang="ru-RU" dirty="0"/>
        </a:p>
      </dgm:t>
    </dgm:pt>
    <dgm:pt modelId="{55FCA778-2ADE-4C4D-864D-482D7F92003A}" type="parTrans" cxnId="{0428EC0F-C550-49D8-A893-280DD8B6BB8C}">
      <dgm:prSet/>
      <dgm:spPr/>
      <dgm:t>
        <a:bodyPr/>
        <a:lstStyle/>
        <a:p>
          <a:endParaRPr lang="ru-RU"/>
        </a:p>
      </dgm:t>
    </dgm:pt>
    <dgm:pt modelId="{EE5C21E5-F7F7-4EA4-8712-7A75384D4F7F}" type="sibTrans" cxnId="{0428EC0F-C550-49D8-A893-280DD8B6BB8C}">
      <dgm:prSet/>
      <dgm:spPr/>
      <dgm:t>
        <a:bodyPr/>
        <a:lstStyle/>
        <a:p>
          <a:endParaRPr lang="ru-RU"/>
        </a:p>
      </dgm:t>
    </dgm:pt>
    <dgm:pt modelId="{6FE1E350-9590-4AA1-80AA-6C9DC7AFAB84}">
      <dgm:prSet phldrT="[Текст]"/>
      <dgm:spPr/>
      <dgm:t>
        <a:bodyPr/>
        <a:lstStyle/>
        <a:p>
          <a:r>
            <a:rPr lang="en-US" dirty="0" err="1" smtClean="0"/>
            <a:t>Oilaviy</a:t>
          </a:r>
          <a:r>
            <a:rPr lang="en-US" dirty="0" smtClean="0"/>
            <a:t> </a:t>
          </a:r>
          <a:r>
            <a:rPr lang="en-US" dirty="0" err="1" smtClean="0"/>
            <a:t>o’sish</a:t>
          </a:r>
          <a:r>
            <a:rPr lang="en-US" dirty="0" smtClean="0"/>
            <a:t> </a:t>
          </a:r>
          <a:endParaRPr lang="ru-RU" dirty="0"/>
        </a:p>
      </dgm:t>
    </dgm:pt>
    <dgm:pt modelId="{E9710E7A-A63A-4DB3-92B7-2A2A14684E41}" type="parTrans" cxnId="{7CACAEE7-CE8D-4F88-8652-3D4151148FD5}">
      <dgm:prSet/>
      <dgm:spPr/>
      <dgm:t>
        <a:bodyPr/>
        <a:lstStyle/>
        <a:p>
          <a:endParaRPr lang="ru-RU"/>
        </a:p>
      </dgm:t>
    </dgm:pt>
    <dgm:pt modelId="{22288AE0-2AEB-480A-AFCD-17CCF2BEAA1C}" type="sibTrans" cxnId="{7CACAEE7-CE8D-4F88-8652-3D4151148FD5}">
      <dgm:prSet/>
      <dgm:spPr/>
      <dgm:t>
        <a:bodyPr/>
        <a:lstStyle/>
        <a:p>
          <a:endParaRPr lang="ru-RU"/>
        </a:p>
      </dgm:t>
    </dgm:pt>
    <dgm:pt modelId="{F93F9C1F-F3C8-419A-AB51-DBA3237A7838}">
      <dgm:prSet/>
      <dgm:spPr/>
      <dgm:t>
        <a:bodyPr/>
        <a:lstStyle/>
        <a:p>
          <a:endParaRPr lang="ru-RU"/>
        </a:p>
      </dgm:t>
    </dgm:pt>
    <dgm:pt modelId="{9543AADB-4EB7-4BB6-B7F5-3FD227353FC0}" type="parTrans" cxnId="{F67A28C7-98B4-4A2E-99A4-20E7DDE11C70}">
      <dgm:prSet/>
      <dgm:spPr/>
      <dgm:t>
        <a:bodyPr/>
        <a:lstStyle/>
        <a:p>
          <a:endParaRPr lang="ru-RU"/>
        </a:p>
      </dgm:t>
    </dgm:pt>
    <dgm:pt modelId="{09E1AE9F-5D0D-4320-8F64-0D924609CEE7}" type="sibTrans" cxnId="{F67A28C7-98B4-4A2E-99A4-20E7DDE11C70}">
      <dgm:prSet/>
      <dgm:spPr/>
      <dgm:t>
        <a:bodyPr/>
        <a:lstStyle/>
        <a:p>
          <a:endParaRPr lang="ru-RU"/>
        </a:p>
      </dgm:t>
    </dgm:pt>
    <dgm:pt modelId="{48432D70-4969-4F12-836C-B40C5F6832AE}" type="pres">
      <dgm:prSet presAssocID="{545C775E-836A-4294-8B93-3C79130F63B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D69875-D8D1-4C0B-9248-BD6B3971C108}" type="pres">
      <dgm:prSet presAssocID="{6E3BD1DE-A0FD-4793-AF98-5F62109FFE28}" presName="circle1" presStyleLbl="node1" presStyleIdx="0" presStyleCnt="4"/>
      <dgm:spPr>
        <a:solidFill>
          <a:srgbClr val="FFC000"/>
        </a:solidFill>
      </dgm:spPr>
    </dgm:pt>
    <dgm:pt modelId="{FE9C1397-EDDA-4090-AF1B-05603D874FC7}" type="pres">
      <dgm:prSet presAssocID="{6E3BD1DE-A0FD-4793-AF98-5F62109FFE28}" presName="space" presStyleCnt="0"/>
      <dgm:spPr/>
    </dgm:pt>
    <dgm:pt modelId="{8A439C58-A387-4E04-8EFC-FAACFC272EDC}" type="pres">
      <dgm:prSet presAssocID="{6E3BD1DE-A0FD-4793-AF98-5F62109FFE28}" presName="rect1" presStyleLbl="alignAcc1" presStyleIdx="0" presStyleCnt="4"/>
      <dgm:spPr/>
      <dgm:t>
        <a:bodyPr/>
        <a:lstStyle/>
        <a:p>
          <a:endParaRPr lang="ru-RU"/>
        </a:p>
      </dgm:t>
    </dgm:pt>
    <dgm:pt modelId="{314909F9-7F8D-416C-BABF-531AE27F4272}" type="pres">
      <dgm:prSet presAssocID="{F93F9C1F-F3C8-419A-AB51-DBA3237A7838}" presName="vertSpace2" presStyleLbl="node1" presStyleIdx="0" presStyleCnt="4"/>
      <dgm:spPr/>
    </dgm:pt>
    <dgm:pt modelId="{5425A04B-894E-415F-A0A3-EAD02715C041}" type="pres">
      <dgm:prSet presAssocID="{F93F9C1F-F3C8-419A-AB51-DBA3237A7838}" presName="circle2" presStyleLbl="node1" presStyleIdx="1" presStyleCnt="4"/>
      <dgm:spPr>
        <a:solidFill>
          <a:srgbClr val="00B050"/>
        </a:solidFill>
      </dgm:spPr>
    </dgm:pt>
    <dgm:pt modelId="{3C8A8D0B-5D72-4F1A-BA54-9668920CB41E}" type="pres">
      <dgm:prSet presAssocID="{F93F9C1F-F3C8-419A-AB51-DBA3237A7838}" presName="rect2" presStyleLbl="alignAcc1" presStyleIdx="1" presStyleCnt="4" custLinFactNeighborX="111" custLinFactNeighborY="-742"/>
      <dgm:spPr/>
      <dgm:t>
        <a:bodyPr/>
        <a:lstStyle/>
        <a:p>
          <a:endParaRPr lang="ru-RU"/>
        </a:p>
      </dgm:t>
    </dgm:pt>
    <dgm:pt modelId="{AFCDB8C5-68F4-4C00-B5C5-F4DA6146E9E1}" type="pres">
      <dgm:prSet presAssocID="{A92A86FC-949F-4831-AC3D-66C2347F84A7}" presName="vertSpace3" presStyleLbl="node1" presStyleIdx="1" presStyleCnt="4"/>
      <dgm:spPr/>
    </dgm:pt>
    <dgm:pt modelId="{13E7BFD3-5BEC-488E-B21F-1613AC384E00}" type="pres">
      <dgm:prSet presAssocID="{A92A86FC-949F-4831-AC3D-66C2347F84A7}" presName="circle3" presStyleLbl="node1" presStyleIdx="2" presStyleCnt="4"/>
      <dgm:spPr>
        <a:solidFill>
          <a:srgbClr val="FFFF00"/>
        </a:solidFill>
      </dgm:spPr>
    </dgm:pt>
    <dgm:pt modelId="{C3D31E4E-0FDD-43C7-B03C-235EAB84ACC8}" type="pres">
      <dgm:prSet presAssocID="{A92A86FC-949F-4831-AC3D-66C2347F84A7}" presName="rect3" presStyleLbl="alignAcc1" presStyleIdx="2" presStyleCnt="4"/>
      <dgm:spPr/>
      <dgm:t>
        <a:bodyPr/>
        <a:lstStyle/>
        <a:p>
          <a:endParaRPr lang="ru-RU"/>
        </a:p>
      </dgm:t>
    </dgm:pt>
    <dgm:pt modelId="{1C55F84A-D52E-4CC6-898C-1BB76A9D7F48}" type="pres">
      <dgm:prSet presAssocID="{C901E28F-A4E7-402F-980A-80B9BE62E622}" presName="vertSpace4" presStyleLbl="node1" presStyleIdx="2" presStyleCnt="4"/>
      <dgm:spPr/>
    </dgm:pt>
    <dgm:pt modelId="{1AAE5E22-5F4F-4669-BC6D-8910EFAD4574}" type="pres">
      <dgm:prSet presAssocID="{C901E28F-A4E7-402F-980A-80B9BE62E622}" presName="circle4" presStyleLbl="node1" presStyleIdx="3" presStyleCnt="4" custLinFactNeighborX="-4536" custLinFactNeighborY="-367"/>
      <dgm:spPr>
        <a:solidFill>
          <a:srgbClr val="FF0000"/>
        </a:solidFill>
      </dgm:spPr>
    </dgm:pt>
    <dgm:pt modelId="{7D5D6DF0-48C4-4DF5-B3C5-334D6C9631F0}" type="pres">
      <dgm:prSet presAssocID="{C901E28F-A4E7-402F-980A-80B9BE62E622}" presName="rect4" presStyleLbl="alignAcc1" presStyleIdx="3" presStyleCnt="4"/>
      <dgm:spPr/>
      <dgm:t>
        <a:bodyPr/>
        <a:lstStyle/>
        <a:p>
          <a:endParaRPr lang="ru-RU"/>
        </a:p>
      </dgm:t>
    </dgm:pt>
    <dgm:pt modelId="{08869531-647D-4FC9-B85F-BAD610935BF5}" type="pres">
      <dgm:prSet presAssocID="{6E3BD1DE-A0FD-4793-AF98-5F62109FFE28}" presName="rect1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5D2C50-86A5-4140-9253-F886F59306BD}" type="pres">
      <dgm:prSet presAssocID="{6E3BD1DE-A0FD-4793-AF98-5F62109FFE28}" presName="rect1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A93C47-6CD6-46BB-802D-9F73AC499848}" type="pres">
      <dgm:prSet presAssocID="{F93F9C1F-F3C8-419A-AB51-DBA3237A7838}" presName="rect2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CC5E7-28EE-4880-98F0-A11C06FA58AF}" type="pres">
      <dgm:prSet presAssocID="{F93F9C1F-F3C8-419A-AB51-DBA3237A7838}" presName="rect2ChTx" presStyleLbl="alignAcc1" presStyleIdx="3" presStyleCnt="4">
        <dgm:presLayoutVars>
          <dgm:bulletEnabled val="1"/>
        </dgm:presLayoutVars>
      </dgm:prSet>
      <dgm:spPr/>
    </dgm:pt>
    <dgm:pt modelId="{89FFDAE6-C54D-43D8-9700-A561E6B428D1}" type="pres">
      <dgm:prSet presAssocID="{A92A86FC-949F-4831-AC3D-66C2347F84A7}" presName="rect3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3E3F9F-44D6-464D-BB78-A4F8A1C12F50}" type="pres">
      <dgm:prSet presAssocID="{A92A86FC-949F-4831-AC3D-66C2347F84A7}" presName="rect3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611770-73AD-4E4C-B07A-8CF3C2781422}" type="pres">
      <dgm:prSet presAssocID="{C901E28F-A4E7-402F-980A-80B9BE62E622}" presName="rect4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6DE5EB-E5E4-414E-81D1-B074613C3B66}" type="pres">
      <dgm:prSet presAssocID="{C901E28F-A4E7-402F-980A-80B9BE62E622}" presName="rect4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6D77E5-A494-47CB-88EC-6A1ED5079B98}" srcId="{A92A86FC-949F-4831-AC3D-66C2347F84A7}" destId="{EFCBC451-24D3-4162-AFCD-4E933CBDE053}" srcOrd="0" destOrd="0" parTransId="{90870D8B-C4C0-4722-A2EC-90052A65F59C}" sibTransId="{A3FCA922-5AD1-4F4E-B7CE-B758CB952AB8}"/>
    <dgm:cxn modelId="{0428EC0F-C550-49D8-A893-280DD8B6BB8C}" srcId="{C901E28F-A4E7-402F-980A-80B9BE62E622}" destId="{054A1857-AB95-4DC9-BADC-FA4854D17154}" srcOrd="0" destOrd="0" parTransId="{55FCA778-2ADE-4C4D-864D-482D7F92003A}" sibTransId="{EE5C21E5-F7F7-4EA4-8712-7A75384D4F7F}"/>
    <dgm:cxn modelId="{D6739C2A-0C02-4B58-8EF8-07EDEA517B9B}" srcId="{545C775E-836A-4294-8B93-3C79130F63B3}" destId="{C901E28F-A4E7-402F-980A-80B9BE62E622}" srcOrd="3" destOrd="0" parTransId="{E3541BDB-8B21-49E7-BDA9-D6F266D269CE}" sibTransId="{228DA6A6-EC57-4C85-8A3D-54208B543323}"/>
    <dgm:cxn modelId="{352B22B0-CEFD-4F9E-A84A-F702352D4268}" type="presOf" srcId="{545C775E-836A-4294-8B93-3C79130F63B3}" destId="{48432D70-4969-4F12-836C-B40C5F6832AE}" srcOrd="0" destOrd="0" presId="urn:microsoft.com/office/officeart/2005/8/layout/target3"/>
    <dgm:cxn modelId="{F67A28C7-98B4-4A2E-99A4-20E7DDE11C70}" srcId="{545C775E-836A-4294-8B93-3C79130F63B3}" destId="{F93F9C1F-F3C8-419A-AB51-DBA3237A7838}" srcOrd="1" destOrd="0" parTransId="{9543AADB-4EB7-4BB6-B7F5-3FD227353FC0}" sibTransId="{09E1AE9F-5D0D-4320-8F64-0D924609CEE7}"/>
    <dgm:cxn modelId="{A25380DA-0A2D-4A09-8F14-8EE3E6CD5F49}" srcId="{6E3BD1DE-A0FD-4793-AF98-5F62109FFE28}" destId="{D6B4FB35-653E-4AC7-8057-F12361F36B28}" srcOrd="1" destOrd="0" parTransId="{1A25E2A9-A9CC-45C8-99EB-787E64028BA4}" sibTransId="{063905C4-74AE-4C3C-B09E-B8A76DBE980E}"/>
    <dgm:cxn modelId="{6F7A1D5C-D079-4B48-99C1-BEBC7BDA4F61}" type="presOf" srcId="{1CA1536C-1B22-4AEB-86A5-56ECB65E752A}" destId="{E95D2C50-86A5-4140-9253-F886F59306BD}" srcOrd="0" destOrd="0" presId="urn:microsoft.com/office/officeart/2005/8/layout/target3"/>
    <dgm:cxn modelId="{35EAC23D-4BD5-43D8-8BD5-EE84B48F337E}" type="presOf" srcId="{6FE1E350-9590-4AA1-80AA-6C9DC7AFAB84}" destId="{E16DE5EB-E5E4-414E-81D1-B074613C3B66}" srcOrd="0" destOrd="1" presId="urn:microsoft.com/office/officeart/2005/8/layout/target3"/>
    <dgm:cxn modelId="{7D175824-B433-48FD-9219-7A327E297AEA}" type="presOf" srcId="{054A1857-AB95-4DC9-BADC-FA4854D17154}" destId="{E16DE5EB-E5E4-414E-81D1-B074613C3B66}" srcOrd="0" destOrd="0" presId="urn:microsoft.com/office/officeart/2005/8/layout/target3"/>
    <dgm:cxn modelId="{AFC2FAEE-EC7E-4F07-B15C-FA0E5D2B420E}" type="presOf" srcId="{6E3BD1DE-A0FD-4793-AF98-5F62109FFE28}" destId="{8A439C58-A387-4E04-8EFC-FAACFC272EDC}" srcOrd="0" destOrd="0" presId="urn:microsoft.com/office/officeart/2005/8/layout/target3"/>
    <dgm:cxn modelId="{021CD15A-64CD-4ABA-978B-59C9B15528D9}" srcId="{A92A86FC-949F-4831-AC3D-66C2347F84A7}" destId="{6063B271-1184-4EDD-A0D0-B478BC0DF3AE}" srcOrd="1" destOrd="0" parTransId="{E5BA10E1-B209-4A08-B129-51ACD34A7EC2}" sibTransId="{163D3514-D448-4D2F-B3E1-D86E37D1C487}"/>
    <dgm:cxn modelId="{B5D43384-3EC6-4D95-8169-2A2F3B5226E9}" type="presOf" srcId="{F93F9C1F-F3C8-419A-AB51-DBA3237A7838}" destId="{E7A93C47-6CD6-46BB-802D-9F73AC499848}" srcOrd="1" destOrd="0" presId="urn:microsoft.com/office/officeart/2005/8/layout/target3"/>
    <dgm:cxn modelId="{3876C264-F806-440A-9647-583D4F5BA77D}" type="presOf" srcId="{A92A86FC-949F-4831-AC3D-66C2347F84A7}" destId="{89FFDAE6-C54D-43D8-9700-A561E6B428D1}" srcOrd="1" destOrd="0" presId="urn:microsoft.com/office/officeart/2005/8/layout/target3"/>
    <dgm:cxn modelId="{577AEA4E-CDA2-4168-AF0F-475E2F24D5AD}" type="presOf" srcId="{C901E28F-A4E7-402F-980A-80B9BE62E622}" destId="{8E611770-73AD-4E4C-B07A-8CF3C2781422}" srcOrd="1" destOrd="0" presId="urn:microsoft.com/office/officeart/2005/8/layout/target3"/>
    <dgm:cxn modelId="{A6A6F222-586D-473F-A4E5-4B5A88F69708}" type="presOf" srcId="{6063B271-1184-4EDD-A0D0-B478BC0DF3AE}" destId="{EF3E3F9F-44D6-464D-BB78-A4F8A1C12F50}" srcOrd="0" destOrd="1" presId="urn:microsoft.com/office/officeart/2005/8/layout/target3"/>
    <dgm:cxn modelId="{A8F39030-EAAC-4167-98F7-50DE910F608F}" type="presOf" srcId="{F93F9C1F-F3C8-419A-AB51-DBA3237A7838}" destId="{3C8A8D0B-5D72-4F1A-BA54-9668920CB41E}" srcOrd="0" destOrd="0" presId="urn:microsoft.com/office/officeart/2005/8/layout/target3"/>
    <dgm:cxn modelId="{78B2C18F-0F9E-40C8-A36F-C00C7055A783}" type="presOf" srcId="{D6B4FB35-653E-4AC7-8057-F12361F36B28}" destId="{E95D2C50-86A5-4140-9253-F886F59306BD}" srcOrd="0" destOrd="1" presId="urn:microsoft.com/office/officeart/2005/8/layout/target3"/>
    <dgm:cxn modelId="{AA873552-FAB4-4BFF-A36E-FFDB19E707CE}" srcId="{545C775E-836A-4294-8B93-3C79130F63B3}" destId="{6E3BD1DE-A0FD-4793-AF98-5F62109FFE28}" srcOrd="0" destOrd="0" parTransId="{C88003FB-C918-4680-B1DC-C19501C94B38}" sibTransId="{6BE437B8-0640-47B2-802F-2D1945A8C5CE}"/>
    <dgm:cxn modelId="{9224394C-D780-48F8-878C-C1C657FBA690}" type="presOf" srcId="{A92A86FC-949F-4831-AC3D-66C2347F84A7}" destId="{C3D31E4E-0FDD-43C7-B03C-235EAB84ACC8}" srcOrd="0" destOrd="0" presId="urn:microsoft.com/office/officeart/2005/8/layout/target3"/>
    <dgm:cxn modelId="{0B7F6900-10F3-49D1-B49D-70CD49732F72}" srcId="{545C775E-836A-4294-8B93-3C79130F63B3}" destId="{A92A86FC-949F-4831-AC3D-66C2347F84A7}" srcOrd="2" destOrd="0" parTransId="{921AB71A-BE6A-440A-878B-88C2EFA793A2}" sibTransId="{8E7CDDFC-16E7-4889-8AEC-D814F38AA5F1}"/>
    <dgm:cxn modelId="{F960EB7C-03A0-46C9-B9D4-894F91B53A80}" srcId="{6E3BD1DE-A0FD-4793-AF98-5F62109FFE28}" destId="{1CA1536C-1B22-4AEB-86A5-56ECB65E752A}" srcOrd="0" destOrd="0" parTransId="{99CD5FE0-DB66-4B81-9923-618A253711E9}" sibTransId="{4FA7F0CF-79EA-4FCE-8856-8406C454A5D8}"/>
    <dgm:cxn modelId="{E7135AAD-E2BB-4CFC-B3BB-EB069EFD4ECA}" type="presOf" srcId="{C901E28F-A4E7-402F-980A-80B9BE62E622}" destId="{7D5D6DF0-48C4-4DF5-B3C5-334D6C9631F0}" srcOrd="0" destOrd="0" presId="urn:microsoft.com/office/officeart/2005/8/layout/target3"/>
    <dgm:cxn modelId="{15E1D4A7-CA24-4F1A-8DC3-B2B03CC5C040}" type="presOf" srcId="{EFCBC451-24D3-4162-AFCD-4E933CBDE053}" destId="{EF3E3F9F-44D6-464D-BB78-A4F8A1C12F50}" srcOrd="0" destOrd="0" presId="urn:microsoft.com/office/officeart/2005/8/layout/target3"/>
    <dgm:cxn modelId="{98E96EB4-E4E4-4280-AC7B-D9BFBAD87066}" type="presOf" srcId="{6E3BD1DE-A0FD-4793-AF98-5F62109FFE28}" destId="{08869531-647D-4FC9-B85F-BAD610935BF5}" srcOrd="1" destOrd="0" presId="urn:microsoft.com/office/officeart/2005/8/layout/target3"/>
    <dgm:cxn modelId="{7CACAEE7-CE8D-4F88-8652-3D4151148FD5}" srcId="{C901E28F-A4E7-402F-980A-80B9BE62E622}" destId="{6FE1E350-9590-4AA1-80AA-6C9DC7AFAB84}" srcOrd="1" destOrd="0" parTransId="{E9710E7A-A63A-4DB3-92B7-2A2A14684E41}" sibTransId="{22288AE0-2AEB-480A-AFCD-17CCF2BEAA1C}"/>
    <dgm:cxn modelId="{350492C1-B27B-4C9F-96F9-BC24B8BD070A}" type="presParOf" srcId="{48432D70-4969-4F12-836C-B40C5F6832AE}" destId="{95D69875-D8D1-4C0B-9248-BD6B3971C108}" srcOrd="0" destOrd="0" presId="urn:microsoft.com/office/officeart/2005/8/layout/target3"/>
    <dgm:cxn modelId="{15F2B4D8-8FFA-46BB-8FFE-D0C50F0CDD45}" type="presParOf" srcId="{48432D70-4969-4F12-836C-B40C5F6832AE}" destId="{FE9C1397-EDDA-4090-AF1B-05603D874FC7}" srcOrd="1" destOrd="0" presId="urn:microsoft.com/office/officeart/2005/8/layout/target3"/>
    <dgm:cxn modelId="{26A78298-AAE3-4378-B6AB-74202F1E7364}" type="presParOf" srcId="{48432D70-4969-4F12-836C-B40C5F6832AE}" destId="{8A439C58-A387-4E04-8EFC-FAACFC272EDC}" srcOrd="2" destOrd="0" presId="urn:microsoft.com/office/officeart/2005/8/layout/target3"/>
    <dgm:cxn modelId="{2CFEE4CC-59FC-4A06-BA42-3C29379EA136}" type="presParOf" srcId="{48432D70-4969-4F12-836C-B40C5F6832AE}" destId="{314909F9-7F8D-416C-BABF-531AE27F4272}" srcOrd="3" destOrd="0" presId="urn:microsoft.com/office/officeart/2005/8/layout/target3"/>
    <dgm:cxn modelId="{CB274A0C-61E0-4EAF-987C-9C670F1D71EB}" type="presParOf" srcId="{48432D70-4969-4F12-836C-B40C5F6832AE}" destId="{5425A04B-894E-415F-A0A3-EAD02715C041}" srcOrd="4" destOrd="0" presId="urn:microsoft.com/office/officeart/2005/8/layout/target3"/>
    <dgm:cxn modelId="{CD77BB30-EB95-4E40-B8ED-648C3D5EDFAB}" type="presParOf" srcId="{48432D70-4969-4F12-836C-B40C5F6832AE}" destId="{3C8A8D0B-5D72-4F1A-BA54-9668920CB41E}" srcOrd="5" destOrd="0" presId="urn:microsoft.com/office/officeart/2005/8/layout/target3"/>
    <dgm:cxn modelId="{686CAACD-1F2A-4CAF-97E3-33ADF5D71A4F}" type="presParOf" srcId="{48432D70-4969-4F12-836C-B40C5F6832AE}" destId="{AFCDB8C5-68F4-4C00-B5C5-F4DA6146E9E1}" srcOrd="6" destOrd="0" presId="urn:microsoft.com/office/officeart/2005/8/layout/target3"/>
    <dgm:cxn modelId="{ECB48628-9FF3-495C-BE95-1418AB0FDE25}" type="presParOf" srcId="{48432D70-4969-4F12-836C-B40C5F6832AE}" destId="{13E7BFD3-5BEC-488E-B21F-1613AC384E00}" srcOrd="7" destOrd="0" presId="urn:microsoft.com/office/officeart/2005/8/layout/target3"/>
    <dgm:cxn modelId="{07BD3765-33F3-402A-BEB7-C8D0151C53CC}" type="presParOf" srcId="{48432D70-4969-4F12-836C-B40C5F6832AE}" destId="{C3D31E4E-0FDD-43C7-B03C-235EAB84ACC8}" srcOrd="8" destOrd="0" presId="urn:microsoft.com/office/officeart/2005/8/layout/target3"/>
    <dgm:cxn modelId="{B71BD6EA-47C4-4369-AF07-F09F0AB3DC7C}" type="presParOf" srcId="{48432D70-4969-4F12-836C-B40C5F6832AE}" destId="{1C55F84A-D52E-4CC6-898C-1BB76A9D7F48}" srcOrd="9" destOrd="0" presId="urn:microsoft.com/office/officeart/2005/8/layout/target3"/>
    <dgm:cxn modelId="{EEF90DE2-A997-4047-81AC-A984311426BB}" type="presParOf" srcId="{48432D70-4969-4F12-836C-B40C5F6832AE}" destId="{1AAE5E22-5F4F-4669-BC6D-8910EFAD4574}" srcOrd="10" destOrd="0" presId="urn:microsoft.com/office/officeart/2005/8/layout/target3"/>
    <dgm:cxn modelId="{4A60987E-32A7-4FED-AE93-E28F22437E0F}" type="presParOf" srcId="{48432D70-4969-4F12-836C-B40C5F6832AE}" destId="{7D5D6DF0-48C4-4DF5-B3C5-334D6C9631F0}" srcOrd="11" destOrd="0" presId="urn:microsoft.com/office/officeart/2005/8/layout/target3"/>
    <dgm:cxn modelId="{C9F36EF2-F6E1-4974-96ED-08603918FAC5}" type="presParOf" srcId="{48432D70-4969-4F12-836C-B40C5F6832AE}" destId="{08869531-647D-4FC9-B85F-BAD610935BF5}" srcOrd="12" destOrd="0" presId="urn:microsoft.com/office/officeart/2005/8/layout/target3"/>
    <dgm:cxn modelId="{BD240873-AA69-4FBB-B6D9-09465BBB3641}" type="presParOf" srcId="{48432D70-4969-4F12-836C-B40C5F6832AE}" destId="{E95D2C50-86A5-4140-9253-F886F59306BD}" srcOrd="13" destOrd="0" presId="urn:microsoft.com/office/officeart/2005/8/layout/target3"/>
    <dgm:cxn modelId="{7710FB21-41EF-4AAB-883B-6080BB5B05CB}" type="presParOf" srcId="{48432D70-4969-4F12-836C-B40C5F6832AE}" destId="{E7A93C47-6CD6-46BB-802D-9F73AC499848}" srcOrd="14" destOrd="0" presId="urn:microsoft.com/office/officeart/2005/8/layout/target3"/>
    <dgm:cxn modelId="{D78D37EA-7160-47D7-8A32-5AD956C6545C}" type="presParOf" srcId="{48432D70-4969-4F12-836C-B40C5F6832AE}" destId="{45DCC5E7-28EE-4880-98F0-A11C06FA58AF}" srcOrd="15" destOrd="0" presId="urn:microsoft.com/office/officeart/2005/8/layout/target3"/>
    <dgm:cxn modelId="{F717B989-813D-433E-A570-37EE5DA24C26}" type="presParOf" srcId="{48432D70-4969-4F12-836C-B40C5F6832AE}" destId="{89FFDAE6-C54D-43D8-9700-A561E6B428D1}" srcOrd="16" destOrd="0" presId="urn:microsoft.com/office/officeart/2005/8/layout/target3"/>
    <dgm:cxn modelId="{9E6E3B68-775C-4CD5-A123-75F51130053E}" type="presParOf" srcId="{48432D70-4969-4F12-836C-B40C5F6832AE}" destId="{EF3E3F9F-44D6-464D-BB78-A4F8A1C12F50}" srcOrd="17" destOrd="0" presId="urn:microsoft.com/office/officeart/2005/8/layout/target3"/>
    <dgm:cxn modelId="{580DB843-7822-4DC2-B038-1CAA56656B40}" type="presParOf" srcId="{48432D70-4969-4F12-836C-B40C5F6832AE}" destId="{8E611770-73AD-4E4C-B07A-8CF3C2781422}" srcOrd="18" destOrd="0" presId="urn:microsoft.com/office/officeart/2005/8/layout/target3"/>
    <dgm:cxn modelId="{A04BCE53-2B59-42E5-8416-C2EFBB410499}" type="presParOf" srcId="{48432D70-4969-4F12-836C-B40C5F6832AE}" destId="{E16DE5EB-E5E4-414E-81D1-B074613C3B66}" srcOrd="19" destOrd="0" presId="urn:microsoft.com/office/officeart/2005/8/layout/target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51C0D7-9526-4270-ACA4-0C49F03FD6E4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689421EF-67C8-47D6-8A01-B08FCDA2FC18}">
      <dgm:prSet phldrT="[Текст]"/>
      <dgm:spPr>
        <a:solidFill>
          <a:schemeClr val="accent2"/>
        </a:solidFill>
        <a:ln w="15875">
          <a:solidFill>
            <a:schemeClr val="tx1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Bor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kuch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bilan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intilish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C250119E-6566-4B8D-9364-AE3A18847991}" type="parTrans" cxnId="{1578F281-EC6A-4DCF-98FA-DC540FCA8930}">
      <dgm:prSet/>
      <dgm:spPr/>
      <dgm:t>
        <a:bodyPr/>
        <a:lstStyle/>
        <a:p>
          <a:endParaRPr lang="ru-RU"/>
        </a:p>
      </dgm:t>
    </dgm:pt>
    <dgm:pt modelId="{85F0F73E-BEA0-4EC5-9BBF-589606FA621B}" type="sibTrans" cxnId="{1578F281-EC6A-4DCF-98FA-DC540FCA8930}">
      <dgm:prSet/>
      <dgm:spPr/>
      <dgm:t>
        <a:bodyPr/>
        <a:lstStyle/>
        <a:p>
          <a:endParaRPr lang="ru-RU"/>
        </a:p>
      </dgm:t>
    </dgm:pt>
    <dgm:pt modelId="{45D5CEF1-5706-4ED1-B39A-45DFC1B9EAE7}">
      <dgm:prSet phldrT="[Текст]"/>
      <dgm:spPr>
        <a:solidFill>
          <a:srgbClr val="FFFF00"/>
        </a:solidFill>
        <a:ln w="19050">
          <a:solidFill>
            <a:schemeClr val="tx1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Olg’a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yurish</a:t>
          </a:r>
          <a:endParaRPr lang="ru-RU" dirty="0">
            <a:solidFill>
              <a:srgbClr val="002060"/>
            </a:solidFill>
          </a:endParaRPr>
        </a:p>
      </dgm:t>
    </dgm:pt>
    <dgm:pt modelId="{213BED76-59B0-485D-BCC6-D5002C8A7327}" type="parTrans" cxnId="{EA1638A2-A8A2-4ADD-BD46-A617454552C9}">
      <dgm:prSet/>
      <dgm:spPr/>
      <dgm:t>
        <a:bodyPr/>
        <a:lstStyle/>
        <a:p>
          <a:endParaRPr lang="ru-RU"/>
        </a:p>
      </dgm:t>
    </dgm:pt>
    <dgm:pt modelId="{160466AF-4E56-41E5-B904-64C52AF692CF}" type="sibTrans" cxnId="{EA1638A2-A8A2-4ADD-BD46-A617454552C9}">
      <dgm:prSet/>
      <dgm:spPr/>
      <dgm:t>
        <a:bodyPr/>
        <a:lstStyle/>
        <a:p>
          <a:endParaRPr lang="ru-RU"/>
        </a:p>
      </dgm:t>
    </dgm:pt>
    <dgm:pt modelId="{1EAA5C22-2D6D-4821-A60C-5323022D8916}">
      <dgm:prSet phldrT="[Текст]"/>
      <dgm:spPr>
        <a:solidFill>
          <a:schemeClr val="accent3">
            <a:lumMod val="60000"/>
            <a:lumOff val="40000"/>
          </a:schemeClr>
        </a:solidFill>
        <a:ln w="15875"/>
      </dgm:spPr>
      <dgm:t>
        <a:bodyPr/>
        <a:lstStyle/>
        <a:p>
          <a:r>
            <a:rPr lang="en-US" dirty="0" err="1" smtClean="0"/>
            <a:t>So’rang</a:t>
          </a:r>
          <a:r>
            <a:rPr lang="en-US" dirty="0" smtClean="0"/>
            <a:t> </a:t>
          </a:r>
          <a:endParaRPr lang="ru-RU" dirty="0"/>
        </a:p>
      </dgm:t>
    </dgm:pt>
    <dgm:pt modelId="{E8C74DB1-CAAC-4BDC-ADD1-77AA6984EB4C}" type="parTrans" cxnId="{3E720812-EBBB-4F0F-AFA5-98F57E3F17F0}">
      <dgm:prSet/>
      <dgm:spPr/>
      <dgm:t>
        <a:bodyPr/>
        <a:lstStyle/>
        <a:p>
          <a:endParaRPr lang="ru-RU"/>
        </a:p>
      </dgm:t>
    </dgm:pt>
    <dgm:pt modelId="{FEF98B69-9266-4BE6-9ECC-9BE38B0E2C57}" type="sibTrans" cxnId="{3E720812-EBBB-4F0F-AFA5-98F57E3F17F0}">
      <dgm:prSet/>
      <dgm:spPr/>
      <dgm:t>
        <a:bodyPr/>
        <a:lstStyle/>
        <a:p>
          <a:endParaRPr lang="ru-RU"/>
        </a:p>
      </dgm:t>
    </dgm:pt>
    <dgm:pt modelId="{D6FA2266-9D89-42A0-8AD8-49F77774ADE9}" type="pres">
      <dgm:prSet presAssocID="{D951C0D7-9526-4270-ACA4-0C49F03FD6E4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AC9637FA-256B-4E8C-9726-ED445B4836B0}" type="pres">
      <dgm:prSet presAssocID="{689421EF-67C8-47D6-8A01-B08FCDA2FC1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1800-767A-4416-B12A-969887F89EB5}" type="pres">
      <dgm:prSet presAssocID="{689421EF-67C8-47D6-8A01-B08FCDA2FC18}" presName="gear1srcNode" presStyleLbl="node1" presStyleIdx="0" presStyleCnt="3"/>
      <dgm:spPr/>
      <dgm:t>
        <a:bodyPr/>
        <a:lstStyle/>
        <a:p>
          <a:endParaRPr lang="ru-RU"/>
        </a:p>
      </dgm:t>
    </dgm:pt>
    <dgm:pt modelId="{CB636C2E-C187-4936-8258-8BF20C4600F5}" type="pres">
      <dgm:prSet presAssocID="{689421EF-67C8-47D6-8A01-B08FCDA2FC18}" presName="gear1dstNode" presStyleLbl="node1" presStyleIdx="0" presStyleCnt="3"/>
      <dgm:spPr/>
      <dgm:t>
        <a:bodyPr/>
        <a:lstStyle/>
        <a:p>
          <a:endParaRPr lang="ru-RU"/>
        </a:p>
      </dgm:t>
    </dgm:pt>
    <dgm:pt modelId="{D2170105-587E-49BB-9B2D-E48DDEFE29F1}" type="pres">
      <dgm:prSet presAssocID="{45D5CEF1-5706-4ED1-B39A-45DFC1B9EAE7}" presName="gear2" presStyleLbl="node1" presStyleIdx="1" presStyleCnt="3" custLinFactNeighborX="-487" custLinFactNeighborY="23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0E11FE-D9CE-4918-B5E2-AC431D5587F8}" type="pres">
      <dgm:prSet presAssocID="{45D5CEF1-5706-4ED1-B39A-45DFC1B9EAE7}" presName="gear2srcNode" presStyleLbl="node1" presStyleIdx="1" presStyleCnt="3"/>
      <dgm:spPr/>
      <dgm:t>
        <a:bodyPr/>
        <a:lstStyle/>
        <a:p>
          <a:endParaRPr lang="ru-RU"/>
        </a:p>
      </dgm:t>
    </dgm:pt>
    <dgm:pt modelId="{D441CD08-5FA7-4F42-953D-E946D9D00A96}" type="pres">
      <dgm:prSet presAssocID="{45D5CEF1-5706-4ED1-B39A-45DFC1B9EAE7}" presName="gear2dstNode" presStyleLbl="node1" presStyleIdx="1" presStyleCnt="3"/>
      <dgm:spPr/>
      <dgm:t>
        <a:bodyPr/>
        <a:lstStyle/>
        <a:p>
          <a:endParaRPr lang="ru-RU"/>
        </a:p>
      </dgm:t>
    </dgm:pt>
    <dgm:pt modelId="{D1D5F7CF-88B6-4D23-9F67-0BD4EF761260}" type="pres">
      <dgm:prSet presAssocID="{1EAA5C22-2D6D-4821-A60C-5323022D8916}" presName="gear3" presStyleLbl="node1" presStyleIdx="2" presStyleCnt="3" custLinFactNeighborX="204" custLinFactNeighborY="0"/>
      <dgm:spPr/>
      <dgm:t>
        <a:bodyPr/>
        <a:lstStyle/>
        <a:p>
          <a:endParaRPr lang="ru-RU"/>
        </a:p>
      </dgm:t>
    </dgm:pt>
    <dgm:pt modelId="{8C93CCE9-F690-4138-B5E0-E8DBBB1C9969}" type="pres">
      <dgm:prSet presAssocID="{1EAA5C22-2D6D-4821-A60C-5323022D891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F2073A-AFD8-4163-8339-D4B2523B3268}" type="pres">
      <dgm:prSet presAssocID="{1EAA5C22-2D6D-4821-A60C-5323022D8916}" presName="gear3srcNode" presStyleLbl="node1" presStyleIdx="2" presStyleCnt="3"/>
      <dgm:spPr/>
      <dgm:t>
        <a:bodyPr/>
        <a:lstStyle/>
        <a:p>
          <a:endParaRPr lang="ru-RU"/>
        </a:p>
      </dgm:t>
    </dgm:pt>
    <dgm:pt modelId="{CA113C48-F517-4D54-9C8A-93903A0F62DF}" type="pres">
      <dgm:prSet presAssocID="{1EAA5C22-2D6D-4821-A60C-5323022D8916}" presName="gear3dstNode" presStyleLbl="node1" presStyleIdx="2" presStyleCnt="3"/>
      <dgm:spPr/>
      <dgm:t>
        <a:bodyPr/>
        <a:lstStyle/>
        <a:p>
          <a:endParaRPr lang="ru-RU"/>
        </a:p>
      </dgm:t>
    </dgm:pt>
    <dgm:pt modelId="{E54CD074-773B-4915-BA0C-0847DC294B20}" type="pres">
      <dgm:prSet presAssocID="{85F0F73E-BEA0-4EC5-9BBF-589606FA621B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991EAC46-A57E-4124-A4F8-D146285199EA}" type="pres">
      <dgm:prSet presAssocID="{160466AF-4E56-41E5-B904-64C52AF692CF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29E9CE11-D07C-41D9-BB40-F803050F7811}" type="pres">
      <dgm:prSet presAssocID="{FEF98B69-9266-4BE6-9ECC-9BE38B0E2C57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D18FA79-C201-4B2C-AE43-77F5AC198A10}" type="presOf" srcId="{45D5CEF1-5706-4ED1-B39A-45DFC1B9EAE7}" destId="{D2170105-587E-49BB-9B2D-E48DDEFE29F1}" srcOrd="0" destOrd="0" presId="urn:microsoft.com/office/officeart/2005/8/layout/gear1"/>
    <dgm:cxn modelId="{1578F281-EC6A-4DCF-98FA-DC540FCA8930}" srcId="{D951C0D7-9526-4270-ACA4-0C49F03FD6E4}" destId="{689421EF-67C8-47D6-8A01-B08FCDA2FC18}" srcOrd="0" destOrd="0" parTransId="{C250119E-6566-4B8D-9364-AE3A18847991}" sibTransId="{85F0F73E-BEA0-4EC5-9BBF-589606FA621B}"/>
    <dgm:cxn modelId="{5D3D6041-ACEB-44B7-9EE9-772A7A689CC4}" type="presOf" srcId="{160466AF-4E56-41E5-B904-64C52AF692CF}" destId="{991EAC46-A57E-4124-A4F8-D146285199EA}" srcOrd="0" destOrd="0" presId="urn:microsoft.com/office/officeart/2005/8/layout/gear1"/>
    <dgm:cxn modelId="{3AE7FC1A-1E7B-4E1C-B329-C0AB611871D6}" type="presOf" srcId="{D951C0D7-9526-4270-ACA4-0C49F03FD6E4}" destId="{D6FA2266-9D89-42A0-8AD8-49F77774ADE9}" srcOrd="0" destOrd="0" presId="urn:microsoft.com/office/officeart/2005/8/layout/gear1"/>
    <dgm:cxn modelId="{E9940E27-A63E-4496-B198-F24B79DF3E47}" type="presOf" srcId="{1EAA5C22-2D6D-4821-A60C-5323022D8916}" destId="{CA113C48-F517-4D54-9C8A-93903A0F62DF}" srcOrd="3" destOrd="0" presId="urn:microsoft.com/office/officeart/2005/8/layout/gear1"/>
    <dgm:cxn modelId="{8BF2259E-8604-4452-9B46-78836C014B1D}" type="presOf" srcId="{689421EF-67C8-47D6-8A01-B08FCDA2FC18}" destId="{AC9637FA-256B-4E8C-9726-ED445B4836B0}" srcOrd="0" destOrd="0" presId="urn:microsoft.com/office/officeart/2005/8/layout/gear1"/>
    <dgm:cxn modelId="{7CD16DBF-D26F-4F5C-8AE1-B87BB759413A}" type="presOf" srcId="{FEF98B69-9266-4BE6-9ECC-9BE38B0E2C57}" destId="{29E9CE11-D07C-41D9-BB40-F803050F7811}" srcOrd="0" destOrd="0" presId="urn:microsoft.com/office/officeart/2005/8/layout/gear1"/>
    <dgm:cxn modelId="{F9E774BC-3355-4B56-84BA-1F80A8EDB4C2}" type="presOf" srcId="{45D5CEF1-5706-4ED1-B39A-45DFC1B9EAE7}" destId="{700E11FE-D9CE-4918-B5E2-AC431D5587F8}" srcOrd="1" destOrd="0" presId="urn:microsoft.com/office/officeart/2005/8/layout/gear1"/>
    <dgm:cxn modelId="{EA1638A2-A8A2-4ADD-BD46-A617454552C9}" srcId="{D951C0D7-9526-4270-ACA4-0C49F03FD6E4}" destId="{45D5CEF1-5706-4ED1-B39A-45DFC1B9EAE7}" srcOrd="1" destOrd="0" parTransId="{213BED76-59B0-485D-BCC6-D5002C8A7327}" sibTransId="{160466AF-4E56-41E5-B904-64C52AF692CF}"/>
    <dgm:cxn modelId="{298B89AA-1FE5-495E-96DB-B1BBE107C680}" type="presOf" srcId="{689421EF-67C8-47D6-8A01-B08FCDA2FC18}" destId="{E0C91800-767A-4416-B12A-969887F89EB5}" srcOrd="1" destOrd="0" presId="urn:microsoft.com/office/officeart/2005/8/layout/gear1"/>
    <dgm:cxn modelId="{3E720812-EBBB-4F0F-AFA5-98F57E3F17F0}" srcId="{D951C0D7-9526-4270-ACA4-0C49F03FD6E4}" destId="{1EAA5C22-2D6D-4821-A60C-5323022D8916}" srcOrd="2" destOrd="0" parTransId="{E8C74DB1-CAAC-4BDC-ADD1-77AA6984EB4C}" sibTransId="{FEF98B69-9266-4BE6-9ECC-9BE38B0E2C57}"/>
    <dgm:cxn modelId="{6EA028EB-6BE3-4ED3-855A-E4CA5FF9BD26}" type="presOf" srcId="{1EAA5C22-2D6D-4821-A60C-5323022D8916}" destId="{D1D5F7CF-88B6-4D23-9F67-0BD4EF761260}" srcOrd="0" destOrd="0" presId="urn:microsoft.com/office/officeart/2005/8/layout/gear1"/>
    <dgm:cxn modelId="{62F8D6DF-D7FD-471B-9E92-1498790FCB3A}" type="presOf" srcId="{689421EF-67C8-47D6-8A01-B08FCDA2FC18}" destId="{CB636C2E-C187-4936-8258-8BF20C4600F5}" srcOrd="2" destOrd="0" presId="urn:microsoft.com/office/officeart/2005/8/layout/gear1"/>
    <dgm:cxn modelId="{044CF2CB-F5F2-45C3-B6DA-B85EEABE1450}" type="presOf" srcId="{85F0F73E-BEA0-4EC5-9BBF-589606FA621B}" destId="{E54CD074-773B-4915-BA0C-0847DC294B20}" srcOrd="0" destOrd="0" presId="urn:microsoft.com/office/officeart/2005/8/layout/gear1"/>
    <dgm:cxn modelId="{70B2CBBC-9391-4DDE-B461-47D58746CBC7}" type="presOf" srcId="{1EAA5C22-2D6D-4821-A60C-5323022D8916}" destId="{8C93CCE9-F690-4138-B5E0-E8DBBB1C9969}" srcOrd="1" destOrd="0" presId="urn:microsoft.com/office/officeart/2005/8/layout/gear1"/>
    <dgm:cxn modelId="{0E6CAA6C-CA2E-4590-97E2-45D112405E95}" type="presOf" srcId="{45D5CEF1-5706-4ED1-B39A-45DFC1B9EAE7}" destId="{D441CD08-5FA7-4F42-953D-E946D9D00A96}" srcOrd="2" destOrd="0" presId="urn:microsoft.com/office/officeart/2005/8/layout/gear1"/>
    <dgm:cxn modelId="{41F0AE73-DF36-4444-80A3-60BE2664ED52}" type="presOf" srcId="{1EAA5C22-2D6D-4821-A60C-5323022D8916}" destId="{B8F2073A-AFD8-4163-8339-D4B2523B3268}" srcOrd="2" destOrd="0" presId="urn:microsoft.com/office/officeart/2005/8/layout/gear1"/>
    <dgm:cxn modelId="{7667021F-3A8D-4B19-948D-338268483A29}" type="presParOf" srcId="{D6FA2266-9D89-42A0-8AD8-49F77774ADE9}" destId="{AC9637FA-256B-4E8C-9726-ED445B4836B0}" srcOrd="0" destOrd="0" presId="urn:microsoft.com/office/officeart/2005/8/layout/gear1"/>
    <dgm:cxn modelId="{D67764BC-E743-4400-A8C8-B8CD29142D7A}" type="presParOf" srcId="{D6FA2266-9D89-42A0-8AD8-49F77774ADE9}" destId="{E0C91800-767A-4416-B12A-969887F89EB5}" srcOrd="1" destOrd="0" presId="urn:microsoft.com/office/officeart/2005/8/layout/gear1"/>
    <dgm:cxn modelId="{6C845203-593F-4EBD-8021-98C2DACBA10B}" type="presParOf" srcId="{D6FA2266-9D89-42A0-8AD8-49F77774ADE9}" destId="{CB636C2E-C187-4936-8258-8BF20C4600F5}" srcOrd="2" destOrd="0" presId="urn:microsoft.com/office/officeart/2005/8/layout/gear1"/>
    <dgm:cxn modelId="{3194DEF1-B1D4-4A8C-B431-A958D40EC828}" type="presParOf" srcId="{D6FA2266-9D89-42A0-8AD8-49F77774ADE9}" destId="{D2170105-587E-49BB-9B2D-E48DDEFE29F1}" srcOrd="3" destOrd="0" presId="urn:microsoft.com/office/officeart/2005/8/layout/gear1"/>
    <dgm:cxn modelId="{9F2E4575-DD1D-47F3-8244-C14E84B9E22F}" type="presParOf" srcId="{D6FA2266-9D89-42A0-8AD8-49F77774ADE9}" destId="{700E11FE-D9CE-4918-B5E2-AC431D5587F8}" srcOrd="4" destOrd="0" presId="urn:microsoft.com/office/officeart/2005/8/layout/gear1"/>
    <dgm:cxn modelId="{C85E4353-09DE-4C0E-882A-DA4BDF879EAC}" type="presParOf" srcId="{D6FA2266-9D89-42A0-8AD8-49F77774ADE9}" destId="{D441CD08-5FA7-4F42-953D-E946D9D00A96}" srcOrd="5" destOrd="0" presId="urn:microsoft.com/office/officeart/2005/8/layout/gear1"/>
    <dgm:cxn modelId="{13CE49F9-44C6-44BC-93A6-8734875B98FB}" type="presParOf" srcId="{D6FA2266-9D89-42A0-8AD8-49F77774ADE9}" destId="{D1D5F7CF-88B6-4D23-9F67-0BD4EF761260}" srcOrd="6" destOrd="0" presId="urn:microsoft.com/office/officeart/2005/8/layout/gear1"/>
    <dgm:cxn modelId="{629F602C-EC33-4426-87AD-0F392BE0D585}" type="presParOf" srcId="{D6FA2266-9D89-42A0-8AD8-49F77774ADE9}" destId="{8C93CCE9-F690-4138-B5E0-E8DBBB1C9969}" srcOrd="7" destOrd="0" presId="urn:microsoft.com/office/officeart/2005/8/layout/gear1"/>
    <dgm:cxn modelId="{C31B6943-D2A0-401C-8C78-8ED201F29D97}" type="presParOf" srcId="{D6FA2266-9D89-42A0-8AD8-49F77774ADE9}" destId="{B8F2073A-AFD8-4163-8339-D4B2523B3268}" srcOrd="8" destOrd="0" presId="urn:microsoft.com/office/officeart/2005/8/layout/gear1"/>
    <dgm:cxn modelId="{2161BF88-9D18-4BFD-BF0B-4FF55F839198}" type="presParOf" srcId="{D6FA2266-9D89-42A0-8AD8-49F77774ADE9}" destId="{CA113C48-F517-4D54-9C8A-93903A0F62DF}" srcOrd="9" destOrd="0" presId="urn:microsoft.com/office/officeart/2005/8/layout/gear1"/>
    <dgm:cxn modelId="{896040AB-CBEB-49EA-B1D5-76731CFE5A6D}" type="presParOf" srcId="{D6FA2266-9D89-42A0-8AD8-49F77774ADE9}" destId="{E54CD074-773B-4915-BA0C-0847DC294B20}" srcOrd="10" destOrd="0" presId="urn:microsoft.com/office/officeart/2005/8/layout/gear1"/>
    <dgm:cxn modelId="{D93125D6-EE01-4413-9908-5C93B94A6524}" type="presParOf" srcId="{D6FA2266-9D89-42A0-8AD8-49F77774ADE9}" destId="{991EAC46-A57E-4124-A4F8-D146285199EA}" srcOrd="11" destOrd="0" presId="urn:microsoft.com/office/officeart/2005/8/layout/gear1"/>
    <dgm:cxn modelId="{FAB1E58D-4342-43ED-9F22-792EB7A6291B}" type="presParOf" srcId="{D6FA2266-9D89-42A0-8AD8-49F77774ADE9}" destId="{29E9CE11-D07C-41D9-BB40-F803050F7811}" srcOrd="12" destOrd="0" presId="urn:microsoft.com/office/officeart/2005/8/layout/gear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4FAFFF-7A85-47B3-8169-62DD2FF90E06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C68483-C115-4287-8F35-DEDB312DE78D}">
      <dgm:prSet phldrT="[Текст]" custT="1"/>
      <dgm:spPr>
        <a:solidFill>
          <a:srgbClr val="92D050"/>
        </a:solidFill>
      </dgm:spPr>
      <dgm:t>
        <a:bodyPr/>
        <a:lstStyle/>
        <a:p>
          <a:pPr algn="l"/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Tasavvur</a:t>
          </a:r>
          <a:r>
            <a:rPr lang="en-US" sz="3000" dirty="0" smtClean="0">
              <a:solidFill>
                <a:srgbClr val="002060"/>
              </a:solidFill>
            </a:rPr>
            <a:t> </a:t>
          </a:r>
          <a:endParaRPr lang="ru-RU" sz="3000" dirty="0">
            <a:solidFill>
              <a:srgbClr val="002060"/>
            </a:solidFill>
          </a:endParaRPr>
        </a:p>
      </dgm:t>
    </dgm:pt>
    <dgm:pt modelId="{F26662AC-495D-4728-BF8C-4DB951353931}" type="parTrans" cxnId="{69EF70B2-5444-48BF-9291-302F09C36E24}">
      <dgm:prSet/>
      <dgm:spPr/>
      <dgm:t>
        <a:bodyPr/>
        <a:lstStyle/>
        <a:p>
          <a:endParaRPr lang="ru-RU"/>
        </a:p>
      </dgm:t>
    </dgm:pt>
    <dgm:pt modelId="{C421491F-CBED-4C1E-96AF-8E08E4117A28}" type="sibTrans" cxnId="{69EF70B2-5444-48BF-9291-302F09C36E24}">
      <dgm:prSet/>
      <dgm:spPr/>
      <dgm:t>
        <a:bodyPr/>
        <a:lstStyle/>
        <a:p>
          <a:endParaRPr lang="ru-RU"/>
        </a:p>
      </dgm:t>
    </dgm:pt>
    <dgm:pt modelId="{9C0EE4C6-4432-481D-8F12-207139C450A3}">
      <dgm:prSet phldrT="[Текст]"/>
      <dgm:spPr/>
      <dgm:t>
        <a:bodyPr/>
        <a:lstStyle/>
        <a:p>
          <a:endParaRPr lang="en-US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Hayot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80C7AA0-1744-4CAE-86A5-91D93A00F34D}" type="parTrans" cxnId="{B92CCAE7-1661-4E82-B143-5204802075BF}">
      <dgm:prSet/>
      <dgm:spPr/>
      <dgm:t>
        <a:bodyPr/>
        <a:lstStyle/>
        <a:p>
          <a:endParaRPr lang="ru-RU"/>
        </a:p>
      </dgm:t>
    </dgm:pt>
    <dgm:pt modelId="{ABEA7201-1D2A-4C30-BD54-C57A7159321A}" type="sibTrans" cxnId="{B92CCAE7-1661-4E82-B143-5204802075BF}">
      <dgm:prSet/>
      <dgm:spPr/>
      <dgm:t>
        <a:bodyPr/>
        <a:lstStyle/>
        <a:p>
          <a:endParaRPr lang="ru-RU"/>
        </a:p>
      </dgm:t>
    </dgm:pt>
    <dgm:pt modelId="{D9A44742-A55E-4523-A644-03C2D238782B}">
      <dgm:prSet phldrT="[Текст]"/>
      <dgm:spPr>
        <a:solidFill>
          <a:srgbClr val="FFFF00"/>
        </a:solidFill>
      </dgm:spPr>
      <dgm:t>
        <a:bodyPr/>
        <a:lstStyle/>
        <a:p>
          <a:pPr algn="l"/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Qoidasi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D69027-4DFF-49C6-B3E4-D5320CC33596}" type="parTrans" cxnId="{A0679DCE-30AA-40F8-B0A0-3044BF590B38}">
      <dgm:prSet/>
      <dgm:spPr/>
      <dgm:t>
        <a:bodyPr/>
        <a:lstStyle/>
        <a:p>
          <a:endParaRPr lang="ru-RU"/>
        </a:p>
      </dgm:t>
    </dgm:pt>
    <dgm:pt modelId="{B365A57D-4D97-4FE6-8741-FEC2A14BF48B}" type="sibTrans" cxnId="{A0679DCE-30AA-40F8-B0A0-3044BF590B38}">
      <dgm:prSet/>
      <dgm:spPr/>
      <dgm:t>
        <a:bodyPr/>
        <a:lstStyle/>
        <a:p>
          <a:endParaRPr lang="ru-RU"/>
        </a:p>
      </dgm:t>
    </dgm:pt>
    <dgm:pt modelId="{0FE222CE-5078-4359-9966-80FE30FA186E}">
      <dgm:prSet phldrT="[Текст]"/>
      <dgm:spPr/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Yordamni</a:t>
          </a:r>
          <a:r>
            <a:rPr lang="en-US" dirty="0" smtClean="0">
              <a:solidFill>
                <a:srgbClr val="002060"/>
              </a:solidFill>
            </a:rPr>
            <a:t>  </a:t>
          </a:r>
          <a:r>
            <a:rPr lang="en-US" dirty="0" err="1" smtClean="0">
              <a:solidFill>
                <a:srgbClr val="002060"/>
              </a:solidFill>
            </a:rPr>
            <a:t>jalb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qilish</a:t>
          </a:r>
          <a:endParaRPr lang="ru-RU" dirty="0">
            <a:solidFill>
              <a:srgbClr val="002060"/>
            </a:solidFill>
          </a:endParaRPr>
        </a:p>
      </dgm:t>
    </dgm:pt>
    <dgm:pt modelId="{9FE86730-D729-4BE6-ABB8-4BBD57DB3811}" type="parTrans" cxnId="{6C734F45-0B6C-4EAC-AEEB-552860FF7E5D}">
      <dgm:prSet/>
      <dgm:spPr/>
      <dgm:t>
        <a:bodyPr/>
        <a:lstStyle/>
        <a:p>
          <a:endParaRPr lang="ru-RU"/>
        </a:p>
      </dgm:t>
    </dgm:pt>
    <dgm:pt modelId="{A89BE097-8301-40FF-9949-3CA21644A940}" type="sibTrans" cxnId="{6C734F45-0B6C-4EAC-AEEB-552860FF7E5D}">
      <dgm:prSet/>
      <dgm:spPr/>
      <dgm:t>
        <a:bodyPr/>
        <a:lstStyle/>
        <a:p>
          <a:endParaRPr lang="ru-RU"/>
        </a:p>
      </dgm:t>
    </dgm:pt>
    <dgm:pt modelId="{7AE1649D-DB69-4B26-8452-462DC962618C}">
      <dgm:prSet phldrT="[Текст]"/>
      <dgm:spPr>
        <a:solidFill>
          <a:srgbClr val="FF0000">
            <a:alpha val="59000"/>
          </a:srgbClr>
        </a:solidFill>
      </dgm:spPr>
      <dgm:t>
        <a:bodyPr/>
        <a:lstStyle/>
        <a:p>
          <a:pPr algn="l"/>
          <a:r>
            <a:rPr lang="en-US" dirty="0" err="1" smtClean="0">
              <a:solidFill>
                <a:srgbClr val="002060"/>
              </a:solidFill>
            </a:rPr>
            <a:t>Holat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94BD00F3-D082-409A-ABFB-C4F36366AFBD}" type="parTrans" cxnId="{00E53B53-830A-44C5-840A-199469B5B854}">
      <dgm:prSet/>
      <dgm:spPr/>
      <dgm:t>
        <a:bodyPr/>
        <a:lstStyle/>
        <a:p>
          <a:endParaRPr lang="ru-RU"/>
        </a:p>
      </dgm:t>
    </dgm:pt>
    <dgm:pt modelId="{AA79C3A7-7087-4DE3-A1D3-E886FCEA12E9}" type="sibTrans" cxnId="{00E53B53-830A-44C5-840A-199469B5B854}">
      <dgm:prSet/>
      <dgm:spPr/>
      <dgm:t>
        <a:bodyPr/>
        <a:lstStyle/>
        <a:p>
          <a:endParaRPr lang="ru-RU"/>
        </a:p>
      </dgm:t>
    </dgm:pt>
    <dgm:pt modelId="{4C462C62-5DD3-46FE-8740-B647DC2426F7}">
      <dgm:prSet phldrT="[Текст]"/>
      <dgm:spPr/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Doimo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maqsadni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ko’zlab</a:t>
          </a:r>
          <a:endParaRPr lang="ru-RU" dirty="0">
            <a:solidFill>
              <a:srgbClr val="002060"/>
            </a:solidFill>
          </a:endParaRPr>
        </a:p>
      </dgm:t>
    </dgm:pt>
    <dgm:pt modelId="{57131349-781C-4A42-A043-48FA532530FF}" type="parTrans" cxnId="{E65CF20A-11A2-4953-932E-28A1D9314E2F}">
      <dgm:prSet/>
      <dgm:spPr/>
      <dgm:t>
        <a:bodyPr/>
        <a:lstStyle/>
        <a:p>
          <a:endParaRPr lang="ru-RU"/>
        </a:p>
      </dgm:t>
    </dgm:pt>
    <dgm:pt modelId="{4FE1C79C-424D-458D-B69E-68C84DD48787}" type="sibTrans" cxnId="{E65CF20A-11A2-4953-932E-28A1D9314E2F}">
      <dgm:prSet/>
      <dgm:spPr/>
      <dgm:t>
        <a:bodyPr/>
        <a:lstStyle/>
        <a:p>
          <a:endParaRPr lang="ru-RU"/>
        </a:p>
      </dgm:t>
    </dgm:pt>
    <dgm:pt modelId="{DEAE4E15-7231-4B16-9DF1-25472B500D1C}" type="pres">
      <dgm:prSet presAssocID="{D74FAFFF-7A85-47B3-8169-62DD2FF90E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DD6C71-59F9-4D8C-91BB-2592E6AB7288}" type="pres">
      <dgm:prSet presAssocID="{0CC68483-C115-4287-8F35-DEDB312DE78D}" presName="compositeNode" presStyleCnt="0">
        <dgm:presLayoutVars>
          <dgm:bulletEnabled val="1"/>
        </dgm:presLayoutVars>
      </dgm:prSet>
      <dgm:spPr/>
    </dgm:pt>
    <dgm:pt modelId="{CF3A6CC4-216F-4191-B12D-75D2565937F6}" type="pres">
      <dgm:prSet presAssocID="{0CC68483-C115-4287-8F35-DEDB312DE78D}" presName="bgRect" presStyleLbl="node1" presStyleIdx="0" presStyleCnt="3" custLinFactNeighborX="-23" custLinFactNeighborY="-501"/>
      <dgm:spPr/>
      <dgm:t>
        <a:bodyPr/>
        <a:lstStyle/>
        <a:p>
          <a:endParaRPr lang="ru-RU"/>
        </a:p>
      </dgm:t>
    </dgm:pt>
    <dgm:pt modelId="{E0DAFDF5-6239-40DF-9B79-319BFD6CDAEE}" type="pres">
      <dgm:prSet presAssocID="{0CC68483-C115-4287-8F35-DEDB312DE78D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329F4C-2841-4815-B1CC-A44471B9EC3B}" type="pres">
      <dgm:prSet presAssocID="{0CC68483-C115-4287-8F35-DEDB312DE78D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2ABE7D-CEEA-4C55-87F4-7DECBBCE83BC}" type="pres">
      <dgm:prSet presAssocID="{C421491F-CBED-4C1E-96AF-8E08E4117A28}" presName="hSp" presStyleCnt="0"/>
      <dgm:spPr/>
    </dgm:pt>
    <dgm:pt modelId="{81C2F551-B603-4F00-A749-FECC1F4C04BE}" type="pres">
      <dgm:prSet presAssocID="{C421491F-CBED-4C1E-96AF-8E08E4117A28}" presName="vProcSp" presStyleCnt="0"/>
      <dgm:spPr/>
    </dgm:pt>
    <dgm:pt modelId="{0D3D178B-5339-47E1-AEE1-35B81D3AB56F}" type="pres">
      <dgm:prSet presAssocID="{C421491F-CBED-4C1E-96AF-8E08E4117A28}" presName="vSp1" presStyleCnt="0"/>
      <dgm:spPr/>
    </dgm:pt>
    <dgm:pt modelId="{4E88FBC6-BFE4-459C-B176-43DF47B90486}" type="pres">
      <dgm:prSet presAssocID="{C421491F-CBED-4C1E-96AF-8E08E4117A28}" presName="simulatedConn" presStyleLbl="solidFgAcc1" presStyleIdx="0" presStyleCnt="2"/>
      <dgm:spPr/>
    </dgm:pt>
    <dgm:pt modelId="{51C93DC8-3F8F-452E-A7F6-F5BC9370F46A}" type="pres">
      <dgm:prSet presAssocID="{C421491F-CBED-4C1E-96AF-8E08E4117A28}" presName="vSp2" presStyleCnt="0"/>
      <dgm:spPr/>
    </dgm:pt>
    <dgm:pt modelId="{5CC86CE9-D0E3-4D19-8CAD-749D51CAA5DA}" type="pres">
      <dgm:prSet presAssocID="{C421491F-CBED-4C1E-96AF-8E08E4117A28}" presName="sibTrans" presStyleCnt="0"/>
      <dgm:spPr/>
    </dgm:pt>
    <dgm:pt modelId="{659E2294-3252-44A1-ABB1-B3BF69221661}" type="pres">
      <dgm:prSet presAssocID="{D9A44742-A55E-4523-A644-03C2D238782B}" presName="compositeNode" presStyleCnt="0">
        <dgm:presLayoutVars>
          <dgm:bulletEnabled val="1"/>
        </dgm:presLayoutVars>
      </dgm:prSet>
      <dgm:spPr/>
    </dgm:pt>
    <dgm:pt modelId="{786EB7D6-1652-4D73-A5CD-B8BB40507F8B}" type="pres">
      <dgm:prSet presAssocID="{D9A44742-A55E-4523-A644-03C2D238782B}" presName="bgRect" presStyleLbl="node1" presStyleIdx="1" presStyleCnt="3"/>
      <dgm:spPr/>
      <dgm:t>
        <a:bodyPr/>
        <a:lstStyle/>
        <a:p>
          <a:endParaRPr lang="ru-RU"/>
        </a:p>
      </dgm:t>
    </dgm:pt>
    <dgm:pt modelId="{B6D9F649-3046-4640-9668-53D1DD8DE3DD}" type="pres">
      <dgm:prSet presAssocID="{D9A44742-A55E-4523-A644-03C2D238782B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7DE01-F963-42AB-8A35-7AA4DAD98715}" type="pres">
      <dgm:prSet presAssocID="{D9A44742-A55E-4523-A644-03C2D238782B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FB6D06-E785-414D-A53D-D56ACB2EBBE0}" type="pres">
      <dgm:prSet presAssocID="{B365A57D-4D97-4FE6-8741-FEC2A14BF48B}" presName="hSp" presStyleCnt="0"/>
      <dgm:spPr/>
    </dgm:pt>
    <dgm:pt modelId="{A2F00EB5-65F0-4896-A87B-34D40F8E3CB1}" type="pres">
      <dgm:prSet presAssocID="{B365A57D-4D97-4FE6-8741-FEC2A14BF48B}" presName="vProcSp" presStyleCnt="0"/>
      <dgm:spPr/>
    </dgm:pt>
    <dgm:pt modelId="{6DAD3232-3C29-492A-BEFA-E71550F9E6C4}" type="pres">
      <dgm:prSet presAssocID="{B365A57D-4D97-4FE6-8741-FEC2A14BF48B}" presName="vSp1" presStyleCnt="0"/>
      <dgm:spPr/>
    </dgm:pt>
    <dgm:pt modelId="{764B2CA4-E1AF-4CE8-8940-0246B8D01319}" type="pres">
      <dgm:prSet presAssocID="{B365A57D-4D97-4FE6-8741-FEC2A14BF48B}" presName="simulatedConn" presStyleLbl="solidFgAcc1" presStyleIdx="1" presStyleCnt="2"/>
      <dgm:spPr/>
    </dgm:pt>
    <dgm:pt modelId="{4D1BF0E1-3930-4DC5-93A0-E673BB7B9FA6}" type="pres">
      <dgm:prSet presAssocID="{B365A57D-4D97-4FE6-8741-FEC2A14BF48B}" presName="vSp2" presStyleCnt="0"/>
      <dgm:spPr/>
    </dgm:pt>
    <dgm:pt modelId="{56AAC230-FE5C-413F-95C8-60C86E080DFD}" type="pres">
      <dgm:prSet presAssocID="{B365A57D-4D97-4FE6-8741-FEC2A14BF48B}" presName="sibTrans" presStyleCnt="0"/>
      <dgm:spPr/>
    </dgm:pt>
    <dgm:pt modelId="{F2465B5A-915A-47B5-ADF2-EAD54D914635}" type="pres">
      <dgm:prSet presAssocID="{7AE1649D-DB69-4B26-8452-462DC962618C}" presName="compositeNode" presStyleCnt="0">
        <dgm:presLayoutVars>
          <dgm:bulletEnabled val="1"/>
        </dgm:presLayoutVars>
      </dgm:prSet>
      <dgm:spPr/>
    </dgm:pt>
    <dgm:pt modelId="{D92372AF-9AE4-45DC-B728-F8E0B517B3B6}" type="pres">
      <dgm:prSet presAssocID="{7AE1649D-DB69-4B26-8452-462DC962618C}" presName="bgRect" presStyleLbl="node1" presStyleIdx="2" presStyleCnt="3"/>
      <dgm:spPr/>
      <dgm:t>
        <a:bodyPr/>
        <a:lstStyle/>
        <a:p>
          <a:endParaRPr lang="ru-RU"/>
        </a:p>
      </dgm:t>
    </dgm:pt>
    <dgm:pt modelId="{813A84FB-CD14-49B0-B681-6398E9602EFD}" type="pres">
      <dgm:prSet presAssocID="{7AE1649D-DB69-4B26-8452-462DC962618C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E6EEB-B80B-45DA-A7BD-5658171E0EBB}" type="pres">
      <dgm:prSet presAssocID="{7AE1649D-DB69-4B26-8452-462DC962618C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441160-E4EB-41DB-A2F2-9FCBC44CF9A0}" type="presOf" srcId="{D9A44742-A55E-4523-A644-03C2D238782B}" destId="{B6D9F649-3046-4640-9668-53D1DD8DE3DD}" srcOrd="1" destOrd="0" presId="urn:microsoft.com/office/officeart/2005/8/layout/hProcess7"/>
    <dgm:cxn modelId="{62B2ECAD-4E6B-4D6F-8CE1-FFE54E3B4584}" type="presOf" srcId="{0CC68483-C115-4287-8F35-DEDB312DE78D}" destId="{E0DAFDF5-6239-40DF-9B79-319BFD6CDAEE}" srcOrd="1" destOrd="0" presId="urn:microsoft.com/office/officeart/2005/8/layout/hProcess7"/>
    <dgm:cxn modelId="{66FC30FF-5772-4959-ADE7-36BD2224A83E}" type="presOf" srcId="{D9A44742-A55E-4523-A644-03C2D238782B}" destId="{786EB7D6-1652-4D73-A5CD-B8BB40507F8B}" srcOrd="0" destOrd="0" presId="urn:microsoft.com/office/officeart/2005/8/layout/hProcess7"/>
    <dgm:cxn modelId="{E65CF20A-11A2-4953-932E-28A1D9314E2F}" srcId="{7AE1649D-DB69-4B26-8452-462DC962618C}" destId="{4C462C62-5DD3-46FE-8740-B647DC2426F7}" srcOrd="0" destOrd="0" parTransId="{57131349-781C-4A42-A043-48FA532530FF}" sibTransId="{4FE1C79C-424D-458D-B69E-68C84DD48787}"/>
    <dgm:cxn modelId="{B92CCAE7-1661-4E82-B143-5204802075BF}" srcId="{0CC68483-C115-4287-8F35-DEDB312DE78D}" destId="{9C0EE4C6-4432-481D-8F12-207139C450A3}" srcOrd="0" destOrd="0" parTransId="{380C7AA0-1744-4CAE-86A5-91D93A00F34D}" sibTransId="{ABEA7201-1D2A-4C30-BD54-C57A7159321A}"/>
    <dgm:cxn modelId="{13E92EE6-B3D2-4D2C-8DEA-17A29DD2408B}" type="presOf" srcId="{7AE1649D-DB69-4B26-8452-462DC962618C}" destId="{813A84FB-CD14-49B0-B681-6398E9602EFD}" srcOrd="1" destOrd="0" presId="urn:microsoft.com/office/officeart/2005/8/layout/hProcess7"/>
    <dgm:cxn modelId="{7B6FD59E-EEE5-4903-9691-DE1DECDF5AA2}" type="presOf" srcId="{7AE1649D-DB69-4B26-8452-462DC962618C}" destId="{D92372AF-9AE4-45DC-B728-F8E0B517B3B6}" srcOrd="0" destOrd="0" presId="urn:microsoft.com/office/officeart/2005/8/layout/hProcess7"/>
    <dgm:cxn modelId="{69EF70B2-5444-48BF-9291-302F09C36E24}" srcId="{D74FAFFF-7A85-47B3-8169-62DD2FF90E06}" destId="{0CC68483-C115-4287-8F35-DEDB312DE78D}" srcOrd="0" destOrd="0" parTransId="{F26662AC-495D-4728-BF8C-4DB951353931}" sibTransId="{C421491F-CBED-4C1E-96AF-8E08E4117A28}"/>
    <dgm:cxn modelId="{6C734F45-0B6C-4EAC-AEEB-552860FF7E5D}" srcId="{D9A44742-A55E-4523-A644-03C2D238782B}" destId="{0FE222CE-5078-4359-9966-80FE30FA186E}" srcOrd="0" destOrd="0" parTransId="{9FE86730-D729-4BE6-ABB8-4BBD57DB3811}" sibTransId="{A89BE097-8301-40FF-9949-3CA21644A940}"/>
    <dgm:cxn modelId="{C096EEC3-9927-47CE-8E6D-B0B0DED6B2A1}" type="presOf" srcId="{0FE222CE-5078-4359-9966-80FE30FA186E}" destId="{D7A7DE01-F963-42AB-8A35-7AA4DAD98715}" srcOrd="0" destOrd="0" presId="urn:microsoft.com/office/officeart/2005/8/layout/hProcess7"/>
    <dgm:cxn modelId="{393B2F7E-2FDC-46A4-8085-5EAA5D5C2C65}" type="presOf" srcId="{0CC68483-C115-4287-8F35-DEDB312DE78D}" destId="{CF3A6CC4-216F-4191-B12D-75D2565937F6}" srcOrd="0" destOrd="0" presId="urn:microsoft.com/office/officeart/2005/8/layout/hProcess7"/>
    <dgm:cxn modelId="{01A19EA9-FD27-4C94-B1E0-F740CE0409EB}" type="presOf" srcId="{D74FAFFF-7A85-47B3-8169-62DD2FF90E06}" destId="{DEAE4E15-7231-4B16-9DF1-25472B500D1C}" srcOrd="0" destOrd="0" presId="urn:microsoft.com/office/officeart/2005/8/layout/hProcess7"/>
    <dgm:cxn modelId="{BAC8CB77-D631-4194-8222-50B6BFAE3895}" type="presOf" srcId="{4C462C62-5DD3-46FE-8740-B647DC2426F7}" destId="{A56E6EEB-B80B-45DA-A7BD-5658171E0EBB}" srcOrd="0" destOrd="0" presId="urn:microsoft.com/office/officeart/2005/8/layout/hProcess7"/>
    <dgm:cxn modelId="{DE40ACD5-6B04-4A86-A68B-040BAF67BF1E}" type="presOf" srcId="{9C0EE4C6-4432-481D-8F12-207139C450A3}" destId="{14329F4C-2841-4815-B1CC-A44471B9EC3B}" srcOrd="0" destOrd="0" presId="urn:microsoft.com/office/officeart/2005/8/layout/hProcess7"/>
    <dgm:cxn modelId="{00E53B53-830A-44C5-840A-199469B5B854}" srcId="{D74FAFFF-7A85-47B3-8169-62DD2FF90E06}" destId="{7AE1649D-DB69-4B26-8452-462DC962618C}" srcOrd="2" destOrd="0" parTransId="{94BD00F3-D082-409A-ABFB-C4F36366AFBD}" sibTransId="{AA79C3A7-7087-4DE3-A1D3-E886FCEA12E9}"/>
    <dgm:cxn modelId="{A0679DCE-30AA-40F8-B0A0-3044BF590B38}" srcId="{D74FAFFF-7A85-47B3-8169-62DD2FF90E06}" destId="{D9A44742-A55E-4523-A644-03C2D238782B}" srcOrd="1" destOrd="0" parTransId="{06D69027-4DFF-49C6-B3E4-D5320CC33596}" sibTransId="{B365A57D-4D97-4FE6-8741-FEC2A14BF48B}"/>
    <dgm:cxn modelId="{3652D651-8790-4B68-B474-7C1709A5AE45}" type="presParOf" srcId="{DEAE4E15-7231-4B16-9DF1-25472B500D1C}" destId="{29DD6C71-59F9-4D8C-91BB-2592E6AB7288}" srcOrd="0" destOrd="0" presId="urn:microsoft.com/office/officeart/2005/8/layout/hProcess7"/>
    <dgm:cxn modelId="{F6D4B153-3EF3-4489-B6A6-8A1FBB89299F}" type="presParOf" srcId="{29DD6C71-59F9-4D8C-91BB-2592E6AB7288}" destId="{CF3A6CC4-216F-4191-B12D-75D2565937F6}" srcOrd="0" destOrd="0" presId="urn:microsoft.com/office/officeart/2005/8/layout/hProcess7"/>
    <dgm:cxn modelId="{7063FCD3-D442-4C6B-8F01-D34D7F233757}" type="presParOf" srcId="{29DD6C71-59F9-4D8C-91BB-2592E6AB7288}" destId="{E0DAFDF5-6239-40DF-9B79-319BFD6CDAEE}" srcOrd="1" destOrd="0" presId="urn:microsoft.com/office/officeart/2005/8/layout/hProcess7"/>
    <dgm:cxn modelId="{61E99DF4-A061-46F8-9AEF-08EB35394A8B}" type="presParOf" srcId="{29DD6C71-59F9-4D8C-91BB-2592E6AB7288}" destId="{14329F4C-2841-4815-B1CC-A44471B9EC3B}" srcOrd="2" destOrd="0" presId="urn:microsoft.com/office/officeart/2005/8/layout/hProcess7"/>
    <dgm:cxn modelId="{76C09F82-A2CD-4419-A649-30E007475F9B}" type="presParOf" srcId="{DEAE4E15-7231-4B16-9DF1-25472B500D1C}" destId="{3E2ABE7D-CEEA-4C55-87F4-7DECBBCE83BC}" srcOrd="1" destOrd="0" presId="urn:microsoft.com/office/officeart/2005/8/layout/hProcess7"/>
    <dgm:cxn modelId="{9489C73F-0505-4DAD-BFCE-55B24B88F543}" type="presParOf" srcId="{DEAE4E15-7231-4B16-9DF1-25472B500D1C}" destId="{81C2F551-B603-4F00-A749-FECC1F4C04BE}" srcOrd="2" destOrd="0" presId="urn:microsoft.com/office/officeart/2005/8/layout/hProcess7"/>
    <dgm:cxn modelId="{4D5A4E66-D1F3-45B0-854D-068592A88701}" type="presParOf" srcId="{81C2F551-B603-4F00-A749-FECC1F4C04BE}" destId="{0D3D178B-5339-47E1-AEE1-35B81D3AB56F}" srcOrd="0" destOrd="0" presId="urn:microsoft.com/office/officeart/2005/8/layout/hProcess7"/>
    <dgm:cxn modelId="{83D894AB-1196-48A1-9AB1-CF218BE7D4CA}" type="presParOf" srcId="{81C2F551-B603-4F00-A749-FECC1F4C04BE}" destId="{4E88FBC6-BFE4-459C-B176-43DF47B90486}" srcOrd="1" destOrd="0" presId="urn:microsoft.com/office/officeart/2005/8/layout/hProcess7"/>
    <dgm:cxn modelId="{484E779A-46FB-42FA-96BE-DE715A2E4542}" type="presParOf" srcId="{81C2F551-B603-4F00-A749-FECC1F4C04BE}" destId="{51C93DC8-3F8F-452E-A7F6-F5BC9370F46A}" srcOrd="2" destOrd="0" presId="urn:microsoft.com/office/officeart/2005/8/layout/hProcess7"/>
    <dgm:cxn modelId="{5C65A72E-4A51-4D2A-A732-E033DCC0675D}" type="presParOf" srcId="{DEAE4E15-7231-4B16-9DF1-25472B500D1C}" destId="{5CC86CE9-D0E3-4D19-8CAD-749D51CAA5DA}" srcOrd="3" destOrd="0" presId="urn:microsoft.com/office/officeart/2005/8/layout/hProcess7"/>
    <dgm:cxn modelId="{2527774C-6FBB-402B-B09D-FB4D43465821}" type="presParOf" srcId="{DEAE4E15-7231-4B16-9DF1-25472B500D1C}" destId="{659E2294-3252-44A1-ABB1-B3BF69221661}" srcOrd="4" destOrd="0" presId="urn:microsoft.com/office/officeart/2005/8/layout/hProcess7"/>
    <dgm:cxn modelId="{FD0DB6BD-008D-4846-ADFA-5BAC7FB648B3}" type="presParOf" srcId="{659E2294-3252-44A1-ABB1-B3BF69221661}" destId="{786EB7D6-1652-4D73-A5CD-B8BB40507F8B}" srcOrd="0" destOrd="0" presId="urn:microsoft.com/office/officeart/2005/8/layout/hProcess7"/>
    <dgm:cxn modelId="{83CD70B7-28F7-4BEB-8D86-BBDBB2E43B25}" type="presParOf" srcId="{659E2294-3252-44A1-ABB1-B3BF69221661}" destId="{B6D9F649-3046-4640-9668-53D1DD8DE3DD}" srcOrd="1" destOrd="0" presId="urn:microsoft.com/office/officeart/2005/8/layout/hProcess7"/>
    <dgm:cxn modelId="{44BBDC68-8153-426F-9FEC-FAFF2FFEDB80}" type="presParOf" srcId="{659E2294-3252-44A1-ABB1-B3BF69221661}" destId="{D7A7DE01-F963-42AB-8A35-7AA4DAD98715}" srcOrd="2" destOrd="0" presId="urn:microsoft.com/office/officeart/2005/8/layout/hProcess7"/>
    <dgm:cxn modelId="{D08764D4-45D6-4FBD-A257-5FFF2EAD5625}" type="presParOf" srcId="{DEAE4E15-7231-4B16-9DF1-25472B500D1C}" destId="{D2FB6D06-E785-414D-A53D-D56ACB2EBBE0}" srcOrd="5" destOrd="0" presId="urn:microsoft.com/office/officeart/2005/8/layout/hProcess7"/>
    <dgm:cxn modelId="{78AE1EA9-31DC-494C-83CC-21D99F06F44B}" type="presParOf" srcId="{DEAE4E15-7231-4B16-9DF1-25472B500D1C}" destId="{A2F00EB5-65F0-4896-A87B-34D40F8E3CB1}" srcOrd="6" destOrd="0" presId="urn:microsoft.com/office/officeart/2005/8/layout/hProcess7"/>
    <dgm:cxn modelId="{71EF45F4-BA6B-4FDD-B7FC-7FC9AD88DBE2}" type="presParOf" srcId="{A2F00EB5-65F0-4896-A87B-34D40F8E3CB1}" destId="{6DAD3232-3C29-492A-BEFA-E71550F9E6C4}" srcOrd="0" destOrd="0" presId="urn:microsoft.com/office/officeart/2005/8/layout/hProcess7"/>
    <dgm:cxn modelId="{4B07A47C-39BC-4F5A-82CD-91D0B978F3BC}" type="presParOf" srcId="{A2F00EB5-65F0-4896-A87B-34D40F8E3CB1}" destId="{764B2CA4-E1AF-4CE8-8940-0246B8D01319}" srcOrd="1" destOrd="0" presId="urn:microsoft.com/office/officeart/2005/8/layout/hProcess7"/>
    <dgm:cxn modelId="{B585151C-B452-4FE7-9D1E-C974629D3563}" type="presParOf" srcId="{A2F00EB5-65F0-4896-A87B-34D40F8E3CB1}" destId="{4D1BF0E1-3930-4DC5-93A0-E673BB7B9FA6}" srcOrd="2" destOrd="0" presId="urn:microsoft.com/office/officeart/2005/8/layout/hProcess7"/>
    <dgm:cxn modelId="{D4A28B05-D220-4EE0-BE14-F774E1C2D88D}" type="presParOf" srcId="{DEAE4E15-7231-4B16-9DF1-25472B500D1C}" destId="{56AAC230-FE5C-413F-95C8-60C86E080DFD}" srcOrd="7" destOrd="0" presId="urn:microsoft.com/office/officeart/2005/8/layout/hProcess7"/>
    <dgm:cxn modelId="{84504D38-770F-4417-B1B2-BD618223C6A3}" type="presParOf" srcId="{DEAE4E15-7231-4B16-9DF1-25472B500D1C}" destId="{F2465B5A-915A-47B5-ADF2-EAD54D914635}" srcOrd="8" destOrd="0" presId="urn:microsoft.com/office/officeart/2005/8/layout/hProcess7"/>
    <dgm:cxn modelId="{9C815628-620C-4C4F-B9D2-D72C4C2B9A70}" type="presParOf" srcId="{F2465B5A-915A-47B5-ADF2-EAD54D914635}" destId="{D92372AF-9AE4-45DC-B728-F8E0B517B3B6}" srcOrd="0" destOrd="0" presId="urn:microsoft.com/office/officeart/2005/8/layout/hProcess7"/>
    <dgm:cxn modelId="{48B602D8-BB53-4660-8CFC-187965485F56}" type="presParOf" srcId="{F2465B5A-915A-47B5-ADF2-EAD54D914635}" destId="{813A84FB-CD14-49B0-B681-6398E9602EFD}" srcOrd="1" destOrd="0" presId="urn:microsoft.com/office/officeart/2005/8/layout/hProcess7"/>
    <dgm:cxn modelId="{FC85A78C-77C8-44F3-B55D-518D05EEA93F}" type="presParOf" srcId="{F2465B5A-915A-47B5-ADF2-EAD54D914635}" destId="{A56E6EEB-B80B-45DA-A7BD-5658171E0EBB}" srcOrd="2" destOrd="0" presId="urn:microsoft.com/office/officeart/2005/8/layout/hProcess7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DF5BAD-D2FC-4D8C-B228-7B3DB1C03B86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B8A693CE-3D9F-4F3B-B0C1-9C045CE843F7}">
      <dgm:prSet phldrT="[Текст]"/>
      <dgm:spPr>
        <a:solidFill>
          <a:srgbClr val="FFC000">
            <a:alpha val="66000"/>
          </a:srgbClr>
        </a:solidFill>
        <a:ln w="12700"/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Hayot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davomida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o'rganish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bilim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olish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07A9C8-CC89-478B-98F7-9BA1762678A1}" type="parTrans" cxnId="{4EBAAE18-3FF6-4793-A5D1-AD55AB17C353}">
      <dgm:prSet/>
      <dgm:spPr/>
      <dgm:t>
        <a:bodyPr/>
        <a:lstStyle/>
        <a:p>
          <a:endParaRPr lang="ru-RU"/>
        </a:p>
      </dgm:t>
    </dgm:pt>
    <dgm:pt modelId="{1F1EAE1E-8F7D-43F7-9E6E-AAC7E4FB49CE}" type="sibTrans" cxnId="{4EBAAE18-3FF6-4793-A5D1-AD55AB17C353}">
      <dgm:prSet/>
      <dgm:spPr/>
      <dgm:t>
        <a:bodyPr/>
        <a:lstStyle/>
        <a:p>
          <a:endParaRPr lang="ru-RU"/>
        </a:p>
      </dgm:t>
    </dgm:pt>
    <dgm:pt modelId="{BB2447D0-888B-4F12-8D4B-7BEAF113C7AA}">
      <dgm:prSet phldrT="[Текст]"/>
      <dgm:spPr>
        <a:solidFill>
          <a:srgbClr val="00B050">
            <a:alpha val="60000"/>
          </a:srgbClr>
        </a:solidFill>
        <a:ln w="12700"/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Bilimlarni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oshirish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kitob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o'qish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kerak</a:t>
          </a:r>
          <a:r>
            <a: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7BC3DB-FA15-4C1D-8A30-8B5917F0CD58}" type="parTrans" cxnId="{F5DD6BD7-ACE4-4006-9CE6-9A972C3B6EB8}">
      <dgm:prSet/>
      <dgm:spPr/>
      <dgm:t>
        <a:bodyPr/>
        <a:lstStyle/>
        <a:p>
          <a:endParaRPr lang="ru-RU"/>
        </a:p>
      </dgm:t>
    </dgm:pt>
    <dgm:pt modelId="{DD0E2E7C-2678-4AB6-94C9-27FC4A35BB04}" type="sibTrans" cxnId="{F5DD6BD7-ACE4-4006-9CE6-9A972C3B6EB8}">
      <dgm:prSet/>
      <dgm:spPr/>
      <dgm:t>
        <a:bodyPr/>
        <a:lstStyle/>
        <a:p>
          <a:endParaRPr lang="ru-RU"/>
        </a:p>
      </dgm:t>
    </dgm:pt>
    <dgm:pt modelId="{797EDDA5-1DC5-447D-8198-EC37A4EDA9FC}">
      <dgm:prSet phldrT="[Текст]"/>
      <dgm:spPr>
        <a:solidFill>
          <a:srgbClr val="FFFF00"/>
        </a:solidFill>
        <a:ln w="12700">
          <a:solidFill>
            <a:schemeClr val="tx1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Hayotiy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maqsadlar</a:t>
          </a:r>
          <a:endParaRPr lang="ru-RU" dirty="0">
            <a:solidFill>
              <a:srgbClr val="002060"/>
            </a:solidFill>
          </a:endParaRPr>
        </a:p>
      </dgm:t>
    </dgm:pt>
    <dgm:pt modelId="{9AF11816-59AE-4DEE-80D6-1816F6D35D28}" type="parTrans" cxnId="{EAA2137A-E166-4844-B2D8-E66FC386B87A}">
      <dgm:prSet/>
      <dgm:spPr/>
      <dgm:t>
        <a:bodyPr/>
        <a:lstStyle/>
        <a:p>
          <a:endParaRPr lang="ru-RU"/>
        </a:p>
      </dgm:t>
    </dgm:pt>
    <dgm:pt modelId="{F860BEBA-60AF-4DD8-B6CB-6EC2F6FC4676}" type="sibTrans" cxnId="{EAA2137A-E166-4844-B2D8-E66FC386B87A}">
      <dgm:prSet/>
      <dgm:spPr/>
      <dgm:t>
        <a:bodyPr/>
        <a:lstStyle/>
        <a:p>
          <a:endParaRPr lang="ru-RU"/>
        </a:p>
      </dgm:t>
    </dgm:pt>
    <dgm:pt modelId="{E57BA116-DD5F-4BE2-85ED-DDB4BC180187}" type="pres">
      <dgm:prSet presAssocID="{09DF5BAD-D2FC-4D8C-B228-7B3DB1C03B86}" presName="linearFlow" presStyleCnt="0">
        <dgm:presLayoutVars>
          <dgm:dir/>
          <dgm:resizeHandles val="exact"/>
        </dgm:presLayoutVars>
      </dgm:prSet>
      <dgm:spPr/>
    </dgm:pt>
    <dgm:pt modelId="{7890F2E8-2466-41E6-9818-544583EFE87C}" type="pres">
      <dgm:prSet presAssocID="{B8A693CE-3D9F-4F3B-B0C1-9C045CE843F7}" presName="node" presStyleLbl="node1" presStyleIdx="0" presStyleCnt="3" custScaleX="178445" custScaleY="178445" custLinFactNeighborX="-929" custLinFactNeighborY="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49BD31-67DD-4D63-85F6-53268D7CCB33}" type="pres">
      <dgm:prSet presAssocID="{1F1EAE1E-8F7D-43F7-9E6E-AAC7E4FB49CE}" presName="spacerL" presStyleCnt="0"/>
      <dgm:spPr/>
    </dgm:pt>
    <dgm:pt modelId="{27AF8DFC-6400-48D8-B932-F1F5FB4CEC84}" type="pres">
      <dgm:prSet presAssocID="{1F1EAE1E-8F7D-43F7-9E6E-AAC7E4FB49C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58F4B877-48AA-4C74-81EE-4FEEA492A620}" type="pres">
      <dgm:prSet presAssocID="{1F1EAE1E-8F7D-43F7-9E6E-AAC7E4FB49CE}" presName="spacerR" presStyleCnt="0"/>
      <dgm:spPr/>
    </dgm:pt>
    <dgm:pt modelId="{5D55F374-BCD3-470E-9D7D-B49BBBCA12EC}" type="pres">
      <dgm:prSet presAssocID="{BB2447D0-888B-4F12-8D4B-7BEAF113C7AA}" presName="node" presStyleLbl="node1" presStyleIdx="1" presStyleCnt="3" custScaleX="185848" custScaleY="175654" custLinFactNeighborX="18844" custLinFactNeighborY="-3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C2040-0958-4FFA-A327-536DD9EBCFA4}" type="pres">
      <dgm:prSet presAssocID="{DD0E2E7C-2678-4AB6-94C9-27FC4A35BB04}" presName="spacerL" presStyleCnt="0"/>
      <dgm:spPr/>
    </dgm:pt>
    <dgm:pt modelId="{526A160A-C8F8-4A7A-AECD-F022075EB063}" type="pres">
      <dgm:prSet presAssocID="{DD0E2E7C-2678-4AB6-94C9-27FC4A35BB04}" presName="sibTrans" presStyleLbl="sibTrans2D1" presStyleIdx="1" presStyleCnt="2"/>
      <dgm:spPr/>
      <dgm:t>
        <a:bodyPr/>
        <a:lstStyle/>
        <a:p>
          <a:endParaRPr lang="ru-RU"/>
        </a:p>
      </dgm:t>
    </dgm:pt>
    <dgm:pt modelId="{DF767D90-EA9E-405C-BD53-3C3815F67779}" type="pres">
      <dgm:prSet presAssocID="{DD0E2E7C-2678-4AB6-94C9-27FC4A35BB04}" presName="spacerR" presStyleCnt="0"/>
      <dgm:spPr/>
    </dgm:pt>
    <dgm:pt modelId="{8C8FE3BA-3F74-4E7D-9310-69A0E691D470}" type="pres">
      <dgm:prSet presAssocID="{797EDDA5-1DC5-447D-8198-EC37A4EDA9FC}" presName="node" presStyleLbl="node1" presStyleIdx="2" presStyleCnt="3" custScaleX="177728" custScaleY="1757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3B5E3E-038B-45B8-AA5D-9ED98D7D9508}" type="presOf" srcId="{1F1EAE1E-8F7D-43F7-9E6E-AAC7E4FB49CE}" destId="{27AF8DFC-6400-48D8-B932-F1F5FB4CEC84}" srcOrd="0" destOrd="0" presId="urn:microsoft.com/office/officeart/2005/8/layout/equation1"/>
    <dgm:cxn modelId="{4EBAAE18-3FF6-4793-A5D1-AD55AB17C353}" srcId="{09DF5BAD-D2FC-4D8C-B228-7B3DB1C03B86}" destId="{B8A693CE-3D9F-4F3B-B0C1-9C045CE843F7}" srcOrd="0" destOrd="0" parTransId="{4D07A9C8-CC89-478B-98F7-9BA1762678A1}" sibTransId="{1F1EAE1E-8F7D-43F7-9E6E-AAC7E4FB49CE}"/>
    <dgm:cxn modelId="{B7E998D6-6905-4B5B-98F9-B666B015E8B7}" type="presOf" srcId="{BB2447D0-888B-4F12-8D4B-7BEAF113C7AA}" destId="{5D55F374-BCD3-470E-9D7D-B49BBBCA12EC}" srcOrd="0" destOrd="0" presId="urn:microsoft.com/office/officeart/2005/8/layout/equation1"/>
    <dgm:cxn modelId="{48277421-4B01-4A2A-886D-4813C68D9220}" type="presOf" srcId="{797EDDA5-1DC5-447D-8198-EC37A4EDA9FC}" destId="{8C8FE3BA-3F74-4E7D-9310-69A0E691D470}" srcOrd="0" destOrd="0" presId="urn:microsoft.com/office/officeart/2005/8/layout/equation1"/>
    <dgm:cxn modelId="{F5DD6BD7-ACE4-4006-9CE6-9A972C3B6EB8}" srcId="{09DF5BAD-D2FC-4D8C-B228-7B3DB1C03B86}" destId="{BB2447D0-888B-4F12-8D4B-7BEAF113C7AA}" srcOrd="1" destOrd="0" parTransId="{A87BC3DB-FA15-4C1D-8A30-8B5917F0CD58}" sibTransId="{DD0E2E7C-2678-4AB6-94C9-27FC4A35BB04}"/>
    <dgm:cxn modelId="{470ECF41-89B5-4AC2-8621-655821E430F5}" type="presOf" srcId="{B8A693CE-3D9F-4F3B-B0C1-9C045CE843F7}" destId="{7890F2E8-2466-41E6-9818-544583EFE87C}" srcOrd="0" destOrd="0" presId="urn:microsoft.com/office/officeart/2005/8/layout/equation1"/>
    <dgm:cxn modelId="{777FCBCE-9BA7-4EBD-8B85-664A327A0306}" type="presOf" srcId="{DD0E2E7C-2678-4AB6-94C9-27FC4A35BB04}" destId="{526A160A-C8F8-4A7A-AECD-F022075EB063}" srcOrd="0" destOrd="0" presId="urn:microsoft.com/office/officeart/2005/8/layout/equation1"/>
    <dgm:cxn modelId="{EAA2137A-E166-4844-B2D8-E66FC386B87A}" srcId="{09DF5BAD-D2FC-4D8C-B228-7B3DB1C03B86}" destId="{797EDDA5-1DC5-447D-8198-EC37A4EDA9FC}" srcOrd="2" destOrd="0" parTransId="{9AF11816-59AE-4DEE-80D6-1816F6D35D28}" sibTransId="{F860BEBA-60AF-4DD8-B6CB-6EC2F6FC4676}"/>
    <dgm:cxn modelId="{00FA67F4-F1D7-49AB-8EDC-FE3738A4599D}" type="presOf" srcId="{09DF5BAD-D2FC-4D8C-B228-7B3DB1C03B86}" destId="{E57BA116-DD5F-4BE2-85ED-DDB4BC180187}" srcOrd="0" destOrd="0" presId="urn:microsoft.com/office/officeart/2005/8/layout/equation1"/>
    <dgm:cxn modelId="{F3103061-FAFD-4AA1-9988-850B6BE0F84F}" type="presParOf" srcId="{E57BA116-DD5F-4BE2-85ED-DDB4BC180187}" destId="{7890F2E8-2466-41E6-9818-544583EFE87C}" srcOrd="0" destOrd="0" presId="urn:microsoft.com/office/officeart/2005/8/layout/equation1"/>
    <dgm:cxn modelId="{9DA2D872-BAF7-4D84-89B4-96A71B0EC5C9}" type="presParOf" srcId="{E57BA116-DD5F-4BE2-85ED-DDB4BC180187}" destId="{BD49BD31-67DD-4D63-85F6-53268D7CCB33}" srcOrd="1" destOrd="0" presId="urn:microsoft.com/office/officeart/2005/8/layout/equation1"/>
    <dgm:cxn modelId="{FD5C40F2-7CC8-403B-B56B-3572DF75161A}" type="presParOf" srcId="{E57BA116-DD5F-4BE2-85ED-DDB4BC180187}" destId="{27AF8DFC-6400-48D8-B932-F1F5FB4CEC84}" srcOrd="2" destOrd="0" presId="urn:microsoft.com/office/officeart/2005/8/layout/equation1"/>
    <dgm:cxn modelId="{481AC56B-FCDB-4182-BD5F-D6BC49B51261}" type="presParOf" srcId="{E57BA116-DD5F-4BE2-85ED-DDB4BC180187}" destId="{58F4B877-48AA-4C74-81EE-4FEEA492A620}" srcOrd="3" destOrd="0" presId="urn:microsoft.com/office/officeart/2005/8/layout/equation1"/>
    <dgm:cxn modelId="{FE4889A7-D022-4716-8BE9-623B2C460247}" type="presParOf" srcId="{E57BA116-DD5F-4BE2-85ED-DDB4BC180187}" destId="{5D55F374-BCD3-470E-9D7D-B49BBBCA12EC}" srcOrd="4" destOrd="0" presId="urn:microsoft.com/office/officeart/2005/8/layout/equation1"/>
    <dgm:cxn modelId="{C30175B7-A0EE-4714-8896-0901F27EC054}" type="presParOf" srcId="{E57BA116-DD5F-4BE2-85ED-DDB4BC180187}" destId="{E9EC2040-0958-4FFA-A327-536DD9EBCFA4}" srcOrd="5" destOrd="0" presId="urn:microsoft.com/office/officeart/2005/8/layout/equation1"/>
    <dgm:cxn modelId="{79583B83-2559-4196-966B-F4142721C851}" type="presParOf" srcId="{E57BA116-DD5F-4BE2-85ED-DDB4BC180187}" destId="{526A160A-C8F8-4A7A-AECD-F022075EB063}" srcOrd="6" destOrd="0" presId="urn:microsoft.com/office/officeart/2005/8/layout/equation1"/>
    <dgm:cxn modelId="{B03630C0-4DB6-4419-ACD4-4DA17E2FEFB4}" type="presParOf" srcId="{E57BA116-DD5F-4BE2-85ED-DDB4BC180187}" destId="{DF767D90-EA9E-405C-BD53-3C3815F67779}" srcOrd="7" destOrd="0" presId="urn:microsoft.com/office/officeart/2005/8/layout/equation1"/>
    <dgm:cxn modelId="{9368D37B-1F19-40C7-9F90-1C1A39B6F3C5}" type="presParOf" srcId="{E57BA116-DD5F-4BE2-85ED-DDB4BC180187}" destId="{8C8FE3BA-3F74-4E7D-9310-69A0E691D470}" srcOrd="8" destOrd="0" presId="urn:microsoft.com/office/officeart/2005/8/layout/equation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8D137FF-FC4B-4DF9-9F06-C9206AA0D68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97978F-2D41-4B8D-851F-59B991345B36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Uyqudan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erta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turing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345165A-6D74-435E-A388-4F328DEDBA4C}" type="parTrans" cxnId="{9F56EC4D-C168-425B-9458-8C9C4238EE4E}">
      <dgm:prSet/>
      <dgm:spPr/>
      <dgm:t>
        <a:bodyPr/>
        <a:lstStyle/>
        <a:p>
          <a:endParaRPr lang="ru-RU"/>
        </a:p>
      </dgm:t>
    </dgm:pt>
    <dgm:pt modelId="{D180320E-DB30-4D71-A69E-32A869E26D2A}" type="sibTrans" cxnId="{9F56EC4D-C168-425B-9458-8C9C4238EE4E}">
      <dgm:prSet/>
      <dgm:spPr/>
      <dgm:t>
        <a:bodyPr/>
        <a:lstStyle/>
        <a:p>
          <a:endParaRPr lang="ru-RU"/>
        </a:p>
      </dgm:t>
    </dgm:pt>
    <dgm:pt modelId="{522D7DF8-C279-417F-9214-C65374A94C8C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To’la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quvvat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E698B88-F030-470B-8F35-FFA7F2B8AD39}" type="parTrans" cxnId="{ADC5CF14-32A4-4D30-B0AC-1494299EEF71}">
      <dgm:prSet/>
      <dgm:spPr/>
      <dgm:t>
        <a:bodyPr/>
        <a:lstStyle/>
        <a:p>
          <a:endParaRPr lang="ru-RU"/>
        </a:p>
      </dgm:t>
    </dgm:pt>
    <dgm:pt modelId="{12DF3F6E-0DF5-4C19-85E7-0624B6036CE6}" type="sibTrans" cxnId="{ADC5CF14-32A4-4D30-B0AC-1494299EEF71}">
      <dgm:prSet/>
      <dgm:spPr/>
      <dgm:t>
        <a:bodyPr/>
        <a:lstStyle/>
        <a:p>
          <a:endParaRPr lang="ru-RU"/>
        </a:p>
      </dgm:t>
    </dgm:pt>
    <dgm:pt modelId="{9098D091-A7C4-4876-996E-D616FD5F7EA3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Yarim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soat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jismoniy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mashq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yurish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/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yugurish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695B99BE-BC12-43BA-8A1F-31CD3DC50AD9}" type="parTrans" cxnId="{8AB5949B-68AC-4A2C-9D41-CB2D8712AE75}">
      <dgm:prSet/>
      <dgm:spPr/>
      <dgm:t>
        <a:bodyPr/>
        <a:lstStyle/>
        <a:p>
          <a:endParaRPr lang="ru-RU"/>
        </a:p>
      </dgm:t>
    </dgm:pt>
    <dgm:pt modelId="{EC2546EF-7C81-47A5-9A36-DEECB0E14FD5}" type="sibTrans" cxnId="{8AB5949B-68AC-4A2C-9D41-CB2D8712AE75}">
      <dgm:prSet/>
      <dgm:spPr/>
      <dgm:t>
        <a:bodyPr/>
        <a:lstStyle/>
        <a:p>
          <a:endParaRPr lang="ru-RU"/>
        </a:p>
      </dgm:t>
    </dgm:pt>
    <dgm:pt modelId="{282B1F68-70C4-40BE-8A68-2E469D9156F4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Tushlikni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vaqtida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qiling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F1F9283-43C2-462A-8011-BD2756D76494}" type="parTrans" cxnId="{C5F50E78-8898-4F5F-8FA2-9AFE5526C334}">
      <dgm:prSet/>
      <dgm:spPr/>
      <dgm:t>
        <a:bodyPr/>
        <a:lstStyle/>
        <a:p>
          <a:endParaRPr lang="ru-RU"/>
        </a:p>
      </dgm:t>
    </dgm:pt>
    <dgm:pt modelId="{12CFC377-A895-4C96-BFE6-F78430A6361A}" type="sibTrans" cxnId="{C5F50E78-8898-4F5F-8FA2-9AFE5526C334}">
      <dgm:prSet/>
      <dgm:spPr/>
      <dgm:t>
        <a:bodyPr/>
        <a:lstStyle/>
        <a:p>
          <a:endParaRPr lang="ru-RU"/>
        </a:p>
      </dgm:t>
    </dgm:pt>
    <dgm:pt modelId="{266B1C2A-DD3A-47AF-98A8-82B22D2DB758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Kun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davomida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quvvat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yaxshi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kayfiyat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</dgm:t>
    </dgm:pt>
    <dgm:pt modelId="{DC412C3D-2C8C-4EC4-A4C6-4BA47B6FB9CB}" type="parTrans" cxnId="{EFEF73FF-62A5-4C83-A8A4-9895D3AA2E4D}">
      <dgm:prSet/>
      <dgm:spPr/>
      <dgm:t>
        <a:bodyPr/>
        <a:lstStyle/>
        <a:p>
          <a:endParaRPr lang="ru-RU"/>
        </a:p>
      </dgm:t>
    </dgm:pt>
    <dgm:pt modelId="{B222FEE9-97A3-4ABF-B22D-A40E66C3E875}" type="sibTrans" cxnId="{EFEF73FF-62A5-4C83-A8A4-9895D3AA2E4D}">
      <dgm:prSet/>
      <dgm:spPr/>
      <dgm:t>
        <a:bodyPr/>
        <a:lstStyle/>
        <a:p>
          <a:endParaRPr lang="ru-RU"/>
        </a:p>
      </dgm:t>
    </dgm:pt>
    <dgm:pt modelId="{2BC405E9-2B89-4C24-8F64-F678FEC79C72}">
      <dgm:prSet phldrT="[Текст]" custT="1"/>
      <dgm:spPr>
        <a:solidFill>
          <a:srgbClr val="C00000">
            <a:alpha val="46000"/>
          </a:srgb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Tabassum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bilan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4C2CFC6-9A59-4BB5-8366-53AE73493600}" type="parTrans" cxnId="{B12E5B85-2D25-4597-B962-FC17CE029A31}">
      <dgm:prSet/>
      <dgm:spPr/>
      <dgm:t>
        <a:bodyPr/>
        <a:lstStyle/>
        <a:p>
          <a:endParaRPr lang="ru-RU"/>
        </a:p>
      </dgm:t>
    </dgm:pt>
    <dgm:pt modelId="{06CC27F2-BCBA-4067-A506-09CC299B028A}" type="sibTrans" cxnId="{B12E5B85-2D25-4597-B962-FC17CE029A31}">
      <dgm:prSet/>
      <dgm:spPr/>
      <dgm:t>
        <a:bodyPr/>
        <a:lstStyle/>
        <a:p>
          <a:endParaRPr lang="ru-RU"/>
        </a:p>
      </dgm:t>
    </dgm:pt>
    <dgm:pt modelId="{77F8ACB1-C8DB-4593-A00B-3AC4341BB4E9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ko’z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aloqasini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o’rnating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7785D7E4-EE50-42B8-83C8-21E1290A2E50}" type="parTrans" cxnId="{83880F40-C096-48D1-92D1-97D60B74BA06}">
      <dgm:prSet/>
      <dgm:spPr/>
      <dgm:t>
        <a:bodyPr/>
        <a:lstStyle/>
        <a:p>
          <a:endParaRPr lang="ru-RU"/>
        </a:p>
      </dgm:t>
    </dgm:pt>
    <dgm:pt modelId="{743BFF9B-8122-411F-A37F-A1279B05BBDE}" type="sibTrans" cxnId="{83880F40-C096-48D1-92D1-97D60B74BA06}">
      <dgm:prSet/>
      <dgm:spPr/>
      <dgm:t>
        <a:bodyPr/>
        <a:lstStyle/>
        <a:p>
          <a:endParaRPr lang="ru-RU"/>
        </a:p>
      </dgm:t>
    </dgm:pt>
    <dgm:pt modelId="{2D2EECBF-E577-41C6-92E3-B60A52C7F75E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O'zingiz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haqida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taassurotni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yaxshilash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93863299-9DFD-44B8-8CC6-07CF394EBE76}" type="parTrans" cxnId="{967AF10A-86A9-40D4-9CB9-E121ACC636A8}">
      <dgm:prSet/>
      <dgm:spPr/>
      <dgm:t>
        <a:bodyPr/>
        <a:lstStyle/>
        <a:p>
          <a:endParaRPr lang="ru-RU"/>
        </a:p>
      </dgm:t>
    </dgm:pt>
    <dgm:pt modelId="{E741FDBD-E628-43CF-B81A-6F545E361635}" type="sibTrans" cxnId="{967AF10A-86A9-40D4-9CB9-E121ACC636A8}">
      <dgm:prSet/>
      <dgm:spPr/>
      <dgm:t>
        <a:bodyPr/>
        <a:lstStyle/>
        <a:p>
          <a:endParaRPr lang="ru-RU"/>
        </a:p>
      </dgm:t>
    </dgm:pt>
    <dgm:pt modelId="{21E4721D-64D0-4EE6-8C61-EB1199925EA5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Sog’lom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ovqatlanish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</dgm:t>
    </dgm:pt>
    <dgm:pt modelId="{512EC416-B9B6-443A-9933-DF8B57232CFF}" type="parTrans" cxnId="{B00C56B1-32CC-4D40-8821-0B8365CEE05D}">
      <dgm:prSet/>
      <dgm:spPr/>
      <dgm:t>
        <a:bodyPr/>
        <a:lstStyle/>
        <a:p>
          <a:endParaRPr lang="ru-RU"/>
        </a:p>
      </dgm:t>
    </dgm:pt>
    <dgm:pt modelId="{4F115B75-72A8-48A8-A06F-0E15FCB80048}" type="sibTrans" cxnId="{B00C56B1-32CC-4D40-8821-0B8365CEE05D}">
      <dgm:prSet/>
      <dgm:spPr/>
      <dgm:t>
        <a:bodyPr/>
        <a:lstStyle/>
        <a:p>
          <a:endParaRPr lang="ru-RU"/>
        </a:p>
      </dgm:t>
    </dgm:pt>
    <dgm:pt modelId="{4C0EE41F-0489-4122-960B-74B06D8CF943}" type="pres">
      <dgm:prSet presAssocID="{78D137FF-FC4B-4DF9-9F06-C9206AA0D6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613DB3-9A63-49D6-95F1-E0CFFC00F1C9}" type="pres">
      <dgm:prSet presAssocID="{0097978F-2D41-4B8D-851F-59B991345B36}" presName="composite" presStyleCnt="0"/>
      <dgm:spPr/>
    </dgm:pt>
    <dgm:pt modelId="{19968D55-8229-4C7A-8EF5-55A92E94F42D}" type="pres">
      <dgm:prSet presAssocID="{0097978F-2D41-4B8D-851F-59B991345B36}" presName="parTx" presStyleLbl="alignNode1" presStyleIdx="0" presStyleCnt="3" custScaleX="115881" custLinFactNeighborX="-103" custLinFactNeighborY="75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CED0C-9D23-49AA-A423-9D9ED0E2C76B}" type="pres">
      <dgm:prSet presAssocID="{0097978F-2D41-4B8D-851F-59B991345B36}" presName="desTx" presStyleLbl="alignAccFollowNode1" presStyleIdx="0" presStyleCnt="3" custScaleX="114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047FE-65C1-4401-A5BF-69FA8860DB8C}" type="pres">
      <dgm:prSet presAssocID="{D180320E-DB30-4D71-A69E-32A869E26D2A}" presName="space" presStyleCnt="0"/>
      <dgm:spPr/>
    </dgm:pt>
    <dgm:pt modelId="{8DCD071C-5F47-4006-BF55-16338C19358A}" type="pres">
      <dgm:prSet presAssocID="{282B1F68-70C4-40BE-8A68-2E469D9156F4}" presName="composite" presStyleCnt="0"/>
      <dgm:spPr/>
    </dgm:pt>
    <dgm:pt modelId="{F8E218DF-8B0F-472C-9FA4-48589D070121}" type="pres">
      <dgm:prSet presAssocID="{282B1F68-70C4-40BE-8A68-2E469D9156F4}" presName="parTx" presStyleLbl="alignNode1" presStyleIdx="1" presStyleCnt="3" custScaleX="1163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D11B6-AFD6-47D2-843A-E7C3EA379E63}" type="pres">
      <dgm:prSet presAssocID="{282B1F68-70C4-40BE-8A68-2E469D9156F4}" presName="desTx" presStyleLbl="alignAccFollowNode1" presStyleIdx="1" presStyleCnt="3" custScaleX="1149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12B5B-BDB7-44CC-88B9-E073269EFD24}" type="pres">
      <dgm:prSet presAssocID="{12CFC377-A895-4C96-BFE6-F78430A6361A}" presName="space" presStyleCnt="0"/>
      <dgm:spPr/>
    </dgm:pt>
    <dgm:pt modelId="{C22CFB2D-E782-4ABD-890F-C0757E751EA9}" type="pres">
      <dgm:prSet presAssocID="{2BC405E9-2B89-4C24-8F64-F678FEC79C72}" presName="composite" presStyleCnt="0"/>
      <dgm:spPr/>
    </dgm:pt>
    <dgm:pt modelId="{D08FC8C6-854A-427F-BD6D-3DEAC4652A5B}" type="pres">
      <dgm:prSet presAssocID="{2BC405E9-2B89-4C24-8F64-F678FEC79C72}" presName="parTx" presStyleLbl="alignNode1" presStyleIdx="2" presStyleCnt="3" custScaleX="117350" custLinFactNeighborX="381" custLinFactNeighborY="-206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710354-3C5B-424D-B00F-A6741370E6E8}" type="pres">
      <dgm:prSet presAssocID="{2BC405E9-2B89-4C24-8F64-F678FEC79C72}" presName="desTx" presStyleLbl="alignAccFollowNode1" presStyleIdx="2" presStyleCnt="3" custScaleX="116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880F40-C096-48D1-92D1-97D60B74BA06}" srcId="{2BC405E9-2B89-4C24-8F64-F678FEC79C72}" destId="{77F8ACB1-C8DB-4593-A00B-3AC4341BB4E9}" srcOrd="0" destOrd="0" parTransId="{7785D7E4-EE50-42B8-83C8-21E1290A2E50}" sibTransId="{743BFF9B-8122-411F-A37F-A1279B05BBDE}"/>
    <dgm:cxn modelId="{2E22080A-1457-40B4-896D-0D0FCA455EDA}" type="presOf" srcId="{2BC405E9-2B89-4C24-8F64-F678FEC79C72}" destId="{D08FC8C6-854A-427F-BD6D-3DEAC4652A5B}" srcOrd="0" destOrd="0" presId="urn:microsoft.com/office/officeart/2005/8/layout/hList1"/>
    <dgm:cxn modelId="{967AF10A-86A9-40D4-9CB9-E121ACC636A8}" srcId="{2BC405E9-2B89-4C24-8F64-F678FEC79C72}" destId="{2D2EECBF-E577-41C6-92E3-B60A52C7F75E}" srcOrd="1" destOrd="0" parTransId="{93863299-9DFD-44B8-8CC6-07CF394EBE76}" sibTransId="{E741FDBD-E628-43CF-B81A-6F545E361635}"/>
    <dgm:cxn modelId="{EE7625B7-DBA8-42ED-89A0-7D3C8DEBF188}" type="presOf" srcId="{266B1C2A-DD3A-47AF-98A8-82B22D2DB758}" destId="{B7ED11B6-AFD6-47D2-843A-E7C3EA379E63}" srcOrd="0" destOrd="0" presId="urn:microsoft.com/office/officeart/2005/8/layout/hList1"/>
    <dgm:cxn modelId="{8AB5949B-68AC-4A2C-9D41-CB2D8712AE75}" srcId="{0097978F-2D41-4B8D-851F-59B991345B36}" destId="{9098D091-A7C4-4876-996E-D616FD5F7EA3}" srcOrd="1" destOrd="0" parTransId="{695B99BE-BC12-43BA-8A1F-31CD3DC50AD9}" sibTransId="{EC2546EF-7C81-47A5-9A36-DEECB0E14FD5}"/>
    <dgm:cxn modelId="{B00C56B1-32CC-4D40-8821-0B8365CEE05D}" srcId="{282B1F68-70C4-40BE-8A68-2E469D9156F4}" destId="{21E4721D-64D0-4EE6-8C61-EB1199925EA5}" srcOrd="1" destOrd="0" parTransId="{512EC416-B9B6-443A-9933-DF8B57232CFF}" sibTransId="{4F115B75-72A8-48A8-A06F-0E15FCB80048}"/>
    <dgm:cxn modelId="{6E4C43BD-D9CD-4EDF-A750-8FC0F2DB8018}" type="presOf" srcId="{2D2EECBF-E577-41C6-92E3-B60A52C7F75E}" destId="{B3710354-3C5B-424D-B00F-A6741370E6E8}" srcOrd="0" destOrd="1" presId="urn:microsoft.com/office/officeart/2005/8/layout/hList1"/>
    <dgm:cxn modelId="{9F56EC4D-C168-425B-9458-8C9C4238EE4E}" srcId="{78D137FF-FC4B-4DF9-9F06-C9206AA0D68F}" destId="{0097978F-2D41-4B8D-851F-59B991345B36}" srcOrd="0" destOrd="0" parTransId="{C345165A-6D74-435E-A388-4F328DEDBA4C}" sibTransId="{D180320E-DB30-4D71-A69E-32A869E26D2A}"/>
    <dgm:cxn modelId="{F7500ADF-CB60-4920-8D48-5382933F26DE}" type="presOf" srcId="{0097978F-2D41-4B8D-851F-59B991345B36}" destId="{19968D55-8229-4C7A-8EF5-55A92E94F42D}" srcOrd="0" destOrd="0" presId="urn:microsoft.com/office/officeart/2005/8/layout/hList1"/>
    <dgm:cxn modelId="{90944F28-B975-4277-9830-C6FE3950C301}" type="presOf" srcId="{282B1F68-70C4-40BE-8A68-2E469D9156F4}" destId="{F8E218DF-8B0F-472C-9FA4-48589D070121}" srcOrd="0" destOrd="0" presId="urn:microsoft.com/office/officeart/2005/8/layout/hList1"/>
    <dgm:cxn modelId="{EFEF73FF-62A5-4C83-A8A4-9895D3AA2E4D}" srcId="{282B1F68-70C4-40BE-8A68-2E469D9156F4}" destId="{266B1C2A-DD3A-47AF-98A8-82B22D2DB758}" srcOrd="0" destOrd="0" parTransId="{DC412C3D-2C8C-4EC4-A4C6-4BA47B6FB9CB}" sibTransId="{B222FEE9-97A3-4ABF-B22D-A40E66C3E875}"/>
    <dgm:cxn modelId="{84B0C853-DDFB-4CAC-9105-33BEB7B30774}" type="presOf" srcId="{9098D091-A7C4-4876-996E-D616FD5F7EA3}" destId="{3FECED0C-9D23-49AA-A423-9D9ED0E2C76B}" srcOrd="0" destOrd="1" presId="urn:microsoft.com/office/officeart/2005/8/layout/hList1"/>
    <dgm:cxn modelId="{FE84D13F-2621-407C-B7CC-83D6709E352F}" type="presOf" srcId="{78D137FF-FC4B-4DF9-9F06-C9206AA0D68F}" destId="{4C0EE41F-0489-4122-960B-74B06D8CF943}" srcOrd="0" destOrd="0" presId="urn:microsoft.com/office/officeart/2005/8/layout/hList1"/>
    <dgm:cxn modelId="{B12E5B85-2D25-4597-B962-FC17CE029A31}" srcId="{78D137FF-FC4B-4DF9-9F06-C9206AA0D68F}" destId="{2BC405E9-2B89-4C24-8F64-F678FEC79C72}" srcOrd="2" destOrd="0" parTransId="{44C2CFC6-9A59-4BB5-8366-53AE73493600}" sibTransId="{06CC27F2-BCBA-4067-A506-09CC299B028A}"/>
    <dgm:cxn modelId="{DD823231-0A32-44B7-BE56-8EBE143F4DB6}" type="presOf" srcId="{21E4721D-64D0-4EE6-8C61-EB1199925EA5}" destId="{B7ED11B6-AFD6-47D2-843A-E7C3EA379E63}" srcOrd="0" destOrd="1" presId="urn:microsoft.com/office/officeart/2005/8/layout/hList1"/>
    <dgm:cxn modelId="{5B0FB047-55E1-49C7-9BDC-0420BF1643A2}" type="presOf" srcId="{522D7DF8-C279-417F-9214-C65374A94C8C}" destId="{3FECED0C-9D23-49AA-A423-9D9ED0E2C76B}" srcOrd="0" destOrd="0" presId="urn:microsoft.com/office/officeart/2005/8/layout/hList1"/>
    <dgm:cxn modelId="{C5F50E78-8898-4F5F-8FA2-9AFE5526C334}" srcId="{78D137FF-FC4B-4DF9-9F06-C9206AA0D68F}" destId="{282B1F68-70C4-40BE-8A68-2E469D9156F4}" srcOrd="1" destOrd="0" parTransId="{5F1F9283-43C2-462A-8011-BD2756D76494}" sibTransId="{12CFC377-A895-4C96-BFE6-F78430A6361A}"/>
    <dgm:cxn modelId="{C5E8C7BB-F4A3-48DB-A471-CBFC22707ED9}" type="presOf" srcId="{77F8ACB1-C8DB-4593-A00B-3AC4341BB4E9}" destId="{B3710354-3C5B-424D-B00F-A6741370E6E8}" srcOrd="0" destOrd="0" presId="urn:microsoft.com/office/officeart/2005/8/layout/hList1"/>
    <dgm:cxn modelId="{ADC5CF14-32A4-4D30-B0AC-1494299EEF71}" srcId="{0097978F-2D41-4B8D-851F-59B991345B36}" destId="{522D7DF8-C279-417F-9214-C65374A94C8C}" srcOrd="0" destOrd="0" parTransId="{0E698B88-F030-470B-8F35-FFA7F2B8AD39}" sibTransId="{12DF3F6E-0DF5-4C19-85E7-0624B6036CE6}"/>
    <dgm:cxn modelId="{904B4AFA-8668-4120-9418-A0F43483D4F4}" type="presParOf" srcId="{4C0EE41F-0489-4122-960B-74B06D8CF943}" destId="{9B613DB3-9A63-49D6-95F1-E0CFFC00F1C9}" srcOrd="0" destOrd="0" presId="urn:microsoft.com/office/officeart/2005/8/layout/hList1"/>
    <dgm:cxn modelId="{937253B1-651B-4450-8FCA-A23110969A2C}" type="presParOf" srcId="{9B613DB3-9A63-49D6-95F1-E0CFFC00F1C9}" destId="{19968D55-8229-4C7A-8EF5-55A92E94F42D}" srcOrd="0" destOrd="0" presId="urn:microsoft.com/office/officeart/2005/8/layout/hList1"/>
    <dgm:cxn modelId="{50872D6E-FFE3-454A-A615-3E426EF5DD90}" type="presParOf" srcId="{9B613DB3-9A63-49D6-95F1-E0CFFC00F1C9}" destId="{3FECED0C-9D23-49AA-A423-9D9ED0E2C76B}" srcOrd="1" destOrd="0" presId="urn:microsoft.com/office/officeart/2005/8/layout/hList1"/>
    <dgm:cxn modelId="{5FA97743-8FA2-4835-BB43-554F4C8D8653}" type="presParOf" srcId="{4C0EE41F-0489-4122-960B-74B06D8CF943}" destId="{59F047FE-65C1-4401-A5BF-69FA8860DB8C}" srcOrd="1" destOrd="0" presId="urn:microsoft.com/office/officeart/2005/8/layout/hList1"/>
    <dgm:cxn modelId="{F8A5E9DE-A657-4F54-883C-C37E8C2B0846}" type="presParOf" srcId="{4C0EE41F-0489-4122-960B-74B06D8CF943}" destId="{8DCD071C-5F47-4006-BF55-16338C19358A}" srcOrd="2" destOrd="0" presId="urn:microsoft.com/office/officeart/2005/8/layout/hList1"/>
    <dgm:cxn modelId="{584E933C-2C8E-4119-9806-66B2CAD51782}" type="presParOf" srcId="{8DCD071C-5F47-4006-BF55-16338C19358A}" destId="{F8E218DF-8B0F-472C-9FA4-48589D070121}" srcOrd="0" destOrd="0" presId="urn:microsoft.com/office/officeart/2005/8/layout/hList1"/>
    <dgm:cxn modelId="{7706E5D5-A739-4499-BA27-05C375A1F72D}" type="presParOf" srcId="{8DCD071C-5F47-4006-BF55-16338C19358A}" destId="{B7ED11B6-AFD6-47D2-843A-E7C3EA379E63}" srcOrd="1" destOrd="0" presId="urn:microsoft.com/office/officeart/2005/8/layout/hList1"/>
    <dgm:cxn modelId="{53FB7AC6-0660-4E06-8A43-655077D1FBBC}" type="presParOf" srcId="{4C0EE41F-0489-4122-960B-74B06D8CF943}" destId="{1CA12B5B-BDB7-44CC-88B9-E073269EFD24}" srcOrd="3" destOrd="0" presId="urn:microsoft.com/office/officeart/2005/8/layout/hList1"/>
    <dgm:cxn modelId="{32D92A13-289C-4AAF-A4F9-76A6411B12A4}" type="presParOf" srcId="{4C0EE41F-0489-4122-960B-74B06D8CF943}" destId="{C22CFB2D-E782-4ABD-890F-C0757E751EA9}" srcOrd="4" destOrd="0" presId="urn:microsoft.com/office/officeart/2005/8/layout/hList1"/>
    <dgm:cxn modelId="{138B911F-DDF2-4864-BD91-3C871BDB4BD4}" type="presParOf" srcId="{C22CFB2D-E782-4ABD-890F-C0757E751EA9}" destId="{D08FC8C6-854A-427F-BD6D-3DEAC4652A5B}" srcOrd="0" destOrd="0" presId="urn:microsoft.com/office/officeart/2005/8/layout/hList1"/>
    <dgm:cxn modelId="{5EC93A4A-3CB0-4609-8D0C-71F7B636CD48}" type="presParOf" srcId="{C22CFB2D-E782-4ABD-890F-C0757E751EA9}" destId="{B3710354-3C5B-424D-B00F-A6741370E6E8}" srcOrd="1" destOrd="0" presId="urn:microsoft.com/office/officeart/2005/8/layout/h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B70898-D3C5-4A1B-8496-4DBB43829D9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0D5B99-5A01-4A04-BBF2-1339E1C48953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4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Aql-zakovat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CEFCAD7-C922-4541-83F3-BFB4B7AE9B72}" type="parTrans" cxnId="{B122AD32-F183-4217-94BD-6619C0D825C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89C7D14-AC58-47D7-A6BF-782E7B963F88}" type="sibTrans" cxnId="{B122AD32-F183-4217-94BD-6619C0D825C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30B97CE-4D54-4502-A689-68AD2968FB8B}">
      <dgm:prSet phldrT="[Текст]" custT="1"/>
      <dgm:spPr>
        <a:solidFill>
          <a:srgbClr val="FFC000">
            <a:alpha val="35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Kitoblar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o’qish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CE79CF7-CCA8-47C4-839D-5EECB900DFB5}" type="parTrans" cxnId="{229A5F17-5238-4835-8C0A-548CA9F6E5D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F780FD3-F62D-4AF7-ABBA-C2F958F780CD}" type="sibTrans" cxnId="{229A5F17-5238-4835-8C0A-548CA9F6E5D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7DAAD0B-7255-4CB8-A818-9BCC9FB39BE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4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Sog’lik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B4EC1E1-5611-4707-8477-2330B9104BD0}" type="parTrans" cxnId="{4ECBFCB0-4887-4288-B186-8227437DA9B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8BE91C3-704E-4E3D-8C65-BEEB736A11BC}" type="sibTrans" cxnId="{4ECBFCB0-4887-4288-B186-8227437DA9B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2887D7B7-4578-413C-8CF2-85E1D83FD971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Davriy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tashhis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60771C9-97C5-4EA7-BE92-5E130DDF30B4}" type="parTrans" cxnId="{46ADFCE5-1811-427E-9C67-8F4E0235BF2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7847640-7EA7-4062-AE08-4747BDF5B000}" type="sibTrans" cxnId="{46ADFCE5-1811-427E-9C67-8F4E0235BF2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9FEE2F4-409B-4729-9C8E-F677E3E171C3}">
      <dgm:prSet phldrT="[Текст]" custT="1"/>
      <dgm:spPr>
        <a:solidFill>
          <a:schemeClr val="accent4">
            <a:lumMod val="60000"/>
            <a:lumOff val="40000"/>
            <a:alpha val="67000"/>
          </a:schemeClr>
        </a:solidFill>
      </dgm:spPr>
      <dgm:t>
        <a:bodyPr/>
        <a:lstStyle/>
        <a:p>
          <a:r>
            <a:rPr lang="en-US" sz="24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Intizom</a:t>
          </a:r>
          <a:r>
            <a: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BBC4F2-50EF-4B5E-BED9-D25A1D589B11}" type="parTrans" cxnId="{51E95A5E-60E6-49A4-9CB7-36C89734D4D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A14B1F5-11AA-482D-9CE6-9984427F1DFF}" type="sibTrans" cxnId="{51E95A5E-60E6-49A4-9CB7-36C89734D4D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AFD2FDE-1C97-4707-AE0E-3A47C967DBAF}">
      <dgm:prSet phldrT="[Текст]" custT="1"/>
      <dgm:spPr>
        <a:solidFill>
          <a:schemeClr val="accent4">
            <a:lumMod val="60000"/>
            <a:lumOff val="40000"/>
            <a:alpha val="52000"/>
          </a:scheme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Intizomni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rivojlantirish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mashqlari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6D6CA76-8742-490A-BA0E-1759176C5260}" type="parTrans" cxnId="{09A1AE8C-C3BA-4D17-9D81-B81FF9B19F80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181436F7-DE7B-49E6-B03B-D90E9F86B53A}" type="sibTrans" cxnId="{09A1AE8C-C3BA-4D17-9D81-B81FF9B19F80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EE6EADB7-B574-4EBA-99E1-891A7DC63514}">
      <dgm:prSet phldrT="[Текст]" custT="1"/>
      <dgm:spPr>
        <a:solidFill>
          <a:schemeClr val="accent4">
            <a:lumMod val="60000"/>
            <a:lumOff val="40000"/>
            <a:alpha val="52000"/>
          </a:scheme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Faoliyatni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optimallashtirish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8150BFD-2E6A-4953-86CD-393DA876FECA}" type="parTrans" cxnId="{63D6FE99-DE92-4E7E-9DFB-E087F1C9902B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C9D8D53-D36C-460A-9BF3-C47468E92677}" type="sibTrans" cxnId="{63D6FE99-DE92-4E7E-9DFB-E087F1C9902B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EDD0F2C8-25CA-4A98-8277-73F1F3B3DBD9}">
      <dgm:prSet phldrT="[Текст]" custT="1"/>
      <dgm:spPr>
        <a:solidFill>
          <a:srgbClr val="FFC000">
            <a:alpha val="35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Xotirani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yaxshilash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9D3580B-7340-4F4B-A9A6-51BD3BEE5401}" type="parTrans" cxnId="{606D40BE-038A-40DA-85D0-BD48334703EE}">
      <dgm:prSet/>
      <dgm:spPr/>
      <dgm:t>
        <a:bodyPr/>
        <a:lstStyle/>
        <a:p>
          <a:endParaRPr lang="ru-RU"/>
        </a:p>
      </dgm:t>
    </dgm:pt>
    <dgm:pt modelId="{BA77CB45-D770-4965-A6CA-BB971021258C}" type="sibTrans" cxnId="{606D40BE-038A-40DA-85D0-BD48334703EE}">
      <dgm:prSet/>
      <dgm:spPr/>
      <dgm:t>
        <a:bodyPr/>
        <a:lstStyle/>
        <a:p>
          <a:endParaRPr lang="ru-RU"/>
        </a:p>
      </dgm:t>
    </dgm:pt>
    <dgm:pt modelId="{85067B25-9128-4366-9D52-A88F9208C002}">
      <dgm:prSet phldrT="[Текст]" custT="1"/>
      <dgm:spPr>
        <a:solidFill>
          <a:srgbClr val="FFC000">
            <a:alpha val="35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Ijodkorlik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5CB0BE4-97C6-43AC-AA4A-3C236839C353}" type="parTrans" cxnId="{202BB726-096D-4C79-A820-7B8B892A521B}">
      <dgm:prSet/>
      <dgm:spPr/>
      <dgm:t>
        <a:bodyPr/>
        <a:lstStyle/>
        <a:p>
          <a:endParaRPr lang="ru-RU"/>
        </a:p>
      </dgm:t>
    </dgm:pt>
    <dgm:pt modelId="{5A7E6E97-8A79-4618-93EE-82D44141C90F}" type="sibTrans" cxnId="{202BB726-096D-4C79-A820-7B8B892A521B}">
      <dgm:prSet/>
      <dgm:spPr/>
      <dgm:t>
        <a:bodyPr/>
        <a:lstStyle/>
        <a:p>
          <a:endParaRPr lang="ru-RU"/>
        </a:p>
      </dgm:t>
    </dgm:pt>
    <dgm:pt modelId="{C9B2711F-951A-41DE-968D-E913D81D04C5}">
      <dgm:prSet phldrT="[Текст]" custT="1"/>
      <dgm:spPr>
        <a:solidFill>
          <a:srgbClr val="FFC000">
            <a:alpha val="35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Xorijiy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tillarni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o’rganish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E605D84-4B97-41CB-9BAE-DDF71CFEF2B0}" type="parTrans" cxnId="{0F99B3ED-6D23-4D22-AF9B-1480F901FC45}">
      <dgm:prSet/>
      <dgm:spPr/>
      <dgm:t>
        <a:bodyPr/>
        <a:lstStyle/>
        <a:p>
          <a:endParaRPr lang="ru-RU"/>
        </a:p>
      </dgm:t>
    </dgm:pt>
    <dgm:pt modelId="{96A5A20C-3334-4E02-9ECB-A6EDD01EEE7B}" type="sibTrans" cxnId="{0F99B3ED-6D23-4D22-AF9B-1480F901FC45}">
      <dgm:prSet/>
      <dgm:spPr/>
      <dgm:t>
        <a:bodyPr/>
        <a:lstStyle/>
        <a:p>
          <a:endParaRPr lang="ru-RU"/>
        </a:p>
      </dgm:t>
    </dgm:pt>
    <dgm:pt modelId="{97663158-D4AF-49B1-8B38-251207F62E3B}">
      <dgm:prSet phldrT="[Текст]" custT="1"/>
      <dgm:spPr>
        <a:solidFill>
          <a:srgbClr val="FFC000">
            <a:alpha val="35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E’tiborni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kuchaytirish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1BAF31F-8C3B-4F10-8C75-35DACA9C84A3}" type="parTrans" cxnId="{A28BBAD6-2F22-46D3-BEF1-406C6AEC5FA0}">
      <dgm:prSet/>
      <dgm:spPr/>
      <dgm:t>
        <a:bodyPr/>
        <a:lstStyle/>
        <a:p>
          <a:endParaRPr lang="ru-RU"/>
        </a:p>
      </dgm:t>
    </dgm:pt>
    <dgm:pt modelId="{E7619388-7FD9-4061-B7D5-97E1F1C65112}" type="sibTrans" cxnId="{A28BBAD6-2F22-46D3-BEF1-406C6AEC5FA0}">
      <dgm:prSet/>
      <dgm:spPr/>
      <dgm:t>
        <a:bodyPr/>
        <a:lstStyle/>
        <a:p>
          <a:endParaRPr lang="ru-RU"/>
        </a:p>
      </dgm:t>
    </dgm:pt>
    <dgm:pt modelId="{96D7617A-D7B5-489D-A2D1-5C312991FDB3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Sog’lom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ovqatlanish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6B709F9-1A70-4BB4-A2F7-55CDCE9040FD}" type="parTrans" cxnId="{A361D9A5-6A5C-47DD-BD35-D70783753979}">
      <dgm:prSet/>
      <dgm:spPr/>
      <dgm:t>
        <a:bodyPr/>
        <a:lstStyle/>
        <a:p>
          <a:endParaRPr lang="ru-RU"/>
        </a:p>
      </dgm:t>
    </dgm:pt>
    <dgm:pt modelId="{B257B792-01A0-430F-BF12-53B5AB9CA87B}" type="sibTrans" cxnId="{A361D9A5-6A5C-47DD-BD35-D70783753979}">
      <dgm:prSet/>
      <dgm:spPr/>
      <dgm:t>
        <a:bodyPr/>
        <a:lstStyle/>
        <a:p>
          <a:endParaRPr lang="ru-RU"/>
        </a:p>
      </dgm:t>
    </dgm:pt>
    <dgm:pt modelId="{E2B713C5-1D96-4987-9FB4-68CD2D1FE0E7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Jismoniy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mashqlar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03176E1-6CAF-4B9B-BCE5-96828E26F36B}" type="parTrans" cxnId="{29629741-797E-423D-ADD3-5095A714BD73}">
      <dgm:prSet/>
      <dgm:spPr/>
      <dgm:t>
        <a:bodyPr/>
        <a:lstStyle/>
        <a:p>
          <a:endParaRPr lang="ru-RU"/>
        </a:p>
      </dgm:t>
    </dgm:pt>
    <dgm:pt modelId="{925DE693-457A-4D2D-91E7-55F05D8E5EB9}" type="sibTrans" cxnId="{29629741-797E-423D-ADD3-5095A714BD73}">
      <dgm:prSet/>
      <dgm:spPr/>
      <dgm:t>
        <a:bodyPr/>
        <a:lstStyle/>
        <a:p>
          <a:endParaRPr lang="ru-RU"/>
        </a:p>
      </dgm:t>
    </dgm:pt>
    <dgm:pt modelId="{6DFF79A9-C222-49B3-B9D9-387F54007345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Sog’lom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hayot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tarzi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A816B58-33F9-45A8-BA21-46F5D7FE569F}" type="parTrans" cxnId="{00E970B2-E211-41A1-8819-330C0A280AE3}">
      <dgm:prSet/>
      <dgm:spPr/>
      <dgm:t>
        <a:bodyPr/>
        <a:lstStyle/>
        <a:p>
          <a:endParaRPr lang="ru-RU"/>
        </a:p>
      </dgm:t>
    </dgm:pt>
    <dgm:pt modelId="{8C43A523-630E-49C2-9EBE-567BA30E1AD9}" type="sibTrans" cxnId="{00E970B2-E211-41A1-8819-330C0A280AE3}">
      <dgm:prSet/>
      <dgm:spPr/>
      <dgm:t>
        <a:bodyPr/>
        <a:lstStyle/>
        <a:p>
          <a:endParaRPr lang="ru-RU"/>
        </a:p>
      </dgm:t>
    </dgm:pt>
    <dgm:pt modelId="{3504F43C-F741-4B3B-AE40-6D6B993DBBE5}">
      <dgm:prSet phldrT="[Текст]" custT="1"/>
      <dgm:spPr>
        <a:solidFill>
          <a:schemeClr val="accent4">
            <a:lumMod val="60000"/>
            <a:lumOff val="40000"/>
            <a:alpha val="52000"/>
          </a:scheme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Maqsadga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o’z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vaqtida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erishish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47BC65B-AC46-4D39-9E4F-E94BACD9D4FB}" type="parTrans" cxnId="{A9EABCFB-A208-4646-9EF5-9BB3FC0F59A1}">
      <dgm:prSet/>
      <dgm:spPr/>
      <dgm:t>
        <a:bodyPr/>
        <a:lstStyle/>
        <a:p>
          <a:endParaRPr lang="ru-RU"/>
        </a:p>
      </dgm:t>
    </dgm:pt>
    <dgm:pt modelId="{57E1E152-A316-4689-A6E8-16805205A160}" type="sibTrans" cxnId="{A9EABCFB-A208-4646-9EF5-9BB3FC0F59A1}">
      <dgm:prSet/>
      <dgm:spPr/>
      <dgm:t>
        <a:bodyPr/>
        <a:lstStyle/>
        <a:p>
          <a:endParaRPr lang="ru-RU"/>
        </a:p>
      </dgm:t>
    </dgm:pt>
    <dgm:pt modelId="{5A986255-8CB9-4BC5-9247-CB80898BBB84}">
      <dgm:prSet phldrT="[Текст]" custT="1"/>
      <dgm:spPr>
        <a:solidFill>
          <a:schemeClr val="accent4">
            <a:lumMod val="60000"/>
            <a:lumOff val="40000"/>
            <a:alpha val="52000"/>
          </a:schemeClr>
        </a:solidFill>
      </dgm:spPr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Vaqtni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boshqarish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A31AFD2-6D30-49A7-933B-BE70F740BAE4}" type="parTrans" cxnId="{19FC9FB7-7E0B-4C51-BA5F-0804907978BD}">
      <dgm:prSet/>
      <dgm:spPr/>
      <dgm:t>
        <a:bodyPr/>
        <a:lstStyle/>
        <a:p>
          <a:endParaRPr lang="ru-RU"/>
        </a:p>
      </dgm:t>
    </dgm:pt>
    <dgm:pt modelId="{63E2D792-9465-49FE-A968-6EA9BF4F3E64}" type="sibTrans" cxnId="{19FC9FB7-7E0B-4C51-BA5F-0804907978BD}">
      <dgm:prSet/>
      <dgm:spPr/>
      <dgm:t>
        <a:bodyPr/>
        <a:lstStyle/>
        <a:p>
          <a:endParaRPr lang="ru-RU"/>
        </a:p>
      </dgm:t>
    </dgm:pt>
    <dgm:pt modelId="{FE83E839-F3A3-401F-B076-7D146FC6BC43}" type="pres">
      <dgm:prSet presAssocID="{50B70898-D3C5-4A1B-8496-4DBB43829D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2C8808-8B04-43C5-85A7-FDE2D0BA49BC}" type="pres">
      <dgm:prSet presAssocID="{6A0D5B99-5A01-4A04-BBF2-1339E1C48953}" presName="linNode" presStyleCnt="0"/>
      <dgm:spPr/>
    </dgm:pt>
    <dgm:pt modelId="{54CF3BC3-CE9D-4C69-A285-D8D03461F6A7}" type="pres">
      <dgm:prSet presAssocID="{6A0D5B99-5A01-4A04-BBF2-1339E1C48953}" presName="parentText" presStyleLbl="node1" presStyleIdx="0" presStyleCnt="3" custScaleX="85186" custScaleY="73128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E77C9-2A36-4134-8AB8-D319762F07A1}" type="pres">
      <dgm:prSet presAssocID="{6A0D5B99-5A01-4A04-BBF2-1339E1C4895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039252-779F-4A54-810D-F36CB74071CA}" type="pres">
      <dgm:prSet presAssocID="{089C7D14-AC58-47D7-A6BF-782E7B963F88}" presName="sp" presStyleCnt="0"/>
      <dgm:spPr/>
    </dgm:pt>
    <dgm:pt modelId="{49F29151-25A8-41C8-84A9-1660FAB2EFF9}" type="pres">
      <dgm:prSet presAssocID="{37DAAD0B-7255-4CB8-A818-9BCC9FB39BED}" presName="linNode" presStyleCnt="0"/>
      <dgm:spPr/>
    </dgm:pt>
    <dgm:pt modelId="{2370F591-D2E7-456B-87C6-6D9354F9CF5C}" type="pres">
      <dgm:prSet presAssocID="{37DAAD0B-7255-4CB8-A818-9BCC9FB39BED}" presName="parentText" presStyleLbl="node1" presStyleIdx="1" presStyleCnt="3" custScaleX="90254" custScaleY="70947" custLinFactNeighborY="-17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E37AF6-FA84-45F1-9DCE-2F4FA6CB9794}" type="pres">
      <dgm:prSet presAssocID="{37DAAD0B-7255-4CB8-A818-9BCC9FB39BED}" presName="descendantText" presStyleLbl="alignAccFollowNode1" presStyleIdx="1" presStyleCnt="3" custLinFactNeighborX="-97" custLinFactNeighborY="1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9BB6D1-5A56-4F3D-B14D-9B2BC014645F}" type="pres">
      <dgm:prSet presAssocID="{68BE91C3-704E-4E3D-8C65-BEEB736A11BC}" presName="sp" presStyleCnt="0"/>
      <dgm:spPr/>
    </dgm:pt>
    <dgm:pt modelId="{EAAB5C65-C902-43B8-A4D2-526413AA3B47}" type="pres">
      <dgm:prSet presAssocID="{D9FEE2F4-409B-4729-9C8E-F677E3E171C3}" presName="linNode" presStyleCnt="0"/>
      <dgm:spPr/>
    </dgm:pt>
    <dgm:pt modelId="{07FE6B4C-296A-4C56-855C-78A1382C72BB}" type="pres">
      <dgm:prSet presAssocID="{D9FEE2F4-409B-4729-9C8E-F677E3E171C3}" presName="parentText" presStyleLbl="node1" presStyleIdx="2" presStyleCnt="3" custScaleX="90059" custScaleY="74155" custLinFactNeighborY="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C790F6-FD92-445A-B838-169CB48BF9E5}" type="pres">
      <dgm:prSet presAssocID="{D9FEE2F4-409B-4729-9C8E-F677E3E171C3}" presName="descendantText" presStyleLbl="alignAccFollowNode1" presStyleIdx="2" presStyleCnt="3" custLinFactNeighborX="98" custLinFactNeighborY="-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38EFFB-6C3F-4835-AB31-B2D83B5BBDD3}" type="presOf" srcId="{6DFF79A9-C222-49B3-B9D9-387F54007345}" destId="{48E37AF6-FA84-45F1-9DCE-2F4FA6CB9794}" srcOrd="0" destOrd="3" presId="urn:microsoft.com/office/officeart/2005/8/layout/vList5"/>
    <dgm:cxn modelId="{3335DB8D-EF66-44F4-A4E7-22E40130C530}" type="presOf" srcId="{6A0D5B99-5A01-4A04-BBF2-1339E1C48953}" destId="{54CF3BC3-CE9D-4C69-A285-D8D03461F6A7}" srcOrd="0" destOrd="0" presId="urn:microsoft.com/office/officeart/2005/8/layout/vList5"/>
    <dgm:cxn modelId="{74F56236-D6B9-4844-9633-7B9CD3DF927A}" type="presOf" srcId="{37DAAD0B-7255-4CB8-A818-9BCC9FB39BED}" destId="{2370F591-D2E7-456B-87C6-6D9354F9CF5C}" srcOrd="0" destOrd="0" presId="urn:microsoft.com/office/officeart/2005/8/layout/vList5"/>
    <dgm:cxn modelId="{09A1AE8C-C3BA-4D17-9D81-B81FF9B19F80}" srcId="{D9FEE2F4-409B-4729-9C8E-F677E3E171C3}" destId="{4AFD2FDE-1C97-4707-AE0E-3A47C967DBAF}" srcOrd="0" destOrd="0" parTransId="{86D6CA76-8742-490A-BA0E-1759176C5260}" sibTransId="{181436F7-DE7B-49E6-B03B-D90E9F86B53A}"/>
    <dgm:cxn modelId="{DD76AA41-B49B-488B-9F38-80FEA31777A4}" type="presOf" srcId="{4AFD2FDE-1C97-4707-AE0E-3A47C967DBAF}" destId="{83C790F6-FD92-445A-B838-169CB48BF9E5}" srcOrd="0" destOrd="0" presId="urn:microsoft.com/office/officeart/2005/8/layout/vList5"/>
    <dgm:cxn modelId="{2BE8840C-CA04-44B1-B0BF-9352946F3923}" type="presOf" srcId="{2887D7B7-4578-413C-8CF2-85E1D83FD971}" destId="{48E37AF6-FA84-45F1-9DCE-2F4FA6CB9794}" srcOrd="0" destOrd="0" presId="urn:microsoft.com/office/officeart/2005/8/layout/vList5"/>
    <dgm:cxn modelId="{89CE2CE2-335F-420B-A756-EFEFD4878641}" type="presOf" srcId="{96D7617A-D7B5-489D-A2D1-5C312991FDB3}" destId="{48E37AF6-FA84-45F1-9DCE-2F4FA6CB9794}" srcOrd="0" destOrd="1" presId="urn:microsoft.com/office/officeart/2005/8/layout/vList5"/>
    <dgm:cxn modelId="{A361D9A5-6A5C-47DD-BD35-D70783753979}" srcId="{37DAAD0B-7255-4CB8-A818-9BCC9FB39BED}" destId="{96D7617A-D7B5-489D-A2D1-5C312991FDB3}" srcOrd="1" destOrd="0" parTransId="{B6B709F9-1A70-4BB4-A2F7-55CDCE9040FD}" sibTransId="{B257B792-01A0-430F-BF12-53B5AB9CA87B}"/>
    <dgm:cxn modelId="{51E95A5E-60E6-49A4-9CB7-36C89734D4D8}" srcId="{50B70898-D3C5-4A1B-8496-4DBB43829D99}" destId="{D9FEE2F4-409B-4729-9C8E-F677E3E171C3}" srcOrd="2" destOrd="0" parTransId="{34BBC4F2-50EF-4B5E-BED9-D25A1D589B11}" sibTransId="{BA14B1F5-11AA-482D-9CE6-9984427F1DFF}"/>
    <dgm:cxn modelId="{51DD201E-A05B-4A2E-9958-AB829DFBDE73}" type="presOf" srcId="{50B70898-D3C5-4A1B-8496-4DBB43829D99}" destId="{FE83E839-F3A3-401F-B076-7D146FC6BC43}" srcOrd="0" destOrd="0" presId="urn:microsoft.com/office/officeart/2005/8/layout/vList5"/>
    <dgm:cxn modelId="{16232E7F-749C-4898-AFAA-C700498D5F7A}" type="presOf" srcId="{E2B713C5-1D96-4987-9FB4-68CD2D1FE0E7}" destId="{48E37AF6-FA84-45F1-9DCE-2F4FA6CB9794}" srcOrd="0" destOrd="2" presId="urn:microsoft.com/office/officeart/2005/8/layout/vList5"/>
    <dgm:cxn modelId="{63D6FE99-DE92-4E7E-9DFB-E087F1C9902B}" srcId="{D9FEE2F4-409B-4729-9C8E-F677E3E171C3}" destId="{EE6EADB7-B574-4EBA-99E1-891A7DC63514}" srcOrd="2" destOrd="0" parTransId="{58150BFD-2E6A-4953-86CD-393DA876FECA}" sibTransId="{AC9D8D53-D36C-460A-9BF3-C47468E92677}"/>
    <dgm:cxn modelId="{9A943066-A7B1-4A9D-AE53-19FA412440E2}" type="presOf" srcId="{EDD0F2C8-25CA-4A98-8277-73F1F3B3DBD9}" destId="{874E77C9-2A36-4134-8AB8-D319762F07A1}" srcOrd="0" destOrd="1" presId="urn:microsoft.com/office/officeart/2005/8/layout/vList5"/>
    <dgm:cxn modelId="{4ECBFCB0-4887-4288-B186-8227437DA9B7}" srcId="{50B70898-D3C5-4A1B-8496-4DBB43829D99}" destId="{37DAAD0B-7255-4CB8-A818-9BCC9FB39BED}" srcOrd="1" destOrd="0" parTransId="{8B4EC1E1-5611-4707-8477-2330B9104BD0}" sibTransId="{68BE91C3-704E-4E3D-8C65-BEEB736A11BC}"/>
    <dgm:cxn modelId="{46ADFCE5-1811-427E-9C67-8F4E0235BF22}" srcId="{37DAAD0B-7255-4CB8-A818-9BCC9FB39BED}" destId="{2887D7B7-4578-413C-8CF2-85E1D83FD971}" srcOrd="0" destOrd="0" parTransId="{760771C9-97C5-4EA7-BE92-5E130DDF30B4}" sibTransId="{07847640-7EA7-4062-AE08-4747BDF5B000}"/>
    <dgm:cxn modelId="{E9E8888C-9704-4FDC-80C2-934753C7F891}" type="presOf" srcId="{5A986255-8CB9-4BC5-9247-CB80898BBB84}" destId="{83C790F6-FD92-445A-B838-169CB48BF9E5}" srcOrd="0" destOrd="3" presId="urn:microsoft.com/office/officeart/2005/8/layout/vList5"/>
    <dgm:cxn modelId="{B122AD32-F183-4217-94BD-6619C0D825CD}" srcId="{50B70898-D3C5-4A1B-8496-4DBB43829D99}" destId="{6A0D5B99-5A01-4A04-BBF2-1339E1C48953}" srcOrd="0" destOrd="0" parTransId="{8CEFCAD7-C922-4541-83F3-BFB4B7AE9B72}" sibTransId="{089C7D14-AC58-47D7-A6BF-782E7B963F88}"/>
    <dgm:cxn modelId="{29629741-797E-423D-ADD3-5095A714BD73}" srcId="{37DAAD0B-7255-4CB8-A818-9BCC9FB39BED}" destId="{E2B713C5-1D96-4987-9FB4-68CD2D1FE0E7}" srcOrd="2" destOrd="0" parTransId="{C03176E1-6CAF-4B9B-BCE5-96828E26F36B}" sibTransId="{925DE693-457A-4D2D-91E7-55F05D8E5EB9}"/>
    <dgm:cxn modelId="{295950C8-6A14-4CBB-A046-182C5A7786D7}" type="presOf" srcId="{97663158-D4AF-49B1-8B38-251207F62E3B}" destId="{874E77C9-2A36-4134-8AB8-D319762F07A1}" srcOrd="0" destOrd="4" presId="urn:microsoft.com/office/officeart/2005/8/layout/vList5"/>
    <dgm:cxn modelId="{0358F807-6D31-45C8-8B69-1E672C2465CB}" type="presOf" srcId="{3504F43C-F741-4B3B-AE40-6D6B993DBBE5}" destId="{83C790F6-FD92-445A-B838-169CB48BF9E5}" srcOrd="0" destOrd="1" presId="urn:microsoft.com/office/officeart/2005/8/layout/vList5"/>
    <dgm:cxn modelId="{0F99B3ED-6D23-4D22-AF9B-1480F901FC45}" srcId="{6A0D5B99-5A01-4A04-BBF2-1339E1C48953}" destId="{C9B2711F-951A-41DE-968D-E913D81D04C5}" srcOrd="3" destOrd="0" parTransId="{3E605D84-4B97-41CB-9BAE-DDF71CFEF2B0}" sibTransId="{96A5A20C-3334-4E02-9ECB-A6EDD01EEE7B}"/>
    <dgm:cxn modelId="{CD0855D7-D128-43AD-9FBD-7313645D3053}" type="presOf" srcId="{D9FEE2F4-409B-4729-9C8E-F677E3E171C3}" destId="{07FE6B4C-296A-4C56-855C-78A1382C72BB}" srcOrd="0" destOrd="0" presId="urn:microsoft.com/office/officeart/2005/8/layout/vList5"/>
    <dgm:cxn modelId="{39A81EFD-DCAF-4B4D-9C8B-E146F4DCE486}" type="presOf" srcId="{C9B2711F-951A-41DE-968D-E913D81D04C5}" destId="{874E77C9-2A36-4134-8AB8-D319762F07A1}" srcOrd="0" destOrd="3" presId="urn:microsoft.com/office/officeart/2005/8/layout/vList5"/>
    <dgm:cxn modelId="{606D40BE-038A-40DA-85D0-BD48334703EE}" srcId="{6A0D5B99-5A01-4A04-BBF2-1339E1C48953}" destId="{EDD0F2C8-25CA-4A98-8277-73F1F3B3DBD9}" srcOrd="1" destOrd="0" parTransId="{A9D3580B-7340-4F4B-A9A6-51BD3BEE5401}" sibTransId="{BA77CB45-D770-4965-A6CA-BB971021258C}"/>
    <dgm:cxn modelId="{EE5FBFB5-2D77-43AB-A1A6-F95C4C33C798}" type="presOf" srcId="{85067B25-9128-4366-9D52-A88F9208C002}" destId="{874E77C9-2A36-4134-8AB8-D319762F07A1}" srcOrd="0" destOrd="2" presId="urn:microsoft.com/office/officeart/2005/8/layout/vList5"/>
    <dgm:cxn modelId="{229A5F17-5238-4835-8C0A-548CA9F6E5DD}" srcId="{6A0D5B99-5A01-4A04-BBF2-1339E1C48953}" destId="{930B97CE-4D54-4502-A689-68AD2968FB8B}" srcOrd="0" destOrd="0" parTransId="{8CE79CF7-CCA8-47C4-839D-5EECB900DFB5}" sibTransId="{AF780FD3-F62D-4AF7-ABBA-C2F958F780CD}"/>
    <dgm:cxn modelId="{19FC9FB7-7E0B-4C51-BA5F-0804907978BD}" srcId="{D9FEE2F4-409B-4729-9C8E-F677E3E171C3}" destId="{5A986255-8CB9-4BC5-9247-CB80898BBB84}" srcOrd="3" destOrd="0" parTransId="{5A31AFD2-6D30-49A7-933B-BE70F740BAE4}" sibTransId="{63E2D792-9465-49FE-A968-6EA9BF4F3E64}"/>
    <dgm:cxn modelId="{A9EABCFB-A208-4646-9EF5-9BB3FC0F59A1}" srcId="{D9FEE2F4-409B-4729-9C8E-F677E3E171C3}" destId="{3504F43C-F741-4B3B-AE40-6D6B993DBBE5}" srcOrd="1" destOrd="0" parTransId="{347BC65B-AC46-4D39-9E4F-E94BACD9D4FB}" sibTransId="{57E1E152-A316-4689-A6E8-16805205A160}"/>
    <dgm:cxn modelId="{151ABB68-365C-4162-BCFF-73DF09228718}" type="presOf" srcId="{EE6EADB7-B574-4EBA-99E1-891A7DC63514}" destId="{83C790F6-FD92-445A-B838-169CB48BF9E5}" srcOrd="0" destOrd="2" presId="urn:microsoft.com/office/officeart/2005/8/layout/vList5"/>
    <dgm:cxn modelId="{A28BBAD6-2F22-46D3-BEF1-406C6AEC5FA0}" srcId="{6A0D5B99-5A01-4A04-BBF2-1339E1C48953}" destId="{97663158-D4AF-49B1-8B38-251207F62E3B}" srcOrd="4" destOrd="0" parTransId="{51BAF31F-8C3B-4F10-8C75-35DACA9C84A3}" sibTransId="{E7619388-7FD9-4061-B7D5-97E1F1C65112}"/>
    <dgm:cxn modelId="{202BB726-096D-4C79-A820-7B8B892A521B}" srcId="{6A0D5B99-5A01-4A04-BBF2-1339E1C48953}" destId="{85067B25-9128-4366-9D52-A88F9208C002}" srcOrd="2" destOrd="0" parTransId="{35CB0BE4-97C6-43AC-AA4A-3C236839C353}" sibTransId="{5A7E6E97-8A79-4618-93EE-82D44141C90F}"/>
    <dgm:cxn modelId="{C51CC3AD-2383-4DF8-8621-2169065DCCD0}" type="presOf" srcId="{930B97CE-4D54-4502-A689-68AD2968FB8B}" destId="{874E77C9-2A36-4134-8AB8-D319762F07A1}" srcOrd="0" destOrd="0" presId="urn:microsoft.com/office/officeart/2005/8/layout/vList5"/>
    <dgm:cxn modelId="{00E970B2-E211-41A1-8819-330C0A280AE3}" srcId="{37DAAD0B-7255-4CB8-A818-9BCC9FB39BED}" destId="{6DFF79A9-C222-49B3-B9D9-387F54007345}" srcOrd="3" destOrd="0" parTransId="{3A816B58-33F9-45A8-BA21-46F5D7FE569F}" sibTransId="{8C43A523-630E-49C2-9EBE-567BA30E1AD9}"/>
    <dgm:cxn modelId="{9EE78294-3FF6-45CB-91DD-7F00C6606125}" type="presParOf" srcId="{FE83E839-F3A3-401F-B076-7D146FC6BC43}" destId="{6D2C8808-8B04-43C5-85A7-FDE2D0BA49BC}" srcOrd="0" destOrd="0" presId="urn:microsoft.com/office/officeart/2005/8/layout/vList5"/>
    <dgm:cxn modelId="{AF9EB8EB-02B2-4DD7-85C5-FC903791F503}" type="presParOf" srcId="{6D2C8808-8B04-43C5-85A7-FDE2D0BA49BC}" destId="{54CF3BC3-CE9D-4C69-A285-D8D03461F6A7}" srcOrd="0" destOrd="0" presId="urn:microsoft.com/office/officeart/2005/8/layout/vList5"/>
    <dgm:cxn modelId="{A01E103B-3B61-446B-B426-9B9C9C8C08B4}" type="presParOf" srcId="{6D2C8808-8B04-43C5-85A7-FDE2D0BA49BC}" destId="{874E77C9-2A36-4134-8AB8-D319762F07A1}" srcOrd="1" destOrd="0" presId="urn:microsoft.com/office/officeart/2005/8/layout/vList5"/>
    <dgm:cxn modelId="{D0B862FB-F2BB-42EF-BB9F-2D5F8FB994BD}" type="presParOf" srcId="{FE83E839-F3A3-401F-B076-7D146FC6BC43}" destId="{F7039252-779F-4A54-810D-F36CB74071CA}" srcOrd="1" destOrd="0" presId="urn:microsoft.com/office/officeart/2005/8/layout/vList5"/>
    <dgm:cxn modelId="{5E4EF8CC-7608-4DD7-8C1A-2F418885797F}" type="presParOf" srcId="{FE83E839-F3A3-401F-B076-7D146FC6BC43}" destId="{49F29151-25A8-41C8-84A9-1660FAB2EFF9}" srcOrd="2" destOrd="0" presId="urn:microsoft.com/office/officeart/2005/8/layout/vList5"/>
    <dgm:cxn modelId="{D017B159-C4A3-40E0-8863-24EDCD95B760}" type="presParOf" srcId="{49F29151-25A8-41C8-84A9-1660FAB2EFF9}" destId="{2370F591-D2E7-456B-87C6-6D9354F9CF5C}" srcOrd="0" destOrd="0" presId="urn:microsoft.com/office/officeart/2005/8/layout/vList5"/>
    <dgm:cxn modelId="{B6987CD9-A8BC-43C1-87D4-1A5C84BEFC1F}" type="presParOf" srcId="{49F29151-25A8-41C8-84A9-1660FAB2EFF9}" destId="{48E37AF6-FA84-45F1-9DCE-2F4FA6CB9794}" srcOrd="1" destOrd="0" presId="urn:microsoft.com/office/officeart/2005/8/layout/vList5"/>
    <dgm:cxn modelId="{B7B6E6DA-5627-4BBC-B571-FF52131CE51C}" type="presParOf" srcId="{FE83E839-F3A3-401F-B076-7D146FC6BC43}" destId="{D19BB6D1-5A56-4F3D-B14D-9B2BC014645F}" srcOrd="3" destOrd="0" presId="urn:microsoft.com/office/officeart/2005/8/layout/vList5"/>
    <dgm:cxn modelId="{3F6F4C40-7BEE-4114-897A-BA5AB7FB633E}" type="presParOf" srcId="{FE83E839-F3A3-401F-B076-7D146FC6BC43}" destId="{EAAB5C65-C902-43B8-A4D2-526413AA3B47}" srcOrd="4" destOrd="0" presId="urn:microsoft.com/office/officeart/2005/8/layout/vList5"/>
    <dgm:cxn modelId="{A6910AC5-6649-4EBD-A205-80222E9D8293}" type="presParOf" srcId="{EAAB5C65-C902-43B8-A4D2-526413AA3B47}" destId="{07FE6B4C-296A-4C56-855C-78A1382C72BB}" srcOrd="0" destOrd="0" presId="urn:microsoft.com/office/officeart/2005/8/layout/vList5"/>
    <dgm:cxn modelId="{8BBEFBCB-4DF0-4DEA-AA8F-43EAFCAE4921}" type="presParOf" srcId="{EAAB5C65-C902-43B8-A4D2-526413AA3B47}" destId="{83C790F6-FD92-445A-B838-169CB48BF9E5}" srcOrd="1" destOrd="0" presId="urn:microsoft.com/office/officeart/2005/8/layout/vList5"/>
  </dgm:cxnLst>
  <dgm:bg>
    <a:solidFill>
      <a:srgbClr val="FF0000">
        <a:alpha val="50000"/>
      </a:srgbClr>
    </a:solidFill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7F40048-93AB-4F56-94E7-4BDD344D11A2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C31D77-4121-43B2-930E-05599D1E315A}">
      <dgm:prSet phldrT="[Текст]"/>
      <dgm:spPr/>
      <dgm:t>
        <a:bodyPr/>
        <a:lstStyle/>
        <a:p>
          <a:pPr algn="ctr"/>
          <a:r>
            <a:rPr lang="en-US" dirty="0" err="1" smtClean="0"/>
            <a:t>O’ziga</a:t>
          </a:r>
          <a:r>
            <a:rPr lang="en-US" dirty="0" smtClean="0"/>
            <a:t> </a:t>
          </a:r>
          <a:r>
            <a:rPr lang="en-US" dirty="0" err="1" smtClean="0"/>
            <a:t>qaratilganlik</a:t>
          </a:r>
          <a:endParaRPr lang="en-US" dirty="0" smtClean="0"/>
        </a:p>
        <a:p>
          <a:pPr algn="l"/>
          <a:r>
            <a:rPr lang="en-US" dirty="0" err="1" smtClean="0"/>
            <a:t>O’zini</a:t>
          </a:r>
          <a:r>
            <a:rPr lang="en-US" dirty="0" smtClean="0"/>
            <a:t> </a:t>
          </a:r>
          <a:r>
            <a:rPr lang="en-US" dirty="0" err="1" smtClean="0"/>
            <a:t>bilish</a:t>
          </a:r>
          <a:r>
            <a:rPr lang="en-US" dirty="0" smtClean="0"/>
            <a:t>, </a:t>
          </a:r>
          <a:r>
            <a:rPr lang="en-US" dirty="0" err="1" smtClean="0"/>
            <a:t>o’zini</a:t>
          </a:r>
          <a:r>
            <a:rPr lang="en-US" dirty="0" smtClean="0"/>
            <a:t> </a:t>
          </a:r>
          <a:r>
            <a:rPr lang="en-US" dirty="0" err="1" smtClean="0"/>
            <a:t>tushunish</a:t>
          </a:r>
          <a:r>
            <a:rPr lang="en-US" dirty="0" smtClean="0"/>
            <a:t>, </a:t>
          </a:r>
          <a:r>
            <a:rPr lang="en-US" dirty="0" err="1" smtClean="0"/>
            <a:t>o’zini</a:t>
          </a:r>
          <a:r>
            <a:rPr lang="en-US" dirty="0" smtClean="0"/>
            <a:t> </a:t>
          </a:r>
          <a:r>
            <a:rPr lang="en-US" dirty="0" err="1" smtClean="0"/>
            <a:t>bildirish</a:t>
          </a:r>
          <a:r>
            <a:rPr lang="en-US" dirty="0" smtClean="0"/>
            <a:t>, </a:t>
          </a:r>
          <a:r>
            <a:rPr lang="en-US" dirty="0" err="1" smtClean="0"/>
            <a:t>o’zini</a:t>
          </a:r>
          <a:r>
            <a:rPr lang="en-US" dirty="0" smtClean="0"/>
            <a:t> </a:t>
          </a:r>
          <a:r>
            <a:rPr lang="en-US" dirty="0" err="1" smtClean="0"/>
            <a:t>ko’rsatish</a:t>
          </a:r>
          <a:r>
            <a:rPr lang="en-US" dirty="0" smtClean="0"/>
            <a:t> </a:t>
          </a:r>
          <a:endParaRPr lang="ru-RU" dirty="0"/>
        </a:p>
      </dgm:t>
    </dgm:pt>
    <dgm:pt modelId="{DF272825-12A8-47AD-8D4B-BF520F4D2139}" type="parTrans" cxnId="{EE842E86-3957-4B3B-A1AB-B45B26FC4106}">
      <dgm:prSet/>
      <dgm:spPr/>
      <dgm:t>
        <a:bodyPr/>
        <a:lstStyle/>
        <a:p>
          <a:endParaRPr lang="ru-RU"/>
        </a:p>
      </dgm:t>
    </dgm:pt>
    <dgm:pt modelId="{AC5CBA14-ADB8-466D-83D2-16A1240D214B}" type="sibTrans" cxnId="{EE842E86-3957-4B3B-A1AB-B45B26FC4106}">
      <dgm:prSet/>
      <dgm:spPr/>
      <dgm:t>
        <a:bodyPr/>
        <a:lstStyle/>
        <a:p>
          <a:endParaRPr lang="ru-RU"/>
        </a:p>
      </dgm:t>
    </dgm:pt>
    <dgm:pt modelId="{35C1B272-13C5-45B6-92E8-3A8CC3B9D07B}">
      <dgm:prSet phldrT="[Текст]"/>
      <dgm:spPr/>
      <dgm:t>
        <a:bodyPr/>
        <a:lstStyle/>
        <a:p>
          <a:pPr algn="ctr"/>
          <a:r>
            <a:rPr lang="en-US" dirty="0" smtClean="0"/>
            <a:t> </a:t>
          </a:r>
          <a:r>
            <a:rPr lang="en-US" dirty="0" err="1" smtClean="0"/>
            <a:t>Oliy</a:t>
          </a:r>
          <a:r>
            <a:rPr lang="en-US" dirty="0" smtClean="0"/>
            <a:t> </a:t>
          </a:r>
          <a:r>
            <a:rPr lang="en-US" dirty="0" err="1" smtClean="0"/>
            <a:t>maqsadlar</a:t>
          </a:r>
          <a:endParaRPr lang="en-US" dirty="0" smtClean="0"/>
        </a:p>
        <a:p>
          <a:pPr algn="l"/>
          <a:r>
            <a:rPr lang="en-US" dirty="0" err="1" smtClean="0"/>
            <a:t>G’oya</a:t>
          </a:r>
          <a:r>
            <a:rPr lang="en-US" dirty="0" smtClean="0"/>
            <a:t>, </a:t>
          </a:r>
          <a:r>
            <a:rPr lang="en-US" dirty="0" err="1" smtClean="0"/>
            <a:t>millat</a:t>
          </a:r>
          <a:r>
            <a:rPr lang="en-US" dirty="0" smtClean="0"/>
            <a:t>, </a:t>
          </a:r>
          <a:r>
            <a:rPr lang="en-US" dirty="0" err="1" smtClean="0"/>
            <a:t>xalq</a:t>
          </a:r>
          <a:r>
            <a:rPr lang="en-US" dirty="0" smtClean="0"/>
            <a:t>, </a:t>
          </a:r>
          <a:r>
            <a:rPr lang="en-US" dirty="0" err="1" smtClean="0"/>
            <a:t>taraqqiyot</a:t>
          </a:r>
          <a:r>
            <a:rPr lang="en-US" dirty="0" smtClean="0"/>
            <a:t>, </a:t>
          </a:r>
          <a:r>
            <a:rPr lang="en-US" dirty="0" err="1" smtClean="0"/>
            <a:t>davlat</a:t>
          </a:r>
          <a:r>
            <a:rPr lang="en-US" dirty="0" smtClean="0"/>
            <a:t> </a:t>
          </a:r>
          <a:endParaRPr lang="ru-RU" dirty="0"/>
        </a:p>
      </dgm:t>
    </dgm:pt>
    <dgm:pt modelId="{1A60FEFC-2BA7-4388-AE51-2A1ECC18BA5D}" type="parTrans" cxnId="{D786D51A-E54C-44C6-AE21-6890A1D7B00A}">
      <dgm:prSet/>
      <dgm:spPr/>
      <dgm:t>
        <a:bodyPr/>
        <a:lstStyle/>
        <a:p>
          <a:endParaRPr lang="ru-RU"/>
        </a:p>
      </dgm:t>
    </dgm:pt>
    <dgm:pt modelId="{B94DA2DA-04AA-4EA0-8E0B-69936D7D76F9}" type="sibTrans" cxnId="{D786D51A-E54C-44C6-AE21-6890A1D7B00A}">
      <dgm:prSet/>
      <dgm:spPr/>
      <dgm:t>
        <a:bodyPr/>
        <a:lstStyle/>
        <a:p>
          <a:endParaRPr lang="ru-RU"/>
        </a:p>
      </dgm:t>
    </dgm:pt>
    <dgm:pt modelId="{0C791E1E-1890-433C-BE1A-ED8C9C203180}">
      <dgm:prSet phldrT="[Текст]" custT="1"/>
      <dgm:spPr/>
      <dgm:t>
        <a:bodyPr/>
        <a:lstStyle/>
        <a:p>
          <a:pPr marL="228600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3600" dirty="0"/>
        </a:p>
      </dgm:t>
    </dgm:pt>
    <dgm:pt modelId="{32FC9AEC-7FC6-4304-ADDE-52AAA1B5E318}">
      <dgm:prSet phldrT="[Текст]" custT="1"/>
      <dgm:spPr/>
      <dgm:t>
        <a:bodyPr/>
        <a:lstStyle/>
        <a:p>
          <a:pPr marL="0" marR="0" indent="0" algn="ctr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Boshqalar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bog’lik</a:t>
          </a:r>
          <a:endParaRPr lang="en-US" sz="32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algn="l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O’xshatish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mustaqillikka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intilish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, tan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olishga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ehtiyoj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,  </a:t>
          </a:r>
        </a:p>
        <a:p>
          <a:pPr marL="0" marR="0" indent="0" algn="l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3200" dirty="0" smtClean="0">
            <a:latin typeface="Times New Roman" pitchFamily="18" charset="0"/>
            <a:cs typeface="Times New Roman" pitchFamily="18" charset="0"/>
          </a:endParaRPr>
        </a:p>
        <a:p>
          <a:pPr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dirty="0"/>
        </a:p>
      </dgm:t>
    </dgm:pt>
    <dgm:pt modelId="{C7585022-E148-4B61-961C-7FFEE420756F}" type="sibTrans" cxnId="{ED8D0C26-9C69-4BC7-9DCF-406B8F8DAAAA}">
      <dgm:prSet/>
      <dgm:spPr/>
      <dgm:t>
        <a:bodyPr/>
        <a:lstStyle/>
        <a:p>
          <a:endParaRPr lang="ru-RU"/>
        </a:p>
      </dgm:t>
    </dgm:pt>
    <dgm:pt modelId="{E084D490-C963-4D90-89B1-22603CFD815F}" type="parTrans" cxnId="{ED8D0C26-9C69-4BC7-9DCF-406B8F8DAAAA}">
      <dgm:prSet/>
      <dgm:spPr/>
      <dgm:t>
        <a:bodyPr/>
        <a:lstStyle/>
        <a:p>
          <a:endParaRPr lang="ru-RU"/>
        </a:p>
      </dgm:t>
    </dgm:pt>
    <dgm:pt modelId="{DC0A9AF3-C851-4552-8482-9766B6FDEEFA}" type="sibTrans" cxnId="{B0CD6FAA-668A-474A-95C0-DE468D509135}">
      <dgm:prSet/>
      <dgm:spPr/>
      <dgm:t>
        <a:bodyPr/>
        <a:lstStyle/>
        <a:p>
          <a:endParaRPr lang="ru-RU"/>
        </a:p>
      </dgm:t>
    </dgm:pt>
    <dgm:pt modelId="{11039139-A744-4FD7-B243-64E35DB12C32}" type="parTrans" cxnId="{B0CD6FAA-668A-474A-95C0-DE468D509135}">
      <dgm:prSet/>
      <dgm:spPr/>
      <dgm:t>
        <a:bodyPr/>
        <a:lstStyle/>
        <a:p>
          <a:endParaRPr lang="ru-RU"/>
        </a:p>
      </dgm:t>
    </dgm:pt>
    <dgm:pt modelId="{285B30ED-A33A-4589-A6D4-2087C497334E}" type="pres">
      <dgm:prSet presAssocID="{97F40048-93AB-4F56-94E7-4BDD344D11A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41F5CE-DB83-41E5-A3C5-AF29D6E8EAF5}" type="pres">
      <dgm:prSet presAssocID="{32FC9AEC-7FC6-4304-ADDE-52AAA1B5E318}" presName="comp" presStyleCnt="0"/>
      <dgm:spPr/>
    </dgm:pt>
    <dgm:pt modelId="{97B125CA-2F51-431A-A134-3811DEA2A2E5}" type="pres">
      <dgm:prSet presAssocID="{32FC9AEC-7FC6-4304-ADDE-52AAA1B5E318}" presName="box" presStyleLbl="node1" presStyleIdx="0" presStyleCnt="3"/>
      <dgm:spPr/>
      <dgm:t>
        <a:bodyPr/>
        <a:lstStyle/>
        <a:p>
          <a:endParaRPr lang="ru-RU"/>
        </a:p>
      </dgm:t>
    </dgm:pt>
    <dgm:pt modelId="{C4A45F4B-7F7E-4B78-86AB-AC7B0A6B0B10}" type="pres">
      <dgm:prSet presAssocID="{32FC9AEC-7FC6-4304-ADDE-52AAA1B5E318}" presName="img" presStyleLbl="fgImgPlace1" presStyleIdx="0" presStyleCnt="3" custScaleX="109530" custScaleY="125457" custLinFactNeighborX="-851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8DC8DD0-0BF7-42DB-AAD1-06F2B21C9ADD}" type="pres">
      <dgm:prSet presAssocID="{32FC9AEC-7FC6-4304-ADDE-52AAA1B5E318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422E8-0E3C-4C99-AD5D-E12C84EBF78E}" type="pres">
      <dgm:prSet presAssocID="{C7585022-E148-4B61-961C-7FFEE420756F}" presName="spacer" presStyleCnt="0"/>
      <dgm:spPr/>
    </dgm:pt>
    <dgm:pt modelId="{6279308F-5DAB-4F1B-BEF8-35FBA6C25FB1}" type="pres">
      <dgm:prSet presAssocID="{4FC31D77-4121-43B2-930E-05599D1E315A}" presName="comp" presStyleCnt="0"/>
      <dgm:spPr/>
    </dgm:pt>
    <dgm:pt modelId="{F89CD417-68BE-4439-9F9A-F6B1CD4C669D}" type="pres">
      <dgm:prSet presAssocID="{4FC31D77-4121-43B2-930E-05599D1E315A}" presName="box" presStyleLbl="node1" presStyleIdx="1" presStyleCnt="3"/>
      <dgm:spPr/>
      <dgm:t>
        <a:bodyPr/>
        <a:lstStyle/>
        <a:p>
          <a:endParaRPr lang="ru-RU"/>
        </a:p>
      </dgm:t>
    </dgm:pt>
    <dgm:pt modelId="{3B970861-2CE8-4FBA-BC1E-174309B77763}" type="pres">
      <dgm:prSet presAssocID="{4FC31D77-4121-43B2-930E-05599D1E315A}" presName="img" presStyleLbl="fgImgPlace1" presStyleIdx="1" presStyleCnt="3" custScaleX="111031" custScaleY="122701" custLinFactNeighborX="-442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5305D38-146A-4510-97AA-45061ED16AB5}" type="pres">
      <dgm:prSet presAssocID="{4FC31D77-4121-43B2-930E-05599D1E315A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69953-C525-4C7A-819D-5A83D1E6A644}" type="pres">
      <dgm:prSet presAssocID="{AC5CBA14-ADB8-466D-83D2-16A1240D214B}" presName="spacer" presStyleCnt="0"/>
      <dgm:spPr/>
    </dgm:pt>
    <dgm:pt modelId="{E82EBDBE-9DE0-42F8-8432-ADFF2BBA2875}" type="pres">
      <dgm:prSet presAssocID="{35C1B272-13C5-45B6-92E8-3A8CC3B9D07B}" presName="comp" presStyleCnt="0"/>
      <dgm:spPr/>
    </dgm:pt>
    <dgm:pt modelId="{CBFD8BCB-BB99-422F-B304-231D6B00FFDA}" type="pres">
      <dgm:prSet presAssocID="{35C1B272-13C5-45B6-92E8-3A8CC3B9D07B}" presName="box" presStyleLbl="node1" presStyleIdx="2" presStyleCnt="3"/>
      <dgm:spPr/>
      <dgm:t>
        <a:bodyPr/>
        <a:lstStyle/>
        <a:p>
          <a:endParaRPr lang="ru-RU"/>
        </a:p>
      </dgm:t>
    </dgm:pt>
    <dgm:pt modelId="{6A75A098-1788-4DB8-9381-8E9EC036E1A2}" type="pres">
      <dgm:prSet presAssocID="{35C1B272-13C5-45B6-92E8-3A8CC3B9D07B}" presName="img" presStyleLbl="fgImgPlace1" presStyleIdx="2" presStyleCnt="3" custScaleX="112389" custScaleY="122257" custLinFactNeighborX="-5515" custLinFactNeighborY="138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E5703BA-4718-450D-9BC0-398B023A3406}" type="pres">
      <dgm:prSet presAssocID="{35C1B272-13C5-45B6-92E8-3A8CC3B9D07B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933F66-B77B-4780-A729-A66F59B2E715}" type="presOf" srcId="{97F40048-93AB-4F56-94E7-4BDD344D11A2}" destId="{285B30ED-A33A-4589-A6D4-2087C497334E}" srcOrd="0" destOrd="0" presId="urn:microsoft.com/office/officeart/2005/8/layout/vList4"/>
    <dgm:cxn modelId="{3028F6FF-7556-4BD0-A50E-0E555AFA2F2C}" type="presOf" srcId="{0C791E1E-1890-433C-BE1A-ED8C9C203180}" destId="{28DC8DD0-0BF7-42DB-AAD1-06F2B21C9ADD}" srcOrd="1" destOrd="1" presId="urn:microsoft.com/office/officeart/2005/8/layout/vList4"/>
    <dgm:cxn modelId="{52915549-DE14-48C0-AEEE-D451171F5CF8}" type="presOf" srcId="{0C791E1E-1890-433C-BE1A-ED8C9C203180}" destId="{97B125CA-2F51-431A-A134-3811DEA2A2E5}" srcOrd="0" destOrd="1" presId="urn:microsoft.com/office/officeart/2005/8/layout/vList4"/>
    <dgm:cxn modelId="{F9658A0C-E791-478F-B24C-8FFE4B7D0B17}" type="presOf" srcId="{35C1B272-13C5-45B6-92E8-3A8CC3B9D07B}" destId="{CBFD8BCB-BB99-422F-B304-231D6B00FFDA}" srcOrd="0" destOrd="0" presId="urn:microsoft.com/office/officeart/2005/8/layout/vList4"/>
    <dgm:cxn modelId="{8BF2C964-70E3-414C-9865-5E6169DC2DD0}" type="presOf" srcId="{32FC9AEC-7FC6-4304-ADDE-52AAA1B5E318}" destId="{97B125CA-2F51-431A-A134-3811DEA2A2E5}" srcOrd="0" destOrd="0" presId="urn:microsoft.com/office/officeart/2005/8/layout/vList4"/>
    <dgm:cxn modelId="{4585BBE7-BC78-41C7-B3A2-E156ABB288CB}" type="presOf" srcId="{4FC31D77-4121-43B2-930E-05599D1E315A}" destId="{F89CD417-68BE-4439-9F9A-F6B1CD4C669D}" srcOrd="0" destOrd="0" presId="urn:microsoft.com/office/officeart/2005/8/layout/vList4"/>
    <dgm:cxn modelId="{72E3F572-3811-4DA7-9CC8-0917024E80E9}" type="presOf" srcId="{4FC31D77-4121-43B2-930E-05599D1E315A}" destId="{75305D38-146A-4510-97AA-45061ED16AB5}" srcOrd="1" destOrd="0" presId="urn:microsoft.com/office/officeart/2005/8/layout/vList4"/>
    <dgm:cxn modelId="{ED8D0C26-9C69-4BC7-9DCF-406B8F8DAAAA}" srcId="{97F40048-93AB-4F56-94E7-4BDD344D11A2}" destId="{32FC9AEC-7FC6-4304-ADDE-52AAA1B5E318}" srcOrd="0" destOrd="0" parTransId="{E084D490-C963-4D90-89B1-22603CFD815F}" sibTransId="{C7585022-E148-4B61-961C-7FFEE420756F}"/>
    <dgm:cxn modelId="{B0CD6FAA-668A-474A-95C0-DE468D509135}" srcId="{32FC9AEC-7FC6-4304-ADDE-52AAA1B5E318}" destId="{0C791E1E-1890-433C-BE1A-ED8C9C203180}" srcOrd="0" destOrd="0" parTransId="{11039139-A744-4FD7-B243-64E35DB12C32}" sibTransId="{DC0A9AF3-C851-4552-8482-9766B6FDEEFA}"/>
    <dgm:cxn modelId="{D786D51A-E54C-44C6-AE21-6890A1D7B00A}" srcId="{97F40048-93AB-4F56-94E7-4BDD344D11A2}" destId="{35C1B272-13C5-45B6-92E8-3A8CC3B9D07B}" srcOrd="2" destOrd="0" parTransId="{1A60FEFC-2BA7-4388-AE51-2A1ECC18BA5D}" sibTransId="{B94DA2DA-04AA-4EA0-8E0B-69936D7D76F9}"/>
    <dgm:cxn modelId="{00BB2E24-278F-43F3-8A7B-CEDB93C6C23E}" type="presOf" srcId="{32FC9AEC-7FC6-4304-ADDE-52AAA1B5E318}" destId="{28DC8DD0-0BF7-42DB-AAD1-06F2B21C9ADD}" srcOrd="1" destOrd="0" presId="urn:microsoft.com/office/officeart/2005/8/layout/vList4"/>
    <dgm:cxn modelId="{4AC01D17-711D-45C0-AC31-527984D1F6D1}" type="presOf" srcId="{35C1B272-13C5-45B6-92E8-3A8CC3B9D07B}" destId="{7E5703BA-4718-450D-9BC0-398B023A3406}" srcOrd="1" destOrd="0" presId="urn:microsoft.com/office/officeart/2005/8/layout/vList4"/>
    <dgm:cxn modelId="{EE842E86-3957-4B3B-A1AB-B45B26FC4106}" srcId="{97F40048-93AB-4F56-94E7-4BDD344D11A2}" destId="{4FC31D77-4121-43B2-930E-05599D1E315A}" srcOrd="1" destOrd="0" parTransId="{DF272825-12A8-47AD-8D4B-BF520F4D2139}" sibTransId="{AC5CBA14-ADB8-466D-83D2-16A1240D214B}"/>
    <dgm:cxn modelId="{16ABD2F5-3A1E-4F74-B777-B99B846B06B9}" type="presParOf" srcId="{285B30ED-A33A-4589-A6D4-2087C497334E}" destId="{3941F5CE-DB83-41E5-A3C5-AF29D6E8EAF5}" srcOrd="0" destOrd="0" presId="urn:microsoft.com/office/officeart/2005/8/layout/vList4"/>
    <dgm:cxn modelId="{68084A0F-F5C3-4306-A37C-8A150ED24FEE}" type="presParOf" srcId="{3941F5CE-DB83-41E5-A3C5-AF29D6E8EAF5}" destId="{97B125CA-2F51-431A-A134-3811DEA2A2E5}" srcOrd="0" destOrd="0" presId="urn:microsoft.com/office/officeart/2005/8/layout/vList4"/>
    <dgm:cxn modelId="{6998E957-184E-404D-A541-AC03B60C97E7}" type="presParOf" srcId="{3941F5CE-DB83-41E5-A3C5-AF29D6E8EAF5}" destId="{C4A45F4B-7F7E-4B78-86AB-AC7B0A6B0B10}" srcOrd="1" destOrd="0" presId="urn:microsoft.com/office/officeart/2005/8/layout/vList4"/>
    <dgm:cxn modelId="{CCFDB563-44E9-4EB3-9B30-A3D806CA90AE}" type="presParOf" srcId="{3941F5CE-DB83-41E5-A3C5-AF29D6E8EAF5}" destId="{28DC8DD0-0BF7-42DB-AAD1-06F2B21C9ADD}" srcOrd="2" destOrd="0" presId="urn:microsoft.com/office/officeart/2005/8/layout/vList4"/>
    <dgm:cxn modelId="{BC2990E0-DCE6-40EC-9178-38A1E4E8C6C4}" type="presParOf" srcId="{285B30ED-A33A-4589-A6D4-2087C497334E}" destId="{12C422E8-0E3C-4C99-AD5D-E12C84EBF78E}" srcOrd="1" destOrd="0" presId="urn:microsoft.com/office/officeart/2005/8/layout/vList4"/>
    <dgm:cxn modelId="{EAC5D91E-5BA2-4545-BD2E-550DDD733050}" type="presParOf" srcId="{285B30ED-A33A-4589-A6D4-2087C497334E}" destId="{6279308F-5DAB-4F1B-BEF8-35FBA6C25FB1}" srcOrd="2" destOrd="0" presId="urn:microsoft.com/office/officeart/2005/8/layout/vList4"/>
    <dgm:cxn modelId="{87A765A8-188A-4FE8-AFB4-AB09883F2BB1}" type="presParOf" srcId="{6279308F-5DAB-4F1B-BEF8-35FBA6C25FB1}" destId="{F89CD417-68BE-4439-9F9A-F6B1CD4C669D}" srcOrd="0" destOrd="0" presId="urn:microsoft.com/office/officeart/2005/8/layout/vList4"/>
    <dgm:cxn modelId="{672888CD-18F0-45B7-866F-1EEB1D244BD7}" type="presParOf" srcId="{6279308F-5DAB-4F1B-BEF8-35FBA6C25FB1}" destId="{3B970861-2CE8-4FBA-BC1E-174309B77763}" srcOrd="1" destOrd="0" presId="urn:microsoft.com/office/officeart/2005/8/layout/vList4"/>
    <dgm:cxn modelId="{0E42F406-CCA6-493F-805B-DF4FE24D7CFA}" type="presParOf" srcId="{6279308F-5DAB-4F1B-BEF8-35FBA6C25FB1}" destId="{75305D38-146A-4510-97AA-45061ED16AB5}" srcOrd="2" destOrd="0" presId="urn:microsoft.com/office/officeart/2005/8/layout/vList4"/>
    <dgm:cxn modelId="{6C82197D-7B71-4CAC-90EC-7E30D4420863}" type="presParOf" srcId="{285B30ED-A33A-4589-A6D4-2087C497334E}" destId="{83469953-C525-4C7A-819D-5A83D1E6A644}" srcOrd="3" destOrd="0" presId="urn:microsoft.com/office/officeart/2005/8/layout/vList4"/>
    <dgm:cxn modelId="{4AF9EB6E-537C-4E3A-A90D-99C218FB30A9}" type="presParOf" srcId="{285B30ED-A33A-4589-A6D4-2087C497334E}" destId="{E82EBDBE-9DE0-42F8-8432-ADFF2BBA2875}" srcOrd="4" destOrd="0" presId="urn:microsoft.com/office/officeart/2005/8/layout/vList4"/>
    <dgm:cxn modelId="{FD77A56F-819F-4B8F-ACE4-3EB8AA9FA1BC}" type="presParOf" srcId="{E82EBDBE-9DE0-42F8-8432-ADFF2BBA2875}" destId="{CBFD8BCB-BB99-422F-B304-231D6B00FFDA}" srcOrd="0" destOrd="0" presId="urn:microsoft.com/office/officeart/2005/8/layout/vList4"/>
    <dgm:cxn modelId="{0DD2CEE9-7FB9-47B0-AA7D-0F7029EC8646}" type="presParOf" srcId="{E82EBDBE-9DE0-42F8-8432-ADFF2BBA2875}" destId="{6A75A098-1788-4DB8-9381-8E9EC036E1A2}" srcOrd="1" destOrd="0" presId="urn:microsoft.com/office/officeart/2005/8/layout/vList4"/>
    <dgm:cxn modelId="{DC551A4B-3259-485F-A008-114043AE9E0A}" type="presParOf" srcId="{E82EBDBE-9DE0-42F8-8432-ADFF2BBA2875}" destId="{7E5703BA-4718-450D-9BC0-398B023A3406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C4DC0-A349-4600-8918-F2B6CC1FFBBC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DFE8F5-2DE8-445B-8067-797F4C63CB61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68D59B-CF40-4EBC-BCCC-AF410C95F0BF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2FC35-9CC4-4AC0-A445-A00E6ABEE112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BA5BD-2E92-45E8-98FF-EC30A0FAD9F0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2147B7-5D57-4559-96A6-2455066281DD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12338-6674-4D94-9297-D7BFCD5E9A74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07F806-F87F-4FBD-9122-28957F508ED7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1FB01-F260-4F3B-AA57-1446B3960442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1CA02F-0EF6-48D3-BCF2-82F4F276E201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DABA50-8D3C-4E41-85EF-5C9F4840AB04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EE2B6CC-4759-43F5-B3D1-3CEB4D13E2FA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8.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</a:t>
            </a:fld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6858000"/>
          </a:xfrm>
          <a:noFill/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  <a:spcAft>
                <a:spcPts val="2400"/>
              </a:spcAft>
            </a:pP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8-MAVZU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O’Z-O’ZINI TAKOMILLASHTIRISH VA OMMAVIY OCHIQ ONLAYN KURSLARI </a:t>
            </a:r>
            <a:endParaRPr lang="ru-RU" sz="32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357298"/>
            <a:ext cx="7215238" cy="4929222"/>
          </a:xfrm>
        </p:spPr>
        <p:txBody>
          <a:bodyPr>
            <a:noAutofit/>
          </a:bodyPr>
          <a:lstStyle/>
          <a:p>
            <a:pPr marL="266700"/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Insonni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Uzliksiz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modeli</a:t>
            </a: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kurslari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(OOOK)</a:t>
            </a:r>
            <a:endParaRPr lang="ru-RU" sz="40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7554" y="714356"/>
            <a:ext cx="30480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REJA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VAZIYAT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714356"/>
            <a:ext cx="478634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Insoniyat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tarixida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107 milliard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yashagan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47675" indent="-361950">
              <a:buFont typeface="Arial" pitchFamily="34" charset="0"/>
              <a:buChar char="•"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Font typeface="Arial" pitchFamily="34" charset="0"/>
              <a:buChar char="•"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Insoniyatning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tarixida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400 “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Geniy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”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aqli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Гений - значение, символизм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286124"/>
            <a:ext cx="2952771" cy="2214578"/>
          </a:xfrm>
          <a:prstGeom prst="rect">
            <a:avLst/>
          </a:prstGeom>
          <a:noFill/>
        </p:spPr>
      </p:pic>
      <p:pic>
        <p:nvPicPr>
          <p:cNvPr id="28676" name="Picture 4" descr="Рост населения Земли: 6 миллиардов за последние 200 лет — The World On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7144" y="857231"/>
            <a:ext cx="3626855" cy="214314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72198" y="550070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Leonardo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Vinchi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azifa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raqobatbardoshlik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5</a:t>
            </a:fld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008" y="928671"/>
            <a:ext cx="3357585" cy="2512943"/>
          </a:xfrm>
        </p:spPr>
      </p:pic>
      <p:sp>
        <p:nvSpPr>
          <p:cNvPr id="8" name="Прямоугольник 7"/>
          <p:cNvSpPr/>
          <p:nvPr/>
        </p:nvSpPr>
        <p:spPr>
          <a:xfrm>
            <a:off x="1071538" y="642918"/>
            <a:ext cx="47149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kunlarda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dunyoda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207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mln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o’qimoqda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4 813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mlrd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USD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O’zbekistonda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oshmoqda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~140 OTM,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rivojlanmoqda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yaxshilanish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6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2643182"/>
            <a:ext cx="73581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endParaRPr lang="en-US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/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kechiktirilgan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mukammallikdan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yaxshiroq</a:t>
            </a:r>
            <a:endParaRPr lang="en-US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/>
            <a:endParaRPr lang="en-US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 algn="r"/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Tven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7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 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Box 5"/>
          <p:cNvSpPr txBox="1"/>
          <p:nvPr/>
        </p:nvSpPr>
        <p:spPr>
          <a:xfrm>
            <a:off x="1142976" y="928670"/>
            <a:ext cx="77153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ehtiyojlaridan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     Abraham Maslow</a:t>
            </a:r>
            <a:endParaRPr lang="ru-RU" sz="4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qobiliyatlaridan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     </a:t>
            </a:r>
            <a:r>
              <a:rPr lang="en-US" sz="4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V.I.Slobodchikov</a:t>
            </a:r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yaxshilanish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8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2143116"/>
            <a:ext cx="73581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endParaRPr lang="en-US" sz="4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/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yaxshilanishim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marL="447675" indent="-361950"/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–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degan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barchani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47675" indent="-361950"/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144655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mashg’ulotda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o'rganamiz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9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1643050"/>
            <a:ext cx="792961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indent="-457200">
              <a:buAutoNum type="arabicPeriod"/>
            </a:pP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tomonlarni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modeliga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bog'lash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42925" indent="-457200">
              <a:buAutoNum type="arabicPeriod"/>
            </a:pPr>
            <a:endParaRPr lang="en-US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42925" indent="-457200">
              <a:buAutoNum type="arabicPeriod"/>
            </a:pP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modellariga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bog’lash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42925" indent="-457200">
              <a:buAutoNum type="arabicPeriod"/>
            </a:pPr>
            <a:endParaRPr lang="en-US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42925" indent="-457200">
              <a:buAutoNum type="arabicPeriod"/>
            </a:pP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to'plab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rivojlanishni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144655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10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728" y="1643050"/>
            <a:ext cx="73581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95250"/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o'zgaradi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pPr marL="180975" indent="-95250"/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agar </a:t>
            </a:r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o’ziz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sz="6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o'zgarsangiz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modeli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11</a:t>
            </a:fld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214414" y="857232"/>
          <a:ext cx="7786742" cy="5707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Овал 5"/>
          <p:cNvSpPr/>
          <p:nvPr/>
        </p:nvSpPr>
        <p:spPr>
          <a:xfrm>
            <a:off x="4286248" y="2857496"/>
            <a:ext cx="1928826" cy="18573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500562" y="3286124"/>
            <a:ext cx="1500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Uzluksiz</a:t>
            </a:r>
            <a:r>
              <a:rPr lang="en-US" dirty="0" smtClean="0"/>
              <a:t> </a:t>
            </a:r>
            <a:r>
              <a:rPr lang="en-US" dirty="0" err="1" smtClean="0"/>
              <a:t>takomillashtirish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43636" y="1857364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Model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5074" y="5202808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5572140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modeli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yo’nalishlari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1000108"/>
            <a:ext cx="70009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fikrlash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Maqsadlilik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o’ylash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o’rnatish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Visualizatsiya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13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538" y="857232"/>
            <a:ext cx="41434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boshqalarni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urmaydi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>
              <a:buFont typeface="Arial" pitchFamily="34" charset="0"/>
              <a:buChar char="•"/>
            </a:pP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mutafakkir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ko'rinmaydi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nomoddiy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yoqqa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erishadi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Знак уверенности черный глиф. Уверенность в себе, позитивный настрой, символ  решительности на белом пространстве. Чувство уверенности в себе. Летающий  человек, вектор супергероя изолированная иллюстрация #393499746 - Лараст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 b="23333"/>
          <a:stretch>
            <a:fillRect/>
          </a:stretch>
        </p:blipFill>
        <p:spPr bwMode="auto">
          <a:xfrm>
            <a:off x="5857884" y="1428736"/>
            <a:ext cx="288856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14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o’ylash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bo’lish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1785926"/>
            <a:ext cx="2571768" cy="3785652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Negativ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fikrlar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tasavvur-larni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yo’qotish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Знак уверенности черный глиф. Уверенность в себе, позитивный настрой, символ  решительности на белом пространстве. Чувство уверенности в себе. Летающий  человек, вектор супергероя изолированная иллюстрация #393499746 - Лараст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786182" y="1785926"/>
            <a:ext cx="2571768" cy="3785652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O’zingizni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omadsiz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qilmang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57950" y="1785926"/>
            <a:ext cx="2571768" cy="3785652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O’zingizga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ishoning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tabassum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ravon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ishlating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15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o’ylash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bo’lish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1746" name="AutoShape 2" descr="Знак уверенности черный глиф. Уверенность в себе, позитивный настрой, символ  решительности на белом пространстве. Чувство уверенности в себе. Летающий  человек, вектор супергероя изолированная иллюстрация #393499746 - Лараст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28728" y="1468829"/>
            <a:ext cx="7572428" cy="4031873"/>
          </a:xfrm>
          <a:prstGeom prst="rect">
            <a:avLst/>
          </a:prstGeom>
          <a:noFill/>
          <a:ln w="0">
            <a:noFill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Qo'rquvlaringiz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umidlaringiz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orzularingiz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maslahatlashing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Umidsizlik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bajarilmagan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salohiyatingiz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o'ylab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Muvaffaqiyatsizlik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imkoniyatlaringizni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ro’yobga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yashang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16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o’ylash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yo’nalish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1746" name="AutoShape 2" descr="Знак уверенности черный глиф. Уверенность в себе, позитивный настрой, символ  решительности на белом пространстве. Чувство уверенности в себе. Летающий  человек, вектор супергероя изолированная иллюстрация #393499746 - Лараст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928926" y="928670"/>
            <a:ext cx="5929354" cy="1200329"/>
          </a:xfrm>
          <a:prstGeom prst="rect">
            <a:avLst/>
          </a:prstGeom>
          <a:solidFill>
            <a:srgbClr val="FFC000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o’zingizni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o’ylashni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to’xtating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8926" y="2214554"/>
            <a:ext cx="5929354" cy="1200329"/>
          </a:xfrm>
          <a:prstGeom prst="rect">
            <a:avLst/>
          </a:prstGeom>
          <a:solidFill>
            <a:srgbClr val="92D050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o’ylashi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to’g’risida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bezovta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bo’lmang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8926" y="3500438"/>
            <a:ext cx="5929354" cy="1200329"/>
          </a:xfrm>
          <a:prstGeom prst="rect">
            <a:avLst/>
          </a:prstGeom>
          <a:solidFill>
            <a:srgbClr val="00B0F0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Birdaniga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bo’lmaysiz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28926" y="4786322"/>
            <a:ext cx="5929354" cy="1200329"/>
          </a:xfrm>
          <a:prstGeom prst="rect">
            <a:avLst/>
          </a:prstGeom>
          <a:solidFill>
            <a:srgbClr val="FF0000">
              <a:alpha val="52000"/>
            </a:srgbClr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yomon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dars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saboq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3657" y="928671"/>
            <a:ext cx="1693831" cy="121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6" name="Picture 4" descr="isicad: Пять женщин, внесших выдающиеся идеи в науку и промышленност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214554"/>
            <a:ext cx="1214446" cy="1214446"/>
          </a:xfrm>
          <a:prstGeom prst="rect">
            <a:avLst/>
          </a:prstGeom>
          <a:noFill/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3500438"/>
            <a:ext cx="1143007" cy="1143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0422" y="4857760"/>
            <a:ext cx="1745219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17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o’ylash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yo’nalish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71538" y="1071546"/>
            <a:ext cx="7858180" cy="4500594"/>
          </a:xfrm>
        </p:spPr>
        <p:txBody>
          <a:bodyPr>
            <a:noAutofit/>
          </a:bodyPr>
          <a:lstStyle/>
          <a:p>
            <a:pPr marL="276225" indent="-9525"/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vaziyatni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choralarini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qo'llashni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to'xtating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O’z-o’zingizni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Muqobil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yechimlarni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izlang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Sizni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zaxarlaydigan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holatlarni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yo’qoting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18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ishonish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071538" y="1000108"/>
          <a:ext cx="785818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19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142976" y="785794"/>
          <a:ext cx="7858180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71868" y="2500306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sohada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yaxshilanish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6215074" y="2428868"/>
            <a:ext cx="2928926" cy="1001917"/>
            <a:chOff x="4929253" y="2611058"/>
            <a:chExt cx="2928926" cy="1001917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5107817" y="2611058"/>
              <a:ext cx="2750362" cy="1001917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рямоугольник 9"/>
            <p:cNvSpPr/>
            <p:nvPr/>
          </p:nvSpPr>
          <p:spPr>
            <a:xfrm>
              <a:off x="4929253" y="2611058"/>
              <a:ext cx="2750362" cy="100191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err="1" smtClean="0"/>
                <a:t>Xizmat</a:t>
              </a:r>
              <a:endParaRPr lang="en-US" sz="2400" kern="1200" dirty="0" smtClean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dirty="0" err="1" smtClean="0"/>
                <a:t>Kasbiy</a:t>
              </a:r>
              <a:r>
                <a:rPr lang="en-US" sz="2400" dirty="0" smtClean="0"/>
                <a:t> </a:t>
              </a:r>
              <a:r>
                <a:rPr lang="en-US" sz="2600" kern="1200" dirty="0" smtClean="0"/>
                <a:t> </a:t>
              </a:r>
              <a:endParaRPr lang="ru-RU" sz="2600" kern="1200" dirty="0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20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Hayotning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qoidasi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1" name="Схема 10"/>
          <p:cNvGraphicFramePr/>
          <p:nvPr/>
        </p:nvGraphicFramePr>
        <p:xfrm>
          <a:off x="1071538" y="714356"/>
          <a:ext cx="8072462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21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Vizualizatsiya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qilmoq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6" name="Схема 5"/>
          <p:cNvGraphicFramePr/>
          <p:nvPr/>
        </p:nvGraphicFramePr>
        <p:xfrm>
          <a:off x="1000100" y="714356"/>
          <a:ext cx="8143900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7" name="Схема 6"/>
          <p:cNvGraphicFramePr/>
          <p:nvPr/>
        </p:nvGraphicFramePr>
        <p:xfrm>
          <a:off x="1285852" y="714356"/>
          <a:ext cx="7643866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23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Hayotni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tavsiyalar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6" name="Схема 5"/>
          <p:cNvGraphicFramePr/>
          <p:nvPr/>
        </p:nvGraphicFramePr>
        <p:xfrm>
          <a:off x="1214414" y="1857364"/>
          <a:ext cx="7786742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24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7" name="Схема 6"/>
          <p:cNvGraphicFramePr/>
          <p:nvPr/>
        </p:nvGraphicFramePr>
        <p:xfrm>
          <a:off x="1000100" y="785794"/>
          <a:ext cx="8143900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25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rivojlantirishga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Box 5"/>
          <p:cNvSpPr txBox="1"/>
          <p:nvPr/>
        </p:nvSpPr>
        <p:spPr>
          <a:xfrm>
            <a:off x="1285852" y="1500174"/>
            <a:ext cx="771530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Kamchiliklarini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natijasi</a:t>
            </a:r>
            <a:endParaRPr lang="en-US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endParaRPr lang="en-US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o’zgartirishga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anglangan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rejalashtirilgan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faoliyati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26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rivojlantirishning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sabablari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7" name="Схема 6"/>
          <p:cNvGraphicFramePr/>
          <p:nvPr/>
        </p:nvGraphicFramePr>
        <p:xfrm>
          <a:off x="1071538" y="1357298"/>
          <a:ext cx="8072462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27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/ E-learning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>
            <a:off x="1500166" y="1106275"/>
            <a:ext cx="750099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“E — Learning-Internet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algn="ctr"/>
            <a:endParaRPr lang="en-US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UNESCO </a:t>
            </a:r>
          </a:p>
          <a:p>
            <a:endParaRPr lang="en-US" sz="4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28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428728" y="571480"/>
            <a:ext cx="74295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AQShda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1850-larda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1930 –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radio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1970 –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AQShda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televizion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ma'ruzalar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etadigan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kollej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29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357290" y="642918"/>
            <a:ext cx="757242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2000-yillarda Internet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universitetlar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qildilar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Internetda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joylashtirdilar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MIT 2003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OpenCourseWare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loyihasida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ma'ruza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videoyozuvlarini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tarmog’ida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30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>
            <a:off x="1071538" y="1571612"/>
            <a:ext cx="78581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Internet 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Mobil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DVD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pleyer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Televizor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31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>
            <a:off x="1285852" y="1142984"/>
            <a:ext cx="78581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28650" indent="-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hududiy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ekspert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o'qituvchi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), </a:t>
            </a:r>
          </a:p>
          <a:p>
            <a:pPr marL="361950" indent="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maslahat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masofadan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1950" indent="2667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61950" indent="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virtual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1950" indent="2667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1950" indent="2667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jamoasini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tarmoqlar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61950" indent="26670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materiallarini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1950" indent="2667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>
            <a:off x="1142976" y="1357298"/>
            <a:ext cx="785818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Uslubiy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ta’minot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4292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oid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standartlar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spetsifikatsiyalar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4292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4292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4292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33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>
            <a:off x="1142976" y="1428736"/>
            <a:ext cx="78581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276225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IV.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286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ommalashtirish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6286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resurslarini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6286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joyda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6286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psixofizik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xususiyatlariga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shaxslarga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ta'limning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xabar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E-learning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34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500166" y="1000108"/>
            <a:ext cx="750099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Coursera”da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600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kurs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mln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bor. </a:t>
            </a: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kelgusi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mlrd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kutayotganini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aytmoqda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Times Higher Education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jahonning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eng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universitetlaridan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59%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Coursera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platformalarida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kurslarini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tushiradi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35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214414" y="857232"/>
            <a:ext cx="750099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Coursera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OOOK-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2012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boshlagan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milliondan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683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kurs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110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hamkorlar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Ingliz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so'zlashadigan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Irlandiya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Avstraliya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Kanada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Janubi-Sharqiy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Osiyo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doirasida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Singapur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Tayvan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Gonkong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36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142976" y="785794"/>
            <a:ext cx="750099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2012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MTI,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Garvard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Berkli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universitetlari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notijorat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milliondan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160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kurslar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47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hamkorlar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— 29%,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Hindiston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— 12%,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Britaniya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— 4%,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Braziliya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— 4%, Ispaniya-2%.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37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Box 6"/>
          <p:cNvSpPr txBox="1"/>
          <p:nvPr/>
        </p:nvSpPr>
        <p:spPr>
          <a:xfrm>
            <a:off x="1071538" y="928670"/>
            <a:ext cx="792961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Evropada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MOOC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platformalari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tushirildi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kattasi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Futurelearn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Britaniyada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2012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Hozirda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40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hamkorlari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OpenupEd-11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Ittifoqi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tushirilgan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Iversity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Germaniya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loyihasi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2013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boshlagan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38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857232"/>
            <a:ext cx="8072462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39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7" name="Рисунок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14356"/>
            <a:ext cx="814390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40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807246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41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EdX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kurslari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7" y="785794"/>
            <a:ext cx="8001057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93638" y="2428868"/>
            <a:ext cx="2750362" cy="1001917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Box 5"/>
          <p:cNvSpPr txBox="1"/>
          <p:nvPr/>
        </p:nvSpPr>
        <p:spPr>
          <a:xfrm>
            <a:off x="1071538" y="1285860"/>
            <a:ext cx="79296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Гаджиева Н.М., Никитина Н.Н., Основы самосовершенствования. - Екатеринбург, 1998. - 154 с.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Личность, внутренний мир и самореализация/под ред.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Кулюткина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Ю.Н.,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Сухобской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Г.С. - С-П.,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72 с.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Селевко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К., Левина О.Г. Самосовершенствование личности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самоактуализация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 - М.,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2017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- 2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Снетков В.М. Психология коммуникаций в организациях. - СПб., 200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186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Фетискин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Н.П. Практическая психодиагностика личности. - Кострома,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9. - 19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Шостром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Анти-Карнеги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или Человек-манипулятор. - М., Пламя, 1994. – 224 с.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Шпалинский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В.В. Психология менеджмента. - М., Дело, 2000. - 210 с.</a:t>
            </a:r>
          </a:p>
          <a:p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Latn-U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ZORAT SAVOLLAR</a:t>
            </a:r>
            <a:r>
              <a:rPr lang="ru-RU" sz="4400" b="1" dirty="0" smtClean="0">
                <a:solidFill>
                  <a:srgbClr val="C00000"/>
                </a:solidFill>
              </a:rPr>
              <a:t/>
            </a:r>
            <a:br>
              <a:rPr lang="ru-RU" sz="4400" b="1" dirty="0" smtClean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96646" indent="-51435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Insonni</a:t>
            </a:r>
            <a:r>
              <a:rPr lang="en-US" dirty="0" smtClean="0"/>
              <a:t> </a:t>
            </a:r>
            <a:r>
              <a:rPr lang="en-US" dirty="0" err="1" smtClean="0"/>
              <a:t>takomillashtirish</a:t>
            </a:r>
            <a:r>
              <a:rPr lang="en-US" dirty="0" smtClean="0"/>
              <a:t> </a:t>
            </a:r>
            <a:r>
              <a:rPr lang="en-US" dirty="0" err="1" smtClean="0"/>
              <a:t>tushunchasi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Uzluksiz</a:t>
            </a:r>
            <a:r>
              <a:rPr lang="en-US" dirty="0" smtClean="0"/>
              <a:t> </a:t>
            </a:r>
            <a:r>
              <a:rPr lang="en-US" dirty="0" err="1" smtClean="0"/>
              <a:t>takomillashtirish</a:t>
            </a:r>
            <a:r>
              <a:rPr lang="en-US" dirty="0" smtClean="0"/>
              <a:t> </a:t>
            </a:r>
            <a:r>
              <a:rPr lang="en-US" dirty="0" err="1" smtClean="0"/>
              <a:t>modeli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O’z</a:t>
            </a:r>
            <a:r>
              <a:rPr lang="en-US" dirty="0" smtClean="0"/>
              <a:t>- </a:t>
            </a:r>
            <a:r>
              <a:rPr lang="en-US" dirty="0" err="1" smtClean="0"/>
              <a:t>o’zini</a:t>
            </a:r>
            <a:r>
              <a:rPr lang="en-US" dirty="0" smtClean="0"/>
              <a:t> </a:t>
            </a:r>
            <a:r>
              <a:rPr lang="en-US" dirty="0" err="1" smtClean="0"/>
              <a:t>rivojlantirish</a:t>
            </a:r>
            <a:r>
              <a:rPr lang="en-US" dirty="0" smtClean="0"/>
              <a:t> </a:t>
            </a:r>
            <a:r>
              <a:rPr lang="en-US" dirty="0" err="1" smtClean="0"/>
              <a:t>omillari</a:t>
            </a:r>
            <a:r>
              <a:rPr lang="en-US" dirty="0" smtClean="0"/>
              <a:t> </a:t>
            </a:r>
            <a:r>
              <a:rPr lang="en-US" dirty="0" err="1" smtClean="0"/>
              <a:t>to’g’risida</a:t>
            </a:r>
            <a:r>
              <a:rPr lang="en-US" dirty="0" smtClean="0"/>
              <a:t> </a:t>
            </a:r>
            <a:r>
              <a:rPr lang="en-US" dirty="0" err="1" smtClean="0"/>
              <a:t>aytib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Masofaviy</a:t>
            </a:r>
            <a:r>
              <a:rPr lang="en-US" dirty="0" smtClean="0"/>
              <a:t> </a:t>
            </a:r>
            <a:r>
              <a:rPr lang="en-US" dirty="0" err="1" smtClean="0"/>
              <a:t>ta’limni</a:t>
            </a:r>
            <a:r>
              <a:rPr lang="en-US" dirty="0" smtClean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bo’lishi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Xozirgi</a:t>
            </a:r>
            <a:r>
              <a:rPr lang="en-US" dirty="0" smtClean="0"/>
              <a:t> </a:t>
            </a:r>
            <a:r>
              <a:rPr lang="en-US" dirty="0" err="1" smtClean="0"/>
              <a:t>kundagi</a:t>
            </a:r>
            <a:r>
              <a:rPr lang="en-US" dirty="0" smtClean="0"/>
              <a:t>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ochiq</a:t>
            </a:r>
            <a:r>
              <a:rPr lang="en-US" dirty="0" smtClean="0"/>
              <a:t> </a:t>
            </a:r>
            <a:r>
              <a:rPr lang="en-US" dirty="0" err="1" smtClean="0"/>
              <a:t>ommaviy</a:t>
            </a:r>
            <a:r>
              <a:rPr lang="en-US" dirty="0" smtClean="0"/>
              <a:t> </a:t>
            </a:r>
            <a:r>
              <a:rPr lang="en-US" dirty="0" err="1" smtClean="0"/>
              <a:t>onlayn</a:t>
            </a:r>
            <a:r>
              <a:rPr lang="en-US" dirty="0" smtClean="0"/>
              <a:t>  </a:t>
            </a:r>
            <a:r>
              <a:rPr lang="en-US" dirty="0" err="1" smtClean="0"/>
              <a:t>kurslari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bilasizmi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6. “</a:t>
            </a:r>
            <a:r>
              <a:rPr lang="en-US" dirty="0" err="1" smtClean="0"/>
              <a:t>Coursera</a:t>
            </a:r>
            <a:r>
              <a:rPr lang="en-US" dirty="0" smtClean="0"/>
              <a:t>” </a:t>
            </a:r>
            <a:r>
              <a:rPr lang="en-US" dirty="0" err="1" smtClean="0"/>
              <a:t>platformasi</a:t>
            </a:r>
            <a:r>
              <a:rPr lang="en-US" dirty="0" smtClean="0"/>
              <a:t> </a:t>
            </a:r>
            <a:r>
              <a:rPr lang="en-US" dirty="0" err="1" smtClean="0"/>
              <a:t>qachon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topgan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7. “</a:t>
            </a:r>
            <a:r>
              <a:rPr lang="en-US" dirty="0" err="1" smtClean="0"/>
              <a:t>EdX</a:t>
            </a:r>
            <a:r>
              <a:rPr lang="en-US" dirty="0" smtClean="0"/>
              <a:t>” </a:t>
            </a:r>
            <a:r>
              <a:rPr lang="en-US" dirty="0" err="1" smtClean="0"/>
              <a:t>platformasi</a:t>
            </a:r>
            <a:r>
              <a:rPr lang="en-US" dirty="0" smtClean="0"/>
              <a:t> </a:t>
            </a:r>
            <a:r>
              <a:rPr lang="en-US" dirty="0" err="1" smtClean="0"/>
              <a:t>to’g’risida</a:t>
            </a:r>
            <a:r>
              <a:rPr lang="en-US" dirty="0" smtClean="0"/>
              <a:t> </a:t>
            </a:r>
            <a:r>
              <a:rPr lang="en-US" dirty="0" err="1" smtClean="0"/>
              <a:t>ma’lumot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8. “</a:t>
            </a:r>
            <a:r>
              <a:rPr lang="en-US" dirty="0" err="1" smtClean="0"/>
              <a:t>Futurelearn</a:t>
            </a:r>
            <a:r>
              <a:rPr lang="en-US" dirty="0" smtClean="0"/>
              <a:t>” </a:t>
            </a:r>
            <a:r>
              <a:rPr lang="en-US" dirty="0" err="1" smtClean="0"/>
              <a:t>platformasi</a:t>
            </a:r>
            <a:r>
              <a:rPr lang="en-US" dirty="0" smtClean="0"/>
              <a:t>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davlatga</a:t>
            </a:r>
            <a:r>
              <a:rPr lang="en-US" dirty="0" smtClean="0"/>
              <a:t> </a:t>
            </a:r>
            <a:r>
              <a:rPr lang="en-US" dirty="0" err="1" smtClean="0"/>
              <a:t>tegishli</a:t>
            </a:r>
            <a:r>
              <a:rPr lang="en-US" dirty="0" smtClean="0"/>
              <a:t>?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44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45</a:t>
            </a:fld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6507</TotalTime>
  <Words>1388</Words>
  <Application>Microsoft Office PowerPoint</Application>
  <PresentationFormat>Экран (4:3)</PresentationFormat>
  <Paragraphs>303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Солнцестояние</vt:lpstr>
      <vt:lpstr>SOFT SKILLS FOR ENGINEERS.  Lecture 8. </vt:lpstr>
      <vt:lpstr>8-MAVZU    O’Z-O’ZINI TAKOMILLASHTIRISH VA OMMAVIY OCHIQ ONLAYN KURSLARI </vt:lpstr>
      <vt:lpstr>1. Insonni takomillashtirish 2. Uzliksiz takomillashtirish       modeli 3. O’z-o’zini takomillashtirish  4. Ommaviy ochiq onlayn       o’quv kurslari (OOOK)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Har qanday salbiy vaziyatni oldini olish uchun xavfsizlik choralarini qo'llashni to'xtating:  1. O’z-o’zingizni boshqaring  2. Muqobil yechimlarni izlang  3. Sizni zaxarlaydigan holatlarni   yo’qoting  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NAZORAT SAVOLLAR </vt:lpstr>
      <vt:lpstr>Savollar, qo’shimchalar, e’tirozlar,  takliflar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423</cp:revision>
  <dcterms:created xsi:type="dcterms:W3CDTF">2021-05-20T07:27:36Z</dcterms:created>
  <dcterms:modified xsi:type="dcterms:W3CDTF">2021-11-06T00:35:00Z</dcterms:modified>
</cp:coreProperties>
</file>