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Default Extension="vml" ContentType="application/vnd.openxmlformats-officedocument.vmlDrawing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46"/>
  </p:notesMasterIdLst>
  <p:sldIdLst>
    <p:sldId id="324" r:id="rId2"/>
    <p:sldId id="459" r:id="rId3"/>
    <p:sldId id="460" r:id="rId4"/>
    <p:sldId id="462" r:id="rId5"/>
    <p:sldId id="463" r:id="rId6"/>
    <p:sldId id="400" r:id="rId7"/>
    <p:sldId id="427" r:id="rId8"/>
    <p:sldId id="428" r:id="rId9"/>
    <p:sldId id="443" r:id="rId10"/>
    <p:sldId id="447" r:id="rId11"/>
    <p:sldId id="444" r:id="rId12"/>
    <p:sldId id="445" r:id="rId13"/>
    <p:sldId id="446" r:id="rId14"/>
    <p:sldId id="448" r:id="rId15"/>
    <p:sldId id="449" r:id="rId16"/>
    <p:sldId id="450" r:id="rId17"/>
    <p:sldId id="451" r:id="rId18"/>
    <p:sldId id="452" r:id="rId19"/>
    <p:sldId id="453" r:id="rId20"/>
    <p:sldId id="454" r:id="rId21"/>
    <p:sldId id="429" r:id="rId22"/>
    <p:sldId id="430" r:id="rId23"/>
    <p:sldId id="431" r:id="rId24"/>
    <p:sldId id="432" r:id="rId25"/>
    <p:sldId id="433" r:id="rId26"/>
    <p:sldId id="434" r:id="rId27"/>
    <p:sldId id="435" r:id="rId28"/>
    <p:sldId id="436" r:id="rId29"/>
    <p:sldId id="437" r:id="rId30"/>
    <p:sldId id="438" r:id="rId31"/>
    <p:sldId id="423" r:id="rId32"/>
    <p:sldId id="424" r:id="rId33"/>
    <p:sldId id="455" r:id="rId34"/>
    <p:sldId id="464" r:id="rId35"/>
    <p:sldId id="456" r:id="rId36"/>
    <p:sldId id="457" r:id="rId37"/>
    <p:sldId id="439" r:id="rId38"/>
    <p:sldId id="441" r:id="rId39"/>
    <p:sldId id="442" r:id="rId40"/>
    <p:sldId id="440" r:id="rId41"/>
    <p:sldId id="458" r:id="rId42"/>
    <p:sldId id="461" r:id="rId43"/>
    <p:sldId id="365" r:id="rId44"/>
    <p:sldId id="354" r:id="rId45"/>
  </p:sldIdLst>
  <p:sldSz cx="9144000" cy="6858000" type="screen4x3"/>
  <p:notesSz cx="6735763" cy="98694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271" autoAdjust="0"/>
    <p:restoredTop sz="94660"/>
  </p:normalViewPr>
  <p:slideViewPr>
    <p:cSldViewPr>
      <p:cViewPr>
        <p:scale>
          <a:sx n="70" d="100"/>
          <a:sy n="70" d="100"/>
        </p:scale>
        <p:origin x="-2838" y="-9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4C6CC8-494B-41E2-B0CC-81CA98A1A145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9CF501-AA28-4BE9-B47D-C8A8CC5B1E77}">
      <dgm:prSet phldrT="[Текст]" custT="1"/>
      <dgm:spPr/>
      <dgm:t>
        <a:bodyPr/>
        <a:lstStyle/>
        <a:p>
          <a:r>
            <a:rPr lang="en-US" sz="1800" dirty="0" err="1" smtClean="0"/>
            <a:t>Boshqaruv</a:t>
          </a:r>
          <a:endParaRPr lang="ru-RU" dirty="0"/>
        </a:p>
      </dgm:t>
    </dgm:pt>
    <dgm:pt modelId="{331CF4EB-E4E3-4774-8A93-B150073DA051}" type="parTrans" cxnId="{0142495B-52CD-4A62-A46F-24006E4B6275}">
      <dgm:prSet/>
      <dgm:spPr/>
      <dgm:t>
        <a:bodyPr/>
        <a:lstStyle/>
        <a:p>
          <a:endParaRPr lang="ru-RU"/>
        </a:p>
      </dgm:t>
    </dgm:pt>
    <dgm:pt modelId="{967CCCBB-5536-47B3-A4B9-6004A018B074}" type="sibTrans" cxnId="{0142495B-52CD-4A62-A46F-24006E4B6275}">
      <dgm:prSet/>
      <dgm:spPr/>
      <dgm:t>
        <a:bodyPr/>
        <a:lstStyle/>
        <a:p>
          <a:endParaRPr lang="ru-RU"/>
        </a:p>
      </dgm:t>
    </dgm:pt>
    <dgm:pt modelId="{654FFF06-D73F-4AAB-8CCE-48510C6E499D}">
      <dgm:prSet phldrT="[Текст]" custT="1"/>
      <dgm:spPr/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Inson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resurslari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C852AA78-3491-44CD-BA7C-628805F28FB3}" type="parTrans" cxnId="{D317FD35-687C-4A19-8D6F-EA4A4DC106F7}">
      <dgm:prSet/>
      <dgm:spPr/>
      <dgm:t>
        <a:bodyPr/>
        <a:lstStyle/>
        <a:p>
          <a:endParaRPr lang="ru-RU"/>
        </a:p>
      </dgm:t>
    </dgm:pt>
    <dgm:pt modelId="{F6DF9162-7736-4591-9697-3F0171C3BD41}" type="sibTrans" cxnId="{D317FD35-687C-4A19-8D6F-EA4A4DC106F7}">
      <dgm:prSet/>
      <dgm:spPr/>
      <dgm:t>
        <a:bodyPr/>
        <a:lstStyle/>
        <a:p>
          <a:endParaRPr lang="ru-RU"/>
        </a:p>
      </dgm:t>
    </dgm:pt>
    <dgm:pt modelId="{09324844-C2DE-4DF1-9DDD-3EB69BC697A1}">
      <dgm:prSet phldrT="[Текст]" custT="1"/>
      <dgm:spPr/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Inson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kapitali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A3F4E6AB-B7AE-428F-9396-D0FB053182AF}" type="parTrans" cxnId="{A4623F0C-37B7-41CB-BCE1-FD2C8AA247FD}">
      <dgm:prSet/>
      <dgm:spPr/>
      <dgm:t>
        <a:bodyPr/>
        <a:lstStyle/>
        <a:p>
          <a:endParaRPr lang="ru-RU"/>
        </a:p>
      </dgm:t>
    </dgm:pt>
    <dgm:pt modelId="{39CC18FA-FF5C-44AE-97DF-F72727DE839A}" type="sibTrans" cxnId="{A4623F0C-37B7-41CB-BCE1-FD2C8AA247FD}">
      <dgm:prSet/>
      <dgm:spPr/>
      <dgm:t>
        <a:bodyPr/>
        <a:lstStyle/>
        <a:p>
          <a:endParaRPr lang="ru-RU"/>
        </a:p>
      </dgm:t>
    </dgm:pt>
    <dgm:pt modelId="{83B186CF-A293-4697-B8A0-A22C5CA14434}">
      <dgm:prSet custT="1"/>
      <dgm:spPr/>
      <dgm:t>
        <a:bodyPr/>
        <a:lstStyle/>
        <a:p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Siyosat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2EC23B16-76CC-408D-8A5F-CE9A67D6A684}" type="parTrans" cxnId="{26D79AC0-98EC-4BEF-A849-AAA452167F59}">
      <dgm:prSet/>
      <dgm:spPr/>
      <dgm:t>
        <a:bodyPr/>
        <a:lstStyle/>
        <a:p>
          <a:endParaRPr lang="ru-RU"/>
        </a:p>
      </dgm:t>
    </dgm:pt>
    <dgm:pt modelId="{CA7A1596-2387-4E58-890A-1DBA05B0D6CF}" type="sibTrans" cxnId="{26D79AC0-98EC-4BEF-A849-AAA452167F59}">
      <dgm:prSet/>
      <dgm:spPr/>
      <dgm:t>
        <a:bodyPr/>
        <a:lstStyle/>
        <a:p>
          <a:endParaRPr lang="ru-RU"/>
        </a:p>
      </dgm:t>
    </dgm:pt>
    <dgm:pt modelId="{828ABA05-1129-455E-A24A-01E8CD5515C1}">
      <dgm:prSet phldrT="[Текст]" custT="1"/>
      <dgm:spPr/>
      <dgm:t>
        <a:bodyPr/>
        <a:lstStyle/>
        <a:p>
          <a:pPr marL="0" indent="0"/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Iste’dodlar</a:t>
          </a:r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  <a:cs typeface="Times New Roman" pitchFamily="18" charset="0"/>
            </a:rPr>
            <a:t>boshqaruvi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3F1C3323-47A4-42F3-9CCF-32C80566789D}" type="parTrans" cxnId="{A0446FE4-4768-4F00-8CFA-FF06CA0663E4}">
      <dgm:prSet/>
      <dgm:spPr/>
      <dgm:t>
        <a:bodyPr/>
        <a:lstStyle/>
        <a:p>
          <a:endParaRPr lang="ru-RU"/>
        </a:p>
      </dgm:t>
    </dgm:pt>
    <dgm:pt modelId="{BB8AE780-AE73-4B82-ABA0-E1204D3AECDA}" type="sibTrans" cxnId="{A0446FE4-4768-4F00-8CFA-FF06CA0663E4}">
      <dgm:prSet/>
      <dgm:spPr/>
      <dgm:t>
        <a:bodyPr/>
        <a:lstStyle/>
        <a:p>
          <a:endParaRPr lang="ru-RU"/>
        </a:p>
      </dgm:t>
    </dgm:pt>
    <dgm:pt modelId="{952B847A-6375-4EDC-85D0-62E8F7A57B02}" type="pres">
      <dgm:prSet presAssocID="{974C6CC8-494B-41E2-B0CC-81CA98A1A145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5E43A6-1518-4928-B48D-1802ED43D4AC}" type="pres">
      <dgm:prSet presAssocID="{974C6CC8-494B-41E2-B0CC-81CA98A1A145}" presName="arrow" presStyleLbl="bgShp" presStyleIdx="0" presStyleCnt="1" custScaleY="112432"/>
      <dgm:spPr/>
    </dgm:pt>
    <dgm:pt modelId="{CBF2BBE5-B06A-48F3-B5F5-2DAD90B6C6E1}" type="pres">
      <dgm:prSet presAssocID="{974C6CC8-494B-41E2-B0CC-81CA98A1A145}" presName="arrowDiagram5" presStyleCnt="0"/>
      <dgm:spPr/>
    </dgm:pt>
    <dgm:pt modelId="{560B2662-35CC-42A0-87DA-63299B93A79C}" type="pres">
      <dgm:prSet presAssocID="{83B186CF-A293-4697-B8A0-A22C5CA14434}" presName="bullet5a" presStyleLbl="node1" presStyleIdx="0" presStyleCnt="5"/>
      <dgm:spPr/>
    </dgm:pt>
    <dgm:pt modelId="{B6CCA4D2-CD01-4563-A40D-FB2523802538}" type="pres">
      <dgm:prSet presAssocID="{83B186CF-A293-4697-B8A0-A22C5CA14434}" presName="textBox5a" presStyleLbl="revTx" presStyleIdx="0" presStyleCnt="5" custScaleX="172196" custScaleY="39436" custLinFactNeighborX="41534" custLinFactNeighborY="-192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FB5EAA-AA1E-4C4C-A7F3-BF27E7AA4E2C}" type="pres">
      <dgm:prSet presAssocID="{DA9CF501-AA28-4BE9-B47D-C8A8CC5B1E77}" presName="bullet5b" presStyleLbl="node1" presStyleIdx="1" presStyleCnt="5"/>
      <dgm:spPr/>
    </dgm:pt>
    <dgm:pt modelId="{C38E5607-6502-4798-A2E1-98CD19D8528E}" type="pres">
      <dgm:prSet presAssocID="{DA9CF501-AA28-4BE9-B47D-C8A8CC5B1E77}" presName="textBox5b" presStyleLbl="revTx" presStyleIdx="1" presStyleCnt="5" custScaleY="21697" custLinFactNeighborX="12208" custLinFactNeighborY="-275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3ADD79-1F25-4751-84EC-EEC6E662B61E}" type="pres">
      <dgm:prSet presAssocID="{654FFF06-D73F-4AAB-8CCE-48510C6E499D}" presName="bullet5c" presStyleLbl="node1" presStyleIdx="2" presStyleCnt="5"/>
      <dgm:spPr/>
    </dgm:pt>
    <dgm:pt modelId="{1541207E-D7CD-4CA7-B130-04E1CD63DB97}" type="pres">
      <dgm:prSet presAssocID="{654FFF06-D73F-4AAB-8CCE-48510C6E499D}" presName="textBox5c" presStyleLbl="revTx" presStyleIdx="2" presStyleCnt="5" custScaleY="21509" custLinFactNeighborX="13180" custLinFactNeighborY="-282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ACC554-6296-4D09-9615-D9570AA63FE1}" type="pres">
      <dgm:prSet presAssocID="{09324844-C2DE-4DF1-9DDD-3EB69BC697A1}" presName="bullet5d" presStyleLbl="node1" presStyleIdx="3" presStyleCnt="5"/>
      <dgm:spPr/>
    </dgm:pt>
    <dgm:pt modelId="{3C14CD5D-44BD-466E-BC52-711827978494}" type="pres">
      <dgm:prSet presAssocID="{09324844-C2DE-4DF1-9DDD-3EB69BC697A1}" presName="textBox5d" presStyleLbl="revTx" presStyleIdx="3" presStyleCnt="5" custScaleY="20479" custLinFactNeighborX="1804" custLinFactNeighborY="-272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DF7F16-E355-4071-9A0B-9F55A8E8A8DE}" type="pres">
      <dgm:prSet presAssocID="{828ABA05-1129-455E-A24A-01E8CD5515C1}" presName="bullet5e" presStyleLbl="node1" presStyleIdx="4" presStyleCnt="5"/>
      <dgm:spPr/>
    </dgm:pt>
    <dgm:pt modelId="{79EFA86C-28CB-4A1A-8D27-DBDFA9328567}" type="pres">
      <dgm:prSet presAssocID="{828ABA05-1129-455E-A24A-01E8CD5515C1}" presName="textBox5e" presStyleLbl="revTx" presStyleIdx="4" presStyleCnt="5" custScaleX="118018" custScaleY="16391" custLinFactNeighborX="-12611" custLinFactNeighborY="-332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17FD35-687C-4A19-8D6F-EA4A4DC106F7}" srcId="{974C6CC8-494B-41E2-B0CC-81CA98A1A145}" destId="{654FFF06-D73F-4AAB-8CCE-48510C6E499D}" srcOrd="2" destOrd="0" parTransId="{C852AA78-3491-44CD-BA7C-628805F28FB3}" sibTransId="{F6DF9162-7736-4591-9697-3F0171C3BD41}"/>
    <dgm:cxn modelId="{26D79AC0-98EC-4BEF-A849-AAA452167F59}" srcId="{974C6CC8-494B-41E2-B0CC-81CA98A1A145}" destId="{83B186CF-A293-4697-B8A0-A22C5CA14434}" srcOrd="0" destOrd="0" parTransId="{2EC23B16-76CC-408D-8A5F-CE9A67D6A684}" sibTransId="{CA7A1596-2387-4E58-890A-1DBA05B0D6CF}"/>
    <dgm:cxn modelId="{6390A7B5-FE21-46EE-9418-58794E7A1534}" type="presOf" srcId="{DA9CF501-AA28-4BE9-B47D-C8A8CC5B1E77}" destId="{C38E5607-6502-4798-A2E1-98CD19D8528E}" srcOrd="0" destOrd="0" presId="urn:microsoft.com/office/officeart/2005/8/layout/arrow2"/>
    <dgm:cxn modelId="{246BE253-0639-4780-8FEA-F24B970DE531}" type="presOf" srcId="{83B186CF-A293-4697-B8A0-A22C5CA14434}" destId="{B6CCA4D2-CD01-4563-A40D-FB2523802538}" srcOrd="0" destOrd="0" presId="urn:microsoft.com/office/officeart/2005/8/layout/arrow2"/>
    <dgm:cxn modelId="{914A3CC0-F528-415C-BF7E-67780E70FCCA}" type="presOf" srcId="{974C6CC8-494B-41E2-B0CC-81CA98A1A145}" destId="{952B847A-6375-4EDC-85D0-62E8F7A57B02}" srcOrd="0" destOrd="0" presId="urn:microsoft.com/office/officeart/2005/8/layout/arrow2"/>
    <dgm:cxn modelId="{5FA9CA95-234A-4686-9E0C-C4709A44A4E4}" type="presOf" srcId="{09324844-C2DE-4DF1-9DDD-3EB69BC697A1}" destId="{3C14CD5D-44BD-466E-BC52-711827978494}" srcOrd="0" destOrd="0" presId="urn:microsoft.com/office/officeart/2005/8/layout/arrow2"/>
    <dgm:cxn modelId="{0142495B-52CD-4A62-A46F-24006E4B6275}" srcId="{974C6CC8-494B-41E2-B0CC-81CA98A1A145}" destId="{DA9CF501-AA28-4BE9-B47D-C8A8CC5B1E77}" srcOrd="1" destOrd="0" parTransId="{331CF4EB-E4E3-4774-8A93-B150073DA051}" sibTransId="{967CCCBB-5536-47B3-A4B9-6004A018B074}"/>
    <dgm:cxn modelId="{A4623F0C-37B7-41CB-BCE1-FD2C8AA247FD}" srcId="{974C6CC8-494B-41E2-B0CC-81CA98A1A145}" destId="{09324844-C2DE-4DF1-9DDD-3EB69BC697A1}" srcOrd="3" destOrd="0" parTransId="{A3F4E6AB-B7AE-428F-9396-D0FB053182AF}" sibTransId="{39CC18FA-FF5C-44AE-97DF-F72727DE839A}"/>
    <dgm:cxn modelId="{EF81DF9A-4364-49DC-AC4F-9B9B2DA2B86D}" type="presOf" srcId="{828ABA05-1129-455E-A24A-01E8CD5515C1}" destId="{79EFA86C-28CB-4A1A-8D27-DBDFA9328567}" srcOrd="0" destOrd="0" presId="urn:microsoft.com/office/officeart/2005/8/layout/arrow2"/>
    <dgm:cxn modelId="{A0446FE4-4768-4F00-8CFA-FF06CA0663E4}" srcId="{974C6CC8-494B-41E2-B0CC-81CA98A1A145}" destId="{828ABA05-1129-455E-A24A-01E8CD5515C1}" srcOrd="4" destOrd="0" parTransId="{3F1C3323-47A4-42F3-9CCF-32C80566789D}" sibTransId="{BB8AE780-AE73-4B82-ABA0-E1204D3AECDA}"/>
    <dgm:cxn modelId="{8CB1960F-CD15-4B93-87D0-02D13836DB58}" type="presOf" srcId="{654FFF06-D73F-4AAB-8CCE-48510C6E499D}" destId="{1541207E-D7CD-4CA7-B130-04E1CD63DB97}" srcOrd="0" destOrd="0" presId="urn:microsoft.com/office/officeart/2005/8/layout/arrow2"/>
    <dgm:cxn modelId="{25768741-3254-4C45-837C-AB6E6DA8C7F4}" type="presParOf" srcId="{952B847A-6375-4EDC-85D0-62E8F7A57B02}" destId="{8C5E43A6-1518-4928-B48D-1802ED43D4AC}" srcOrd="0" destOrd="0" presId="urn:microsoft.com/office/officeart/2005/8/layout/arrow2"/>
    <dgm:cxn modelId="{CF5840C4-2F6C-4D7A-8E53-8728E4252349}" type="presParOf" srcId="{952B847A-6375-4EDC-85D0-62E8F7A57B02}" destId="{CBF2BBE5-B06A-48F3-B5F5-2DAD90B6C6E1}" srcOrd="1" destOrd="0" presId="urn:microsoft.com/office/officeart/2005/8/layout/arrow2"/>
    <dgm:cxn modelId="{4C71B21F-B3A7-40A6-810E-20404ED1FDD3}" type="presParOf" srcId="{CBF2BBE5-B06A-48F3-B5F5-2DAD90B6C6E1}" destId="{560B2662-35CC-42A0-87DA-63299B93A79C}" srcOrd="0" destOrd="0" presId="urn:microsoft.com/office/officeart/2005/8/layout/arrow2"/>
    <dgm:cxn modelId="{0368C3D2-23FC-41B7-B13C-B869AE1E65A8}" type="presParOf" srcId="{CBF2BBE5-B06A-48F3-B5F5-2DAD90B6C6E1}" destId="{B6CCA4D2-CD01-4563-A40D-FB2523802538}" srcOrd="1" destOrd="0" presId="urn:microsoft.com/office/officeart/2005/8/layout/arrow2"/>
    <dgm:cxn modelId="{C866803E-DB15-4A0F-A430-3F46AB645E76}" type="presParOf" srcId="{CBF2BBE5-B06A-48F3-B5F5-2DAD90B6C6E1}" destId="{27FB5EAA-AA1E-4C4C-A7F3-BF27E7AA4E2C}" srcOrd="2" destOrd="0" presId="urn:microsoft.com/office/officeart/2005/8/layout/arrow2"/>
    <dgm:cxn modelId="{24CDBF0F-8E29-4552-AB7D-5696138F213C}" type="presParOf" srcId="{CBF2BBE5-B06A-48F3-B5F5-2DAD90B6C6E1}" destId="{C38E5607-6502-4798-A2E1-98CD19D8528E}" srcOrd="3" destOrd="0" presId="urn:microsoft.com/office/officeart/2005/8/layout/arrow2"/>
    <dgm:cxn modelId="{792DD555-B3FA-4837-8068-29DC95266C03}" type="presParOf" srcId="{CBF2BBE5-B06A-48F3-B5F5-2DAD90B6C6E1}" destId="{BC3ADD79-1F25-4751-84EC-EEC6E662B61E}" srcOrd="4" destOrd="0" presId="urn:microsoft.com/office/officeart/2005/8/layout/arrow2"/>
    <dgm:cxn modelId="{2E7953CC-1E54-45D4-B31C-4E9C2E737AFB}" type="presParOf" srcId="{CBF2BBE5-B06A-48F3-B5F5-2DAD90B6C6E1}" destId="{1541207E-D7CD-4CA7-B130-04E1CD63DB97}" srcOrd="5" destOrd="0" presId="urn:microsoft.com/office/officeart/2005/8/layout/arrow2"/>
    <dgm:cxn modelId="{B8728185-914D-439E-B8FF-A75A5C1E9FC7}" type="presParOf" srcId="{CBF2BBE5-B06A-48F3-B5F5-2DAD90B6C6E1}" destId="{9FACC554-6296-4D09-9615-D9570AA63FE1}" srcOrd="6" destOrd="0" presId="urn:microsoft.com/office/officeart/2005/8/layout/arrow2"/>
    <dgm:cxn modelId="{3D7D40FB-F336-4580-A821-BBBA1E6F9D4C}" type="presParOf" srcId="{CBF2BBE5-B06A-48F3-B5F5-2DAD90B6C6E1}" destId="{3C14CD5D-44BD-466E-BC52-711827978494}" srcOrd="7" destOrd="0" presId="urn:microsoft.com/office/officeart/2005/8/layout/arrow2"/>
    <dgm:cxn modelId="{01B8E0FD-2B1A-4350-82D7-24725C066D5D}" type="presParOf" srcId="{CBF2BBE5-B06A-48F3-B5F5-2DAD90B6C6E1}" destId="{3EDF7F16-E355-4071-9A0B-9F55A8E8A8DE}" srcOrd="8" destOrd="0" presId="urn:microsoft.com/office/officeart/2005/8/layout/arrow2"/>
    <dgm:cxn modelId="{1F65D142-5D28-4316-8917-9DD27360583C}" type="presParOf" srcId="{CBF2BBE5-B06A-48F3-B5F5-2DAD90B6C6E1}" destId="{79EFA86C-28CB-4A1A-8D27-DBDFA9328567}" srcOrd="9" destOrd="0" presId="urn:microsoft.com/office/officeart/2005/8/layout/arrow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AEE50A-888E-48B7-9C01-CFC877C5D240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A0896D7-12C2-44E9-8D06-B99EA8D4FAEF}">
      <dgm:prSet phldrT="[Текст]" custT="1"/>
      <dgm:spPr>
        <a:solidFill>
          <a:srgbClr val="92D050"/>
        </a:solidFill>
        <a:ln w="9525">
          <a:solidFill>
            <a:srgbClr val="FF0000"/>
          </a:solidFill>
        </a:ln>
      </dgm:spPr>
      <dgm:t>
        <a:bodyPr/>
        <a:lstStyle/>
        <a:p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Jalb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qilish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3200" dirty="0">
            <a:solidFill>
              <a:srgbClr val="002060"/>
            </a:solidFill>
          </a:endParaRPr>
        </a:p>
      </dgm:t>
    </dgm:pt>
    <dgm:pt modelId="{75A2C4B7-A718-444C-80B0-F169BAFDFF39}" type="parTrans" cxnId="{608283DA-CC2A-4E79-A173-DD089DF4F220}">
      <dgm:prSet/>
      <dgm:spPr/>
      <dgm:t>
        <a:bodyPr/>
        <a:lstStyle/>
        <a:p>
          <a:endParaRPr lang="ru-RU"/>
        </a:p>
      </dgm:t>
    </dgm:pt>
    <dgm:pt modelId="{CA648EED-5AA1-4622-AABA-BA06F4D7DDDA}" type="sibTrans" cxnId="{608283DA-CC2A-4E79-A173-DD089DF4F220}">
      <dgm:prSet/>
      <dgm:spPr/>
      <dgm:t>
        <a:bodyPr/>
        <a:lstStyle/>
        <a:p>
          <a:endParaRPr lang="ru-RU"/>
        </a:p>
      </dgm:t>
    </dgm:pt>
    <dgm:pt modelId="{91FA750D-C3E5-4E24-8C53-70F536AC553B}">
      <dgm:prSet phldrT="[Текст]" custT="1"/>
      <dgm:spPr>
        <a:solidFill>
          <a:srgbClr val="FFC000"/>
        </a:solidFill>
        <a:ln w="12700">
          <a:solidFill>
            <a:srgbClr val="FF0000"/>
          </a:solidFill>
        </a:ln>
      </dgm:spPr>
      <dgm:t>
        <a:bodyPr/>
        <a:lstStyle/>
        <a:p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Rivojlantirish</a:t>
          </a:r>
          <a:endParaRPr lang="ru-RU" sz="3200" dirty="0" smtClean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4720267-51B1-49E2-A3E6-8EA9FDF5FB47}" type="parTrans" cxnId="{07FE83E5-FA96-48CA-8024-B8713476FDAA}">
      <dgm:prSet/>
      <dgm:spPr/>
      <dgm:t>
        <a:bodyPr/>
        <a:lstStyle/>
        <a:p>
          <a:endParaRPr lang="ru-RU"/>
        </a:p>
      </dgm:t>
    </dgm:pt>
    <dgm:pt modelId="{A4A6FE4D-46CA-4AF5-AEF1-E6E487B05C7E}" type="sibTrans" cxnId="{07FE83E5-FA96-48CA-8024-B8713476FDAA}">
      <dgm:prSet/>
      <dgm:spPr/>
      <dgm:t>
        <a:bodyPr/>
        <a:lstStyle/>
        <a:p>
          <a:endParaRPr lang="ru-RU"/>
        </a:p>
      </dgm:t>
    </dgm:pt>
    <dgm:pt modelId="{8C0AF4BB-6C9D-424E-BF07-4EB4775066ED}">
      <dgm:prSet phldrT="[Текст]" custT="1"/>
      <dgm:spPr>
        <a:solidFill>
          <a:schemeClr val="accent2">
            <a:lumMod val="60000"/>
            <a:lumOff val="40000"/>
          </a:schemeClr>
        </a:solidFill>
        <a:ln w="12700">
          <a:solidFill>
            <a:srgbClr val="FF0000"/>
          </a:solidFill>
        </a:ln>
      </dgm:spPr>
      <dgm:t>
        <a:bodyPr/>
        <a:lstStyle/>
        <a:p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Boshqarish</a:t>
          </a:r>
          <a:endParaRPr lang="ru-RU" sz="3200" dirty="0">
            <a:solidFill>
              <a:srgbClr val="002060"/>
            </a:solidFill>
          </a:endParaRPr>
        </a:p>
      </dgm:t>
    </dgm:pt>
    <dgm:pt modelId="{375F1395-EDF7-42E0-947E-76AFB8F1ADC7}" type="parTrans" cxnId="{4CDD2152-AFD4-46BC-8957-6E1A88F4074A}">
      <dgm:prSet/>
      <dgm:spPr/>
      <dgm:t>
        <a:bodyPr/>
        <a:lstStyle/>
        <a:p>
          <a:endParaRPr lang="ru-RU"/>
        </a:p>
      </dgm:t>
    </dgm:pt>
    <dgm:pt modelId="{579E48E4-03BE-483B-8E0C-821393ABDEED}" type="sibTrans" cxnId="{4CDD2152-AFD4-46BC-8957-6E1A88F4074A}">
      <dgm:prSet/>
      <dgm:spPr/>
      <dgm:t>
        <a:bodyPr/>
        <a:lstStyle/>
        <a:p>
          <a:endParaRPr lang="ru-RU"/>
        </a:p>
      </dgm:t>
    </dgm:pt>
    <dgm:pt modelId="{EF8A2D36-AAB0-4C80-9B08-861C9410D838}">
      <dgm:prSet phldrT="[Текст]" custT="1"/>
      <dgm:spPr>
        <a:solidFill>
          <a:srgbClr val="FFFF00"/>
        </a:solidFill>
        <a:ln w="12700">
          <a:solidFill>
            <a:srgbClr val="FF0000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Baholash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3200" dirty="0">
            <a:solidFill>
              <a:srgbClr val="002060"/>
            </a:solidFill>
          </a:endParaRPr>
        </a:p>
      </dgm:t>
    </dgm:pt>
    <dgm:pt modelId="{F4917634-725C-40DD-ACF2-D76EA8C3F6FA}" type="parTrans" cxnId="{22C64A3F-E7F9-4D04-B7AC-77A9AC375C13}">
      <dgm:prSet/>
      <dgm:spPr/>
      <dgm:t>
        <a:bodyPr/>
        <a:lstStyle/>
        <a:p>
          <a:endParaRPr lang="ru-RU"/>
        </a:p>
      </dgm:t>
    </dgm:pt>
    <dgm:pt modelId="{EB3BB367-CB8D-41D7-B853-4328E0C0CF30}" type="sibTrans" cxnId="{22C64A3F-E7F9-4D04-B7AC-77A9AC375C13}">
      <dgm:prSet/>
      <dgm:spPr/>
      <dgm:t>
        <a:bodyPr/>
        <a:lstStyle/>
        <a:p>
          <a:endParaRPr lang="ru-RU"/>
        </a:p>
      </dgm:t>
    </dgm:pt>
    <dgm:pt modelId="{800F2ECE-CC6C-4CB6-AB4E-99B694ED0AF6}" type="pres">
      <dgm:prSet presAssocID="{B7AEE50A-888E-48B7-9C01-CFC877C5D24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AC0820-EA8D-496D-BC3E-28A4702EBE72}" type="pres">
      <dgm:prSet presAssocID="{EA0896D7-12C2-44E9-8D06-B99EA8D4FAEF}" presName="node" presStyleLbl="node1" presStyleIdx="0" presStyleCnt="4" custScaleX="110699" custScaleY="109587" custRadScaleRad="99610" custRadScaleInc="36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24A033-C4D6-4EE1-B567-BF30011EBC15}" type="pres">
      <dgm:prSet presAssocID="{CA648EED-5AA1-4622-AABA-BA06F4D7DDDA}" presName="sibTrans" presStyleLbl="sibTrans2D1" presStyleIdx="0" presStyleCnt="4"/>
      <dgm:spPr/>
      <dgm:t>
        <a:bodyPr/>
        <a:lstStyle/>
        <a:p>
          <a:endParaRPr lang="ru-RU"/>
        </a:p>
      </dgm:t>
    </dgm:pt>
    <dgm:pt modelId="{5087ACBB-122F-4848-9033-A008945E2AF6}" type="pres">
      <dgm:prSet presAssocID="{CA648EED-5AA1-4622-AABA-BA06F4D7DDDA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4604CA10-E4F6-4B8B-9E40-F0B0C4904631}" type="pres">
      <dgm:prSet presAssocID="{91FA750D-C3E5-4E24-8C53-70F536AC553B}" presName="node" presStyleLbl="node1" presStyleIdx="1" presStyleCnt="4" custScaleX="118587" custScaleY="112033" custRadScaleRad="109883" custRadScaleInc="55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9308EA-12FA-48FE-A138-B9AB0D59893F}" type="pres">
      <dgm:prSet presAssocID="{A4A6FE4D-46CA-4AF5-AEF1-E6E487B05C7E}" presName="sibTrans" presStyleLbl="sibTrans2D1" presStyleIdx="1" presStyleCnt="4"/>
      <dgm:spPr/>
      <dgm:t>
        <a:bodyPr/>
        <a:lstStyle/>
        <a:p>
          <a:endParaRPr lang="ru-RU"/>
        </a:p>
      </dgm:t>
    </dgm:pt>
    <dgm:pt modelId="{B524920D-DA69-4FAE-9F45-34F09FBAACF8}" type="pres">
      <dgm:prSet presAssocID="{A4A6FE4D-46CA-4AF5-AEF1-E6E487B05C7E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A22B3F91-47EF-4C6A-8651-98BA23DC6CBF}" type="pres">
      <dgm:prSet presAssocID="{8C0AF4BB-6C9D-424E-BF07-4EB4775066ED}" presName="node" presStyleLbl="node1" presStyleIdx="2" presStyleCnt="4" custScaleX="114505" custScaleY="1089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5B6006-7104-461E-8894-618BDE7B334F}" type="pres">
      <dgm:prSet presAssocID="{579E48E4-03BE-483B-8E0C-821393ABDEED}" presName="sibTrans" presStyleLbl="sibTrans2D1" presStyleIdx="2" presStyleCnt="4"/>
      <dgm:spPr/>
      <dgm:t>
        <a:bodyPr/>
        <a:lstStyle/>
        <a:p>
          <a:endParaRPr lang="ru-RU"/>
        </a:p>
      </dgm:t>
    </dgm:pt>
    <dgm:pt modelId="{1532209D-DEDA-48BB-920A-DD5AB558A2B6}" type="pres">
      <dgm:prSet presAssocID="{579E48E4-03BE-483B-8E0C-821393ABDEED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394CA6FA-C85E-417C-8B99-5D6C17E12A63}" type="pres">
      <dgm:prSet presAssocID="{EF8A2D36-AAB0-4C80-9B08-861C9410D838}" presName="node" presStyleLbl="node1" presStyleIdx="3" presStyleCnt="4" custScaleX="108782" custScaleY="1092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DAE3EF-8217-4004-8BBE-97CC7566E6E4}" type="pres">
      <dgm:prSet presAssocID="{EB3BB367-CB8D-41D7-B853-4328E0C0CF30}" presName="sibTrans" presStyleLbl="sibTrans2D1" presStyleIdx="3" presStyleCnt="4"/>
      <dgm:spPr/>
      <dgm:t>
        <a:bodyPr/>
        <a:lstStyle/>
        <a:p>
          <a:endParaRPr lang="ru-RU"/>
        </a:p>
      </dgm:t>
    </dgm:pt>
    <dgm:pt modelId="{559CBC1F-55EA-420C-8FB6-5BBEF2EF19C6}" type="pres">
      <dgm:prSet presAssocID="{EB3BB367-CB8D-41D7-B853-4328E0C0CF30}" presName="connectorText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838CC2D3-8D90-493F-84A1-C443969E406F}" type="presOf" srcId="{B7AEE50A-888E-48B7-9C01-CFC877C5D240}" destId="{800F2ECE-CC6C-4CB6-AB4E-99B694ED0AF6}" srcOrd="0" destOrd="0" presId="urn:microsoft.com/office/officeart/2005/8/layout/cycle2"/>
    <dgm:cxn modelId="{A0C2AD0D-0E41-4D0C-BA12-0B6F81CA0C44}" type="presOf" srcId="{EF8A2D36-AAB0-4C80-9B08-861C9410D838}" destId="{394CA6FA-C85E-417C-8B99-5D6C17E12A63}" srcOrd="0" destOrd="0" presId="urn:microsoft.com/office/officeart/2005/8/layout/cycle2"/>
    <dgm:cxn modelId="{8315F3E7-9E1D-4199-9EBD-BFD5B6A90ECD}" type="presOf" srcId="{579E48E4-03BE-483B-8E0C-821393ABDEED}" destId="{1532209D-DEDA-48BB-920A-DD5AB558A2B6}" srcOrd="1" destOrd="0" presId="urn:microsoft.com/office/officeart/2005/8/layout/cycle2"/>
    <dgm:cxn modelId="{3334C18D-63BD-41D4-AA8E-8B9FD9DBBEC0}" type="presOf" srcId="{CA648EED-5AA1-4622-AABA-BA06F4D7DDDA}" destId="{5087ACBB-122F-4848-9033-A008945E2AF6}" srcOrd="1" destOrd="0" presId="urn:microsoft.com/office/officeart/2005/8/layout/cycle2"/>
    <dgm:cxn modelId="{CC6828AF-56D4-44D7-BBDF-F24A37655927}" type="presOf" srcId="{EB3BB367-CB8D-41D7-B853-4328E0C0CF30}" destId="{87DAE3EF-8217-4004-8BBE-97CC7566E6E4}" srcOrd="0" destOrd="0" presId="urn:microsoft.com/office/officeart/2005/8/layout/cycle2"/>
    <dgm:cxn modelId="{F641E483-2F51-4CD6-A364-017E64EA6B1F}" type="presOf" srcId="{EB3BB367-CB8D-41D7-B853-4328E0C0CF30}" destId="{559CBC1F-55EA-420C-8FB6-5BBEF2EF19C6}" srcOrd="1" destOrd="0" presId="urn:microsoft.com/office/officeart/2005/8/layout/cycle2"/>
    <dgm:cxn modelId="{EA792124-7AA8-4E54-9778-22F2B905F0B8}" type="presOf" srcId="{A4A6FE4D-46CA-4AF5-AEF1-E6E487B05C7E}" destId="{8E9308EA-12FA-48FE-A138-B9AB0D59893F}" srcOrd="0" destOrd="0" presId="urn:microsoft.com/office/officeart/2005/8/layout/cycle2"/>
    <dgm:cxn modelId="{C9C10A9C-8488-4305-9E04-593BDC472B6C}" type="presOf" srcId="{EA0896D7-12C2-44E9-8D06-B99EA8D4FAEF}" destId="{2FAC0820-EA8D-496D-BC3E-28A4702EBE72}" srcOrd="0" destOrd="0" presId="urn:microsoft.com/office/officeart/2005/8/layout/cycle2"/>
    <dgm:cxn modelId="{854704B3-BD2A-491A-9CC5-467EB425D949}" type="presOf" srcId="{CA648EED-5AA1-4622-AABA-BA06F4D7DDDA}" destId="{DD24A033-C4D6-4EE1-B567-BF30011EBC15}" srcOrd="0" destOrd="0" presId="urn:microsoft.com/office/officeart/2005/8/layout/cycle2"/>
    <dgm:cxn modelId="{455F6AA5-5FD6-4AC3-BBD0-5BC6BAF55881}" type="presOf" srcId="{91FA750D-C3E5-4E24-8C53-70F536AC553B}" destId="{4604CA10-E4F6-4B8B-9E40-F0B0C4904631}" srcOrd="0" destOrd="0" presId="urn:microsoft.com/office/officeart/2005/8/layout/cycle2"/>
    <dgm:cxn modelId="{1E15E0D1-228A-4AC3-869D-4AE335A7605B}" type="presOf" srcId="{8C0AF4BB-6C9D-424E-BF07-4EB4775066ED}" destId="{A22B3F91-47EF-4C6A-8651-98BA23DC6CBF}" srcOrd="0" destOrd="0" presId="urn:microsoft.com/office/officeart/2005/8/layout/cycle2"/>
    <dgm:cxn modelId="{4CDD2152-AFD4-46BC-8957-6E1A88F4074A}" srcId="{B7AEE50A-888E-48B7-9C01-CFC877C5D240}" destId="{8C0AF4BB-6C9D-424E-BF07-4EB4775066ED}" srcOrd="2" destOrd="0" parTransId="{375F1395-EDF7-42E0-947E-76AFB8F1ADC7}" sibTransId="{579E48E4-03BE-483B-8E0C-821393ABDEED}"/>
    <dgm:cxn modelId="{F76C920E-4CB8-45A0-9516-2ABAA3EB87E4}" type="presOf" srcId="{579E48E4-03BE-483B-8E0C-821393ABDEED}" destId="{115B6006-7104-461E-8894-618BDE7B334F}" srcOrd="0" destOrd="0" presId="urn:microsoft.com/office/officeart/2005/8/layout/cycle2"/>
    <dgm:cxn modelId="{07FE83E5-FA96-48CA-8024-B8713476FDAA}" srcId="{B7AEE50A-888E-48B7-9C01-CFC877C5D240}" destId="{91FA750D-C3E5-4E24-8C53-70F536AC553B}" srcOrd="1" destOrd="0" parTransId="{34720267-51B1-49E2-A3E6-8EA9FDF5FB47}" sibTransId="{A4A6FE4D-46CA-4AF5-AEF1-E6E487B05C7E}"/>
    <dgm:cxn modelId="{22C64A3F-E7F9-4D04-B7AC-77A9AC375C13}" srcId="{B7AEE50A-888E-48B7-9C01-CFC877C5D240}" destId="{EF8A2D36-AAB0-4C80-9B08-861C9410D838}" srcOrd="3" destOrd="0" parTransId="{F4917634-725C-40DD-ACF2-D76EA8C3F6FA}" sibTransId="{EB3BB367-CB8D-41D7-B853-4328E0C0CF30}"/>
    <dgm:cxn modelId="{608283DA-CC2A-4E79-A173-DD089DF4F220}" srcId="{B7AEE50A-888E-48B7-9C01-CFC877C5D240}" destId="{EA0896D7-12C2-44E9-8D06-B99EA8D4FAEF}" srcOrd="0" destOrd="0" parTransId="{75A2C4B7-A718-444C-80B0-F169BAFDFF39}" sibTransId="{CA648EED-5AA1-4622-AABA-BA06F4D7DDDA}"/>
    <dgm:cxn modelId="{9CEB3A48-5768-44F0-B43C-FFA8D52054B2}" type="presOf" srcId="{A4A6FE4D-46CA-4AF5-AEF1-E6E487B05C7E}" destId="{B524920D-DA69-4FAE-9F45-34F09FBAACF8}" srcOrd="1" destOrd="0" presId="urn:microsoft.com/office/officeart/2005/8/layout/cycle2"/>
    <dgm:cxn modelId="{D2C74D23-5BD5-445E-8882-8BC399567B2D}" type="presParOf" srcId="{800F2ECE-CC6C-4CB6-AB4E-99B694ED0AF6}" destId="{2FAC0820-EA8D-496D-BC3E-28A4702EBE72}" srcOrd="0" destOrd="0" presId="urn:microsoft.com/office/officeart/2005/8/layout/cycle2"/>
    <dgm:cxn modelId="{8B03E618-4F30-4A51-9475-81733F194A1A}" type="presParOf" srcId="{800F2ECE-CC6C-4CB6-AB4E-99B694ED0AF6}" destId="{DD24A033-C4D6-4EE1-B567-BF30011EBC15}" srcOrd="1" destOrd="0" presId="urn:microsoft.com/office/officeart/2005/8/layout/cycle2"/>
    <dgm:cxn modelId="{529D82C4-6BEF-45DB-8B0F-A139DCCEAB85}" type="presParOf" srcId="{DD24A033-C4D6-4EE1-B567-BF30011EBC15}" destId="{5087ACBB-122F-4848-9033-A008945E2AF6}" srcOrd="0" destOrd="0" presId="urn:microsoft.com/office/officeart/2005/8/layout/cycle2"/>
    <dgm:cxn modelId="{38CCF85B-3CCA-41DF-8EFA-AA199D98B60F}" type="presParOf" srcId="{800F2ECE-CC6C-4CB6-AB4E-99B694ED0AF6}" destId="{4604CA10-E4F6-4B8B-9E40-F0B0C4904631}" srcOrd="2" destOrd="0" presId="urn:microsoft.com/office/officeart/2005/8/layout/cycle2"/>
    <dgm:cxn modelId="{2A66F8BC-468B-4021-9F5B-1809B30E452D}" type="presParOf" srcId="{800F2ECE-CC6C-4CB6-AB4E-99B694ED0AF6}" destId="{8E9308EA-12FA-48FE-A138-B9AB0D59893F}" srcOrd="3" destOrd="0" presId="urn:microsoft.com/office/officeart/2005/8/layout/cycle2"/>
    <dgm:cxn modelId="{96F9409D-807B-423F-AAD2-2DA295759BAE}" type="presParOf" srcId="{8E9308EA-12FA-48FE-A138-B9AB0D59893F}" destId="{B524920D-DA69-4FAE-9F45-34F09FBAACF8}" srcOrd="0" destOrd="0" presId="urn:microsoft.com/office/officeart/2005/8/layout/cycle2"/>
    <dgm:cxn modelId="{75889C28-83E8-49DB-88F9-1FB4B9DB4830}" type="presParOf" srcId="{800F2ECE-CC6C-4CB6-AB4E-99B694ED0AF6}" destId="{A22B3F91-47EF-4C6A-8651-98BA23DC6CBF}" srcOrd="4" destOrd="0" presId="urn:microsoft.com/office/officeart/2005/8/layout/cycle2"/>
    <dgm:cxn modelId="{DDC7F1DE-DBAA-4D77-B1D9-A9F4936E7A11}" type="presParOf" srcId="{800F2ECE-CC6C-4CB6-AB4E-99B694ED0AF6}" destId="{115B6006-7104-461E-8894-618BDE7B334F}" srcOrd="5" destOrd="0" presId="urn:microsoft.com/office/officeart/2005/8/layout/cycle2"/>
    <dgm:cxn modelId="{4D87EB40-6DB0-48DD-BF66-00E7DE956604}" type="presParOf" srcId="{115B6006-7104-461E-8894-618BDE7B334F}" destId="{1532209D-DEDA-48BB-920A-DD5AB558A2B6}" srcOrd="0" destOrd="0" presId="urn:microsoft.com/office/officeart/2005/8/layout/cycle2"/>
    <dgm:cxn modelId="{7E2EFDA4-7039-4F94-BBA3-12622205850D}" type="presParOf" srcId="{800F2ECE-CC6C-4CB6-AB4E-99B694ED0AF6}" destId="{394CA6FA-C85E-417C-8B99-5D6C17E12A63}" srcOrd="6" destOrd="0" presId="urn:microsoft.com/office/officeart/2005/8/layout/cycle2"/>
    <dgm:cxn modelId="{28F7302A-EADD-4143-B26D-EE9161D61DBB}" type="presParOf" srcId="{800F2ECE-CC6C-4CB6-AB4E-99B694ED0AF6}" destId="{87DAE3EF-8217-4004-8BBE-97CC7566E6E4}" srcOrd="7" destOrd="0" presId="urn:microsoft.com/office/officeart/2005/8/layout/cycle2"/>
    <dgm:cxn modelId="{A12D36F0-764C-44CD-94CF-E7408E8C2938}" type="presParOf" srcId="{87DAE3EF-8217-4004-8BBE-97CC7566E6E4}" destId="{559CBC1F-55EA-420C-8FB6-5BBEF2EF19C6}" srcOrd="0" destOrd="0" presId="urn:microsoft.com/office/officeart/2005/8/layout/cycle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C089BA-85CC-4BE7-8C1B-090B1B659948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BA96130-4493-4A17-8E7B-513D48D5A878}">
      <dgm:prSet phldrT="[Текст]"/>
      <dgm:spPr>
        <a:solidFill>
          <a:srgbClr val="92D050"/>
        </a:solidFill>
        <a:ln w="25400">
          <a:solidFill>
            <a:srgbClr val="FF0000"/>
          </a:solidFill>
        </a:ln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Kompaniya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maqsadlari</a:t>
          </a:r>
          <a:endParaRPr lang="ru-RU" dirty="0">
            <a:solidFill>
              <a:srgbClr val="002060"/>
            </a:solidFill>
          </a:endParaRPr>
        </a:p>
      </dgm:t>
    </dgm:pt>
    <dgm:pt modelId="{EA5D2639-9FFA-45CC-AD18-F676CD1900F8}" type="parTrans" cxnId="{A4F267EF-25A2-4DF8-BEF6-DC5ADEFFB372}">
      <dgm:prSet/>
      <dgm:spPr/>
      <dgm:t>
        <a:bodyPr/>
        <a:lstStyle/>
        <a:p>
          <a:endParaRPr lang="ru-RU"/>
        </a:p>
      </dgm:t>
    </dgm:pt>
    <dgm:pt modelId="{7A236D2A-0C97-43BF-A684-D7A296CFB03C}" type="sibTrans" cxnId="{A4F267EF-25A2-4DF8-BEF6-DC5ADEFFB372}">
      <dgm:prSet/>
      <dgm:spPr/>
      <dgm:t>
        <a:bodyPr/>
        <a:lstStyle/>
        <a:p>
          <a:endParaRPr lang="ru-RU"/>
        </a:p>
      </dgm:t>
    </dgm:pt>
    <dgm:pt modelId="{BCA2CDF8-908C-403C-9736-6BDD4D24E2B1}">
      <dgm:prSet phldrT="[Текст]"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Malaka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oshirish</a:t>
          </a:r>
          <a:endParaRPr lang="ru-RU" dirty="0">
            <a:solidFill>
              <a:srgbClr val="002060"/>
            </a:solidFill>
          </a:endParaRPr>
        </a:p>
      </dgm:t>
    </dgm:pt>
    <dgm:pt modelId="{88FAD155-658A-481F-9E7E-4FB72B7E5BAE}" type="parTrans" cxnId="{F5386F74-21B1-4B92-A930-DF1D38D5AD8F}">
      <dgm:prSet/>
      <dgm:spPr/>
      <dgm:t>
        <a:bodyPr/>
        <a:lstStyle/>
        <a:p>
          <a:endParaRPr lang="ru-RU"/>
        </a:p>
      </dgm:t>
    </dgm:pt>
    <dgm:pt modelId="{0278F7C3-904C-4029-8948-E730860954A1}" type="sibTrans" cxnId="{F5386F74-21B1-4B92-A930-DF1D38D5AD8F}">
      <dgm:prSet/>
      <dgm:spPr/>
      <dgm:t>
        <a:bodyPr/>
        <a:lstStyle/>
        <a:p>
          <a:endParaRPr lang="ru-RU"/>
        </a:p>
      </dgm:t>
    </dgm:pt>
    <dgm:pt modelId="{8DE65135-2245-4842-8B0E-1431C47D9F30}">
      <dgm:prSet phldrT="[Текст]"/>
      <dgm:spPr>
        <a:solidFill>
          <a:srgbClr val="FFC000"/>
        </a:solidFill>
        <a:ln>
          <a:solidFill>
            <a:srgbClr val="FF0000"/>
          </a:solidFill>
        </a:ln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Mexnat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samarasi</a:t>
          </a:r>
          <a:r>
            <a:rPr lang="en-US" dirty="0" smtClean="0">
              <a:solidFill>
                <a:srgbClr val="002060"/>
              </a:solidFill>
            </a:rPr>
            <a:t> </a:t>
          </a:r>
          <a:endParaRPr lang="ru-RU" dirty="0">
            <a:solidFill>
              <a:srgbClr val="002060"/>
            </a:solidFill>
          </a:endParaRPr>
        </a:p>
      </dgm:t>
    </dgm:pt>
    <dgm:pt modelId="{6813B8E8-3882-4D77-B46A-5263D08D3EE7}" type="parTrans" cxnId="{6C0C395C-DB03-48E6-BC75-D5A045E25758}">
      <dgm:prSet/>
      <dgm:spPr/>
      <dgm:t>
        <a:bodyPr/>
        <a:lstStyle/>
        <a:p>
          <a:endParaRPr lang="ru-RU"/>
        </a:p>
      </dgm:t>
    </dgm:pt>
    <dgm:pt modelId="{0B2329B9-5279-4ED7-93A9-B2341EC511E8}" type="sibTrans" cxnId="{6C0C395C-DB03-48E6-BC75-D5A045E25758}">
      <dgm:prSet/>
      <dgm:spPr/>
      <dgm:t>
        <a:bodyPr/>
        <a:lstStyle/>
        <a:p>
          <a:endParaRPr lang="ru-RU"/>
        </a:p>
      </dgm:t>
    </dgm:pt>
    <dgm:pt modelId="{5A619BDC-30FC-4B7D-B3AA-2507DD48A2EF}">
      <dgm:prSet phldrT="[Текст]"/>
      <dgm:spPr>
        <a:solidFill>
          <a:schemeClr val="accent6">
            <a:lumMod val="60000"/>
            <a:lumOff val="40000"/>
          </a:schemeClr>
        </a:solidFill>
        <a:ln>
          <a:solidFill>
            <a:srgbClr val="FF0000"/>
          </a:solidFill>
        </a:ln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Motivatsiya</a:t>
          </a:r>
          <a:endParaRPr lang="ru-RU" dirty="0">
            <a:solidFill>
              <a:srgbClr val="002060"/>
            </a:solidFill>
          </a:endParaRPr>
        </a:p>
      </dgm:t>
    </dgm:pt>
    <dgm:pt modelId="{8B0E2C07-ADB7-4AA3-8708-29F5A5EDD7A7}" type="parTrans" cxnId="{17CE257A-54DC-42BB-98B8-BA04F0E8780B}">
      <dgm:prSet/>
      <dgm:spPr/>
      <dgm:t>
        <a:bodyPr/>
        <a:lstStyle/>
        <a:p>
          <a:endParaRPr lang="ru-RU"/>
        </a:p>
      </dgm:t>
    </dgm:pt>
    <dgm:pt modelId="{6674D66B-741B-4DF4-B605-EE5F40D5D485}" type="sibTrans" cxnId="{17CE257A-54DC-42BB-98B8-BA04F0E8780B}">
      <dgm:prSet/>
      <dgm:spPr/>
      <dgm:t>
        <a:bodyPr/>
        <a:lstStyle/>
        <a:p>
          <a:endParaRPr lang="ru-RU"/>
        </a:p>
      </dgm:t>
    </dgm:pt>
    <dgm:pt modelId="{259262F4-4D18-4A0C-8BF0-2D7D6CD52811}">
      <dgm:prSet phldrT="[Текст]"/>
      <dgm:spPr>
        <a:solidFill>
          <a:schemeClr val="accent3">
            <a:lumMod val="75000"/>
          </a:schemeClr>
        </a:solidFill>
        <a:ln>
          <a:solidFill>
            <a:srgbClr val="FF0000"/>
          </a:solidFill>
        </a:ln>
      </dgm:spPr>
      <dgm:t>
        <a:bodyPr/>
        <a:lstStyle/>
        <a:p>
          <a:r>
            <a:rPr lang="en-US" dirty="0" err="1" smtClean="0"/>
            <a:t>Layokatlilik</a:t>
          </a:r>
          <a:r>
            <a:rPr lang="en-US" dirty="0" smtClean="0"/>
            <a:t> </a:t>
          </a:r>
          <a:endParaRPr lang="ru-RU" dirty="0"/>
        </a:p>
      </dgm:t>
    </dgm:pt>
    <dgm:pt modelId="{A3D627C8-C5E2-4D7F-A627-A394999462F0}" type="parTrans" cxnId="{9601396C-ED91-4216-B49E-7A3AA61086B9}">
      <dgm:prSet/>
      <dgm:spPr/>
      <dgm:t>
        <a:bodyPr/>
        <a:lstStyle/>
        <a:p>
          <a:endParaRPr lang="ru-RU"/>
        </a:p>
      </dgm:t>
    </dgm:pt>
    <dgm:pt modelId="{890615F8-81F2-4654-92C0-3BF203AC45C0}" type="sibTrans" cxnId="{9601396C-ED91-4216-B49E-7A3AA61086B9}">
      <dgm:prSet/>
      <dgm:spPr/>
      <dgm:t>
        <a:bodyPr/>
        <a:lstStyle/>
        <a:p>
          <a:endParaRPr lang="ru-RU"/>
        </a:p>
      </dgm:t>
    </dgm:pt>
    <dgm:pt modelId="{2B74B6D3-1662-4F3F-985F-3EAEF36C6405}" type="pres">
      <dgm:prSet presAssocID="{6FC089BA-85CC-4BE7-8C1B-090B1B65994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DB708C-33A8-4C3A-8A82-DD720125D177}" type="pres">
      <dgm:prSet presAssocID="{EBA96130-4493-4A17-8E7B-513D48D5A878}" presName="node" presStyleLbl="node1" presStyleIdx="0" presStyleCnt="5" custRadScaleRad="102464" custRadScaleInc="-63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AAB092-4A02-4CDB-AA33-0DAF2F0B41FB}" type="pres">
      <dgm:prSet presAssocID="{EBA96130-4493-4A17-8E7B-513D48D5A878}" presName="spNode" presStyleCnt="0"/>
      <dgm:spPr/>
    </dgm:pt>
    <dgm:pt modelId="{E3AC72D4-6B5C-4363-8C81-E9D759CA6344}" type="pres">
      <dgm:prSet presAssocID="{7A236D2A-0C97-43BF-A684-D7A296CFB03C}" presName="sibTrans" presStyleLbl="sibTrans1D1" presStyleIdx="0" presStyleCnt="5"/>
      <dgm:spPr/>
      <dgm:t>
        <a:bodyPr/>
        <a:lstStyle/>
        <a:p>
          <a:endParaRPr lang="ru-RU"/>
        </a:p>
      </dgm:t>
    </dgm:pt>
    <dgm:pt modelId="{07FB68E7-8D56-4B85-9C48-94C7BFE0E54F}" type="pres">
      <dgm:prSet presAssocID="{BCA2CDF8-908C-403C-9736-6BDD4D24E2B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4E0268-A1E9-4354-849E-C17D522A0B56}" type="pres">
      <dgm:prSet presAssocID="{BCA2CDF8-908C-403C-9736-6BDD4D24E2B1}" presName="spNode" presStyleCnt="0"/>
      <dgm:spPr/>
    </dgm:pt>
    <dgm:pt modelId="{B439E871-7CE8-41BA-969B-51A79E76680F}" type="pres">
      <dgm:prSet presAssocID="{0278F7C3-904C-4029-8948-E730860954A1}" presName="sibTrans" presStyleLbl="sibTrans1D1" presStyleIdx="1" presStyleCnt="5"/>
      <dgm:spPr/>
      <dgm:t>
        <a:bodyPr/>
        <a:lstStyle/>
        <a:p>
          <a:endParaRPr lang="ru-RU"/>
        </a:p>
      </dgm:t>
    </dgm:pt>
    <dgm:pt modelId="{5B826E31-4E2A-46DB-BEFE-2804EB232FFA}" type="pres">
      <dgm:prSet presAssocID="{8DE65135-2245-4842-8B0E-1431C47D9F30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B003D3-EA23-4621-A954-1A5F8879936F}" type="pres">
      <dgm:prSet presAssocID="{8DE65135-2245-4842-8B0E-1431C47D9F30}" presName="spNode" presStyleCnt="0"/>
      <dgm:spPr/>
    </dgm:pt>
    <dgm:pt modelId="{73548988-EA60-4B24-A904-FD466722B691}" type="pres">
      <dgm:prSet presAssocID="{0B2329B9-5279-4ED7-93A9-B2341EC511E8}" presName="sibTrans" presStyleLbl="sibTrans1D1" presStyleIdx="2" presStyleCnt="5"/>
      <dgm:spPr/>
      <dgm:t>
        <a:bodyPr/>
        <a:lstStyle/>
        <a:p>
          <a:endParaRPr lang="ru-RU"/>
        </a:p>
      </dgm:t>
    </dgm:pt>
    <dgm:pt modelId="{D36B1627-F375-4E92-9D1B-EEDF87B396D0}" type="pres">
      <dgm:prSet presAssocID="{5A619BDC-30FC-4B7D-B3AA-2507DD48A2E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26FBB2-C6DB-4B22-BFA6-F14F88C48FF5}" type="pres">
      <dgm:prSet presAssocID="{5A619BDC-30FC-4B7D-B3AA-2507DD48A2EF}" presName="spNode" presStyleCnt="0"/>
      <dgm:spPr/>
    </dgm:pt>
    <dgm:pt modelId="{81BFF301-4121-4D08-B436-06DDE0282643}" type="pres">
      <dgm:prSet presAssocID="{6674D66B-741B-4DF4-B605-EE5F40D5D485}" presName="sibTrans" presStyleLbl="sibTrans1D1" presStyleIdx="3" presStyleCnt="5"/>
      <dgm:spPr/>
      <dgm:t>
        <a:bodyPr/>
        <a:lstStyle/>
        <a:p>
          <a:endParaRPr lang="ru-RU"/>
        </a:p>
      </dgm:t>
    </dgm:pt>
    <dgm:pt modelId="{87001E3C-8EEB-48EC-BBCF-20CC6C166221}" type="pres">
      <dgm:prSet presAssocID="{259262F4-4D18-4A0C-8BF0-2D7D6CD5281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2DF8A9-98AF-439F-B40C-D9192C853BB0}" type="pres">
      <dgm:prSet presAssocID="{259262F4-4D18-4A0C-8BF0-2D7D6CD52811}" presName="spNode" presStyleCnt="0"/>
      <dgm:spPr/>
    </dgm:pt>
    <dgm:pt modelId="{1CE6F3EA-CF00-494C-8B99-9BDBA4FAA820}" type="pres">
      <dgm:prSet presAssocID="{890615F8-81F2-4654-92C0-3BF203AC45C0}" presName="sibTrans" presStyleLbl="sibTrans1D1" presStyleIdx="4" presStyleCnt="5"/>
      <dgm:spPr/>
      <dgm:t>
        <a:bodyPr/>
        <a:lstStyle/>
        <a:p>
          <a:endParaRPr lang="ru-RU"/>
        </a:p>
      </dgm:t>
    </dgm:pt>
  </dgm:ptLst>
  <dgm:cxnLst>
    <dgm:cxn modelId="{F5386F74-21B1-4B92-A930-DF1D38D5AD8F}" srcId="{6FC089BA-85CC-4BE7-8C1B-090B1B659948}" destId="{BCA2CDF8-908C-403C-9736-6BDD4D24E2B1}" srcOrd="1" destOrd="0" parTransId="{88FAD155-658A-481F-9E7E-4FB72B7E5BAE}" sibTransId="{0278F7C3-904C-4029-8948-E730860954A1}"/>
    <dgm:cxn modelId="{CED901AD-A722-43DA-8414-3C4821284569}" type="presOf" srcId="{6674D66B-741B-4DF4-B605-EE5F40D5D485}" destId="{81BFF301-4121-4D08-B436-06DDE0282643}" srcOrd="0" destOrd="0" presId="urn:microsoft.com/office/officeart/2005/8/layout/cycle5"/>
    <dgm:cxn modelId="{A4F267EF-25A2-4DF8-BEF6-DC5ADEFFB372}" srcId="{6FC089BA-85CC-4BE7-8C1B-090B1B659948}" destId="{EBA96130-4493-4A17-8E7B-513D48D5A878}" srcOrd="0" destOrd="0" parTransId="{EA5D2639-9FFA-45CC-AD18-F676CD1900F8}" sibTransId="{7A236D2A-0C97-43BF-A684-D7A296CFB03C}"/>
    <dgm:cxn modelId="{26479AE7-C8F7-46D8-BD91-F9D48373CDCE}" type="presOf" srcId="{7A236D2A-0C97-43BF-A684-D7A296CFB03C}" destId="{E3AC72D4-6B5C-4363-8C81-E9D759CA6344}" srcOrd="0" destOrd="0" presId="urn:microsoft.com/office/officeart/2005/8/layout/cycle5"/>
    <dgm:cxn modelId="{25416C51-1808-46BE-9D69-A543D10D3224}" type="presOf" srcId="{6FC089BA-85CC-4BE7-8C1B-090B1B659948}" destId="{2B74B6D3-1662-4F3F-985F-3EAEF36C6405}" srcOrd="0" destOrd="0" presId="urn:microsoft.com/office/officeart/2005/8/layout/cycle5"/>
    <dgm:cxn modelId="{17CE257A-54DC-42BB-98B8-BA04F0E8780B}" srcId="{6FC089BA-85CC-4BE7-8C1B-090B1B659948}" destId="{5A619BDC-30FC-4B7D-B3AA-2507DD48A2EF}" srcOrd="3" destOrd="0" parTransId="{8B0E2C07-ADB7-4AA3-8708-29F5A5EDD7A7}" sibTransId="{6674D66B-741B-4DF4-B605-EE5F40D5D485}"/>
    <dgm:cxn modelId="{DBD30037-2766-4A78-A71A-036993DE357D}" type="presOf" srcId="{259262F4-4D18-4A0C-8BF0-2D7D6CD52811}" destId="{87001E3C-8EEB-48EC-BBCF-20CC6C166221}" srcOrd="0" destOrd="0" presId="urn:microsoft.com/office/officeart/2005/8/layout/cycle5"/>
    <dgm:cxn modelId="{6A03E9CB-B8B5-4B89-8137-5A2BEBBB8C37}" type="presOf" srcId="{0B2329B9-5279-4ED7-93A9-B2341EC511E8}" destId="{73548988-EA60-4B24-A904-FD466722B691}" srcOrd="0" destOrd="0" presId="urn:microsoft.com/office/officeart/2005/8/layout/cycle5"/>
    <dgm:cxn modelId="{60DA80D2-7444-402A-AF9F-EF4BAC3EBEA7}" type="presOf" srcId="{0278F7C3-904C-4029-8948-E730860954A1}" destId="{B439E871-7CE8-41BA-969B-51A79E76680F}" srcOrd="0" destOrd="0" presId="urn:microsoft.com/office/officeart/2005/8/layout/cycle5"/>
    <dgm:cxn modelId="{9601396C-ED91-4216-B49E-7A3AA61086B9}" srcId="{6FC089BA-85CC-4BE7-8C1B-090B1B659948}" destId="{259262F4-4D18-4A0C-8BF0-2D7D6CD52811}" srcOrd="4" destOrd="0" parTransId="{A3D627C8-C5E2-4D7F-A627-A394999462F0}" sibTransId="{890615F8-81F2-4654-92C0-3BF203AC45C0}"/>
    <dgm:cxn modelId="{D5762874-F85C-4781-A830-0CC9B12B3509}" type="presOf" srcId="{EBA96130-4493-4A17-8E7B-513D48D5A878}" destId="{68DB708C-33A8-4C3A-8A82-DD720125D177}" srcOrd="0" destOrd="0" presId="urn:microsoft.com/office/officeart/2005/8/layout/cycle5"/>
    <dgm:cxn modelId="{6C0C395C-DB03-48E6-BC75-D5A045E25758}" srcId="{6FC089BA-85CC-4BE7-8C1B-090B1B659948}" destId="{8DE65135-2245-4842-8B0E-1431C47D9F30}" srcOrd="2" destOrd="0" parTransId="{6813B8E8-3882-4D77-B46A-5263D08D3EE7}" sibTransId="{0B2329B9-5279-4ED7-93A9-B2341EC511E8}"/>
    <dgm:cxn modelId="{6E7933D2-3C78-476A-8A24-74740371F7DC}" type="presOf" srcId="{8DE65135-2245-4842-8B0E-1431C47D9F30}" destId="{5B826E31-4E2A-46DB-BEFE-2804EB232FFA}" srcOrd="0" destOrd="0" presId="urn:microsoft.com/office/officeart/2005/8/layout/cycle5"/>
    <dgm:cxn modelId="{584A99E9-34E2-4E05-AF24-D2F750443AC7}" type="presOf" srcId="{5A619BDC-30FC-4B7D-B3AA-2507DD48A2EF}" destId="{D36B1627-F375-4E92-9D1B-EEDF87B396D0}" srcOrd="0" destOrd="0" presId="urn:microsoft.com/office/officeart/2005/8/layout/cycle5"/>
    <dgm:cxn modelId="{B5B7C8D2-6683-4FDC-8D17-603C4E587E55}" type="presOf" srcId="{890615F8-81F2-4654-92C0-3BF203AC45C0}" destId="{1CE6F3EA-CF00-494C-8B99-9BDBA4FAA820}" srcOrd="0" destOrd="0" presId="urn:microsoft.com/office/officeart/2005/8/layout/cycle5"/>
    <dgm:cxn modelId="{A009E99A-F3F4-4B84-B381-2BEBD0B1F532}" type="presOf" srcId="{BCA2CDF8-908C-403C-9736-6BDD4D24E2B1}" destId="{07FB68E7-8D56-4B85-9C48-94C7BFE0E54F}" srcOrd="0" destOrd="0" presId="urn:microsoft.com/office/officeart/2005/8/layout/cycle5"/>
    <dgm:cxn modelId="{F5CB33B2-84DB-4680-BA24-AEE2DE9BDE79}" type="presParOf" srcId="{2B74B6D3-1662-4F3F-985F-3EAEF36C6405}" destId="{68DB708C-33A8-4C3A-8A82-DD720125D177}" srcOrd="0" destOrd="0" presId="urn:microsoft.com/office/officeart/2005/8/layout/cycle5"/>
    <dgm:cxn modelId="{3CA62DD5-6B15-4267-86EA-2EFF6B1DFE72}" type="presParOf" srcId="{2B74B6D3-1662-4F3F-985F-3EAEF36C6405}" destId="{B3AAB092-4A02-4CDB-AA33-0DAF2F0B41FB}" srcOrd="1" destOrd="0" presId="urn:microsoft.com/office/officeart/2005/8/layout/cycle5"/>
    <dgm:cxn modelId="{D4613DC9-B255-4D8A-B41C-7B69F771D7AF}" type="presParOf" srcId="{2B74B6D3-1662-4F3F-985F-3EAEF36C6405}" destId="{E3AC72D4-6B5C-4363-8C81-E9D759CA6344}" srcOrd="2" destOrd="0" presId="urn:microsoft.com/office/officeart/2005/8/layout/cycle5"/>
    <dgm:cxn modelId="{7B945E17-2411-48FC-84C7-F79167297D32}" type="presParOf" srcId="{2B74B6D3-1662-4F3F-985F-3EAEF36C6405}" destId="{07FB68E7-8D56-4B85-9C48-94C7BFE0E54F}" srcOrd="3" destOrd="0" presId="urn:microsoft.com/office/officeart/2005/8/layout/cycle5"/>
    <dgm:cxn modelId="{67101095-B7FF-436B-B142-84F18735AC7D}" type="presParOf" srcId="{2B74B6D3-1662-4F3F-985F-3EAEF36C6405}" destId="{424E0268-A1E9-4354-849E-C17D522A0B56}" srcOrd="4" destOrd="0" presId="urn:microsoft.com/office/officeart/2005/8/layout/cycle5"/>
    <dgm:cxn modelId="{537CE547-2063-4CE1-BCED-29569B935E63}" type="presParOf" srcId="{2B74B6D3-1662-4F3F-985F-3EAEF36C6405}" destId="{B439E871-7CE8-41BA-969B-51A79E76680F}" srcOrd="5" destOrd="0" presId="urn:microsoft.com/office/officeart/2005/8/layout/cycle5"/>
    <dgm:cxn modelId="{D5BBCD4F-0A05-4D6D-9104-F2E885FD9002}" type="presParOf" srcId="{2B74B6D3-1662-4F3F-985F-3EAEF36C6405}" destId="{5B826E31-4E2A-46DB-BEFE-2804EB232FFA}" srcOrd="6" destOrd="0" presId="urn:microsoft.com/office/officeart/2005/8/layout/cycle5"/>
    <dgm:cxn modelId="{082727F3-BF84-4AD8-B7C3-7273C1842C34}" type="presParOf" srcId="{2B74B6D3-1662-4F3F-985F-3EAEF36C6405}" destId="{CDB003D3-EA23-4621-A954-1A5F8879936F}" srcOrd="7" destOrd="0" presId="urn:microsoft.com/office/officeart/2005/8/layout/cycle5"/>
    <dgm:cxn modelId="{3349E460-539E-4D66-AF5A-8AA4E6F434D7}" type="presParOf" srcId="{2B74B6D3-1662-4F3F-985F-3EAEF36C6405}" destId="{73548988-EA60-4B24-A904-FD466722B691}" srcOrd="8" destOrd="0" presId="urn:microsoft.com/office/officeart/2005/8/layout/cycle5"/>
    <dgm:cxn modelId="{169FB287-E5A6-42F8-A825-DAAC327F41D9}" type="presParOf" srcId="{2B74B6D3-1662-4F3F-985F-3EAEF36C6405}" destId="{D36B1627-F375-4E92-9D1B-EEDF87B396D0}" srcOrd="9" destOrd="0" presId="urn:microsoft.com/office/officeart/2005/8/layout/cycle5"/>
    <dgm:cxn modelId="{B1D32ABB-C336-41C8-8F99-25CAF0641CDB}" type="presParOf" srcId="{2B74B6D3-1662-4F3F-985F-3EAEF36C6405}" destId="{9C26FBB2-C6DB-4B22-BFA6-F14F88C48FF5}" srcOrd="10" destOrd="0" presId="urn:microsoft.com/office/officeart/2005/8/layout/cycle5"/>
    <dgm:cxn modelId="{A6CE0EC7-64A3-4E93-922E-A7CA0511FB74}" type="presParOf" srcId="{2B74B6D3-1662-4F3F-985F-3EAEF36C6405}" destId="{81BFF301-4121-4D08-B436-06DDE0282643}" srcOrd="11" destOrd="0" presId="urn:microsoft.com/office/officeart/2005/8/layout/cycle5"/>
    <dgm:cxn modelId="{FD7AE70B-68E6-4B75-A9E6-4B0F8633C0CC}" type="presParOf" srcId="{2B74B6D3-1662-4F3F-985F-3EAEF36C6405}" destId="{87001E3C-8EEB-48EC-BBCF-20CC6C166221}" srcOrd="12" destOrd="0" presId="urn:microsoft.com/office/officeart/2005/8/layout/cycle5"/>
    <dgm:cxn modelId="{482600A4-BB78-4731-844C-09DD5735800E}" type="presParOf" srcId="{2B74B6D3-1662-4F3F-985F-3EAEF36C6405}" destId="{FC2DF8A9-98AF-439F-B40C-D9192C853BB0}" srcOrd="13" destOrd="0" presId="urn:microsoft.com/office/officeart/2005/8/layout/cycle5"/>
    <dgm:cxn modelId="{2E96E750-0DF7-4CDA-AFAD-E0037DB98BE0}" type="presParOf" srcId="{2B74B6D3-1662-4F3F-985F-3EAEF36C6405}" destId="{1CE6F3EA-CF00-494C-8B99-9BDBA4FAA820}" srcOrd="14" destOrd="0" presId="urn:microsoft.com/office/officeart/2005/8/layout/cycle5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73D7274-642C-44AD-91AB-2DD8F353531D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F6D49738-22E3-481E-9D95-271393CF6BDF}">
      <dgm:prSet phldrT="[Текст]"/>
      <dgm:spPr/>
      <dgm:t>
        <a:bodyPr/>
        <a:lstStyle/>
        <a:p>
          <a:r>
            <a:rPr lang="en-US" dirty="0" err="1" smtClean="0"/>
            <a:t>Ma’ruza</a:t>
          </a:r>
          <a:r>
            <a:rPr lang="en-US" dirty="0" smtClean="0"/>
            <a:t> (5%)</a:t>
          </a:r>
          <a:endParaRPr lang="ru-RU" dirty="0"/>
        </a:p>
      </dgm:t>
    </dgm:pt>
    <dgm:pt modelId="{E0573A1D-DF89-4145-891E-71FBD04E5136}" type="parTrans" cxnId="{2BC1F4AF-7891-4332-931C-B586F3603D0B}">
      <dgm:prSet/>
      <dgm:spPr/>
      <dgm:t>
        <a:bodyPr/>
        <a:lstStyle/>
        <a:p>
          <a:endParaRPr lang="ru-RU"/>
        </a:p>
      </dgm:t>
    </dgm:pt>
    <dgm:pt modelId="{C76D33F1-DA69-46DF-AC84-C88A6BE37358}" type="sibTrans" cxnId="{2BC1F4AF-7891-4332-931C-B586F3603D0B}">
      <dgm:prSet/>
      <dgm:spPr/>
      <dgm:t>
        <a:bodyPr/>
        <a:lstStyle/>
        <a:p>
          <a:endParaRPr lang="ru-RU"/>
        </a:p>
      </dgm:t>
    </dgm:pt>
    <dgm:pt modelId="{6C55016B-5AAE-4A8F-8DAF-46FD6766B319}">
      <dgm:prSet phldrT="[Текст]"/>
      <dgm:spPr/>
      <dgm:t>
        <a:bodyPr/>
        <a:lstStyle/>
        <a:p>
          <a:r>
            <a:rPr lang="en-US" dirty="0" err="1" smtClean="0"/>
            <a:t>Mustaqil</a:t>
          </a:r>
          <a:r>
            <a:rPr lang="en-US" dirty="0" smtClean="0"/>
            <a:t> </a:t>
          </a:r>
          <a:r>
            <a:rPr lang="en-US" dirty="0" err="1" smtClean="0"/>
            <a:t>mashg’ulot</a:t>
          </a:r>
          <a:r>
            <a:rPr lang="en-US" dirty="0" smtClean="0"/>
            <a:t> (10%)</a:t>
          </a:r>
          <a:endParaRPr lang="ru-RU" dirty="0"/>
        </a:p>
      </dgm:t>
    </dgm:pt>
    <dgm:pt modelId="{6B919EA7-514A-4CE6-9F68-5AD16284C8F9}" type="parTrans" cxnId="{857535E0-753F-42F9-9F14-316E34FA0716}">
      <dgm:prSet/>
      <dgm:spPr/>
      <dgm:t>
        <a:bodyPr/>
        <a:lstStyle/>
        <a:p>
          <a:endParaRPr lang="ru-RU"/>
        </a:p>
      </dgm:t>
    </dgm:pt>
    <dgm:pt modelId="{9C530D1F-E695-4B8C-9722-B4DDF6DFCC69}" type="sibTrans" cxnId="{857535E0-753F-42F9-9F14-316E34FA0716}">
      <dgm:prSet/>
      <dgm:spPr/>
      <dgm:t>
        <a:bodyPr/>
        <a:lstStyle/>
        <a:p>
          <a:endParaRPr lang="ru-RU"/>
        </a:p>
      </dgm:t>
    </dgm:pt>
    <dgm:pt modelId="{328888BE-199D-4D9A-9524-7EE948CC3256}">
      <dgm:prSet phldrT="[Текст]"/>
      <dgm:spPr/>
      <dgm:t>
        <a:bodyPr/>
        <a:lstStyle/>
        <a:p>
          <a:r>
            <a:rPr lang="en-US" dirty="0" err="1" smtClean="0"/>
            <a:t>Boshqalarni</a:t>
          </a:r>
          <a:r>
            <a:rPr lang="en-US" dirty="0" smtClean="0"/>
            <a:t> </a:t>
          </a:r>
          <a:r>
            <a:rPr lang="en-US" dirty="0" err="1" smtClean="0"/>
            <a:t>o’qitish</a:t>
          </a:r>
          <a:r>
            <a:rPr lang="en-US" dirty="0" smtClean="0"/>
            <a:t> (90%)</a:t>
          </a:r>
          <a:endParaRPr lang="ru-RU" dirty="0"/>
        </a:p>
      </dgm:t>
    </dgm:pt>
    <dgm:pt modelId="{A895FB94-2C25-41CF-BC5A-3960CCA1EE54}" type="parTrans" cxnId="{319F2B8F-52DB-4958-BA74-5D3C61E75DE4}">
      <dgm:prSet/>
      <dgm:spPr/>
      <dgm:t>
        <a:bodyPr/>
        <a:lstStyle/>
        <a:p>
          <a:endParaRPr lang="ru-RU"/>
        </a:p>
      </dgm:t>
    </dgm:pt>
    <dgm:pt modelId="{F55EDC47-AB5E-4AB9-B36C-B307BF17A5DC}" type="sibTrans" cxnId="{319F2B8F-52DB-4958-BA74-5D3C61E75DE4}">
      <dgm:prSet/>
      <dgm:spPr/>
      <dgm:t>
        <a:bodyPr/>
        <a:lstStyle/>
        <a:p>
          <a:endParaRPr lang="ru-RU"/>
        </a:p>
      </dgm:t>
    </dgm:pt>
    <dgm:pt modelId="{173C6B07-164E-41A7-AC77-F62302D4B7F8}">
      <dgm:prSet/>
      <dgm:spPr/>
      <dgm:t>
        <a:bodyPr/>
        <a:lstStyle/>
        <a:p>
          <a:r>
            <a:rPr lang="en-US" dirty="0" err="1" smtClean="0"/>
            <a:t>Amaliy</a:t>
          </a:r>
          <a:r>
            <a:rPr lang="en-US" dirty="0" smtClean="0"/>
            <a:t> </a:t>
          </a:r>
          <a:r>
            <a:rPr lang="en-US" dirty="0" err="1" smtClean="0"/>
            <a:t>taqrorlash</a:t>
          </a:r>
          <a:r>
            <a:rPr lang="en-US" dirty="0" smtClean="0"/>
            <a:t> (75%)</a:t>
          </a:r>
          <a:endParaRPr lang="ru-RU" dirty="0"/>
        </a:p>
      </dgm:t>
    </dgm:pt>
    <dgm:pt modelId="{AF19805F-89E2-41D6-B253-0E20D3264DC0}" type="parTrans" cxnId="{F0D37CFE-1616-43EB-878D-963A113338A6}">
      <dgm:prSet/>
      <dgm:spPr/>
      <dgm:t>
        <a:bodyPr/>
        <a:lstStyle/>
        <a:p>
          <a:endParaRPr lang="ru-RU"/>
        </a:p>
      </dgm:t>
    </dgm:pt>
    <dgm:pt modelId="{7EEB3EC5-E7C5-484F-AF40-F26796ED88B1}" type="sibTrans" cxnId="{F0D37CFE-1616-43EB-878D-963A113338A6}">
      <dgm:prSet/>
      <dgm:spPr/>
      <dgm:t>
        <a:bodyPr/>
        <a:lstStyle/>
        <a:p>
          <a:endParaRPr lang="ru-RU"/>
        </a:p>
      </dgm:t>
    </dgm:pt>
    <dgm:pt modelId="{71B42371-F786-499C-8B0F-E5F34226F6EA}">
      <dgm:prSet/>
      <dgm:spPr/>
      <dgm:t>
        <a:bodyPr/>
        <a:lstStyle/>
        <a:p>
          <a:r>
            <a:rPr lang="en-US" dirty="0" err="1" smtClean="0"/>
            <a:t>Guruhda</a:t>
          </a:r>
          <a:r>
            <a:rPr lang="en-US" dirty="0" smtClean="0"/>
            <a:t> </a:t>
          </a:r>
          <a:r>
            <a:rPr lang="en-US" dirty="0" err="1" smtClean="0"/>
            <a:t>muhokima</a:t>
          </a:r>
          <a:r>
            <a:rPr lang="en-US" dirty="0" smtClean="0"/>
            <a:t> (50%)</a:t>
          </a:r>
          <a:endParaRPr lang="ru-RU" dirty="0"/>
        </a:p>
      </dgm:t>
    </dgm:pt>
    <dgm:pt modelId="{C4F551B4-B3F6-4F81-BF1A-51D7D48D8D9E}" type="parTrans" cxnId="{6D25CB7C-0630-44D1-9548-FA67A61C5B14}">
      <dgm:prSet/>
      <dgm:spPr/>
      <dgm:t>
        <a:bodyPr/>
        <a:lstStyle/>
        <a:p>
          <a:endParaRPr lang="ru-RU"/>
        </a:p>
      </dgm:t>
    </dgm:pt>
    <dgm:pt modelId="{253E691C-B73E-4CD4-A442-CD427F83EA60}" type="sibTrans" cxnId="{6D25CB7C-0630-44D1-9548-FA67A61C5B14}">
      <dgm:prSet/>
      <dgm:spPr/>
      <dgm:t>
        <a:bodyPr/>
        <a:lstStyle/>
        <a:p>
          <a:endParaRPr lang="ru-RU"/>
        </a:p>
      </dgm:t>
    </dgm:pt>
    <dgm:pt modelId="{F7E6451E-A66F-4EBA-97F7-5E3424C6C5B1}">
      <dgm:prSet/>
      <dgm:spPr/>
      <dgm:t>
        <a:bodyPr/>
        <a:lstStyle/>
        <a:p>
          <a:r>
            <a:rPr lang="en-US" dirty="0" err="1" smtClean="0"/>
            <a:t>Amaliy</a:t>
          </a:r>
          <a:r>
            <a:rPr lang="en-US" dirty="0" smtClean="0"/>
            <a:t> </a:t>
          </a:r>
          <a:r>
            <a:rPr lang="en-US" dirty="0" err="1" smtClean="0"/>
            <a:t>kuzatuv</a:t>
          </a:r>
          <a:r>
            <a:rPr lang="en-US" dirty="0" smtClean="0"/>
            <a:t> (30%)</a:t>
          </a:r>
          <a:endParaRPr lang="ru-RU" dirty="0"/>
        </a:p>
      </dgm:t>
    </dgm:pt>
    <dgm:pt modelId="{2719FC41-606F-4098-A0D4-65399001662A}" type="parTrans" cxnId="{EBBAFA81-EB16-4A61-A06D-4CB6B052829C}">
      <dgm:prSet/>
      <dgm:spPr/>
      <dgm:t>
        <a:bodyPr/>
        <a:lstStyle/>
        <a:p>
          <a:endParaRPr lang="ru-RU"/>
        </a:p>
      </dgm:t>
    </dgm:pt>
    <dgm:pt modelId="{843893E8-57DB-446F-89A5-F16E1A4AF540}" type="sibTrans" cxnId="{EBBAFA81-EB16-4A61-A06D-4CB6B052829C}">
      <dgm:prSet/>
      <dgm:spPr/>
      <dgm:t>
        <a:bodyPr/>
        <a:lstStyle/>
        <a:p>
          <a:endParaRPr lang="ru-RU"/>
        </a:p>
      </dgm:t>
    </dgm:pt>
    <dgm:pt modelId="{BBEB592D-C9E1-4849-8B96-BD432FC11FE9}">
      <dgm:prSet/>
      <dgm:spPr/>
      <dgm:t>
        <a:bodyPr/>
        <a:lstStyle/>
        <a:p>
          <a:r>
            <a:rPr lang="en-US" dirty="0" smtClean="0"/>
            <a:t>Audio-visual </a:t>
          </a:r>
          <a:r>
            <a:rPr lang="en-US" dirty="0" err="1" smtClean="0"/>
            <a:t>taqdimot</a:t>
          </a:r>
          <a:r>
            <a:rPr lang="en-US" dirty="0" smtClean="0"/>
            <a:t> (20%)</a:t>
          </a:r>
          <a:endParaRPr lang="ru-RU" dirty="0"/>
        </a:p>
      </dgm:t>
    </dgm:pt>
    <dgm:pt modelId="{9D7C3D45-9404-4B47-B91A-ADB5F4FA733A}" type="parTrans" cxnId="{E0BE0ECC-DDD9-4950-AEB9-22680B4ED5B3}">
      <dgm:prSet/>
      <dgm:spPr/>
      <dgm:t>
        <a:bodyPr/>
        <a:lstStyle/>
        <a:p>
          <a:endParaRPr lang="ru-RU"/>
        </a:p>
      </dgm:t>
    </dgm:pt>
    <dgm:pt modelId="{CCDD956B-E70F-46DA-8615-A2C96870C2C8}" type="sibTrans" cxnId="{E0BE0ECC-DDD9-4950-AEB9-22680B4ED5B3}">
      <dgm:prSet/>
      <dgm:spPr/>
      <dgm:t>
        <a:bodyPr/>
        <a:lstStyle/>
        <a:p>
          <a:endParaRPr lang="ru-RU"/>
        </a:p>
      </dgm:t>
    </dgm:pt>
    <dgm:pt modelId="{22C01164-880D-458C-A3F5-9AF3F90817E6}" type="pres">
      <dgm:prSet presAssocID="{073D7274-642C-44AD-91AB-2DD8F353531D}" presName="compositeShape" presStyleCnt="0">
        <dgm:presLayoutVars>
          <dgm:dir/>
          <dgm:resizeHandles/>
        </dgm:presLayoutVars>
      </dgm:prSet>
      <dgm:spPr/>
    </dgm:pt>
    <dgm:pt modelId="{7CDFBB41-2D50-400F-BA94-53ECD7F754F4}" type="pres">
      <dgm:prSet presAssocID="{073D7274-642C-44AD-91AB-2DD8F353531D}" presName="pyramid" presStyleLbl="node1" presStyleIdx="0" presStyleCnt="1"/>
      <dgm:spPr/>
    </dgm:pt>
    <dgm:pt modelId="{77AC630B-42D7-4E06-80E6-DCE31CDB3A23}" type="pres">
      <dgm:prSet presAssocID="{073D7274-642C-44AD-91AB-2DD8F353531D}" presName="theList" presStyleCnt="0"/>
      <dgm:spPr/>
    </dgm:pt>
    <dgm:pt modelId="{D52CEC45-5838-4F68-93F0-3EE87B3F1C07}" type="pres">
      <dgm:prSet presAssocID="{F6D49738-22E3-481E-9D95-271393CF6BDF}" presName="aNode" presStyleLbl="fg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587C17-40CE-48E0-BBF2-12E96BBEA069}" type="pres">
      <dgm:prSet presAssocID="{F6D49738-22E3-481E-9D95-271393CF6BDF}" presName="aSpace" presStyleCnt="0"/>
      <dgm:spPr/>
    </dgm:pt>
    <dgm:pt modelId="{2EBCA7C0-28C1-435B-998D-05331867934F}" type="pres">
      <dgm:prSet presAssocID="{6C55016B-5AAE-4A8F-8DAF-46FD6766B319}" presName="aNode" presStyleLbl="fgAcc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4C1BF0-6B9B-4571-A6C2-10AB4CD851F6}" type="pres">
      <dgm:prSet presAssocID="{6C55016B-5AAE-4A8F-8DAF-46FD6766B319}" presName="aSpace" presStyleCnt="0"/>
      <dgm:spPr/>
    </dgm:pt>
    <dgm:pt modelId="{6438B5AC-FB2B-4A66-B077-D44F6E006FF1}" type="pres">
      <dgm:prSet presAssocID="{BBEB592D-C9E1-4849-8B96-BD432FC11FE9}" presName="aNode" presStyleLbl="fgAcc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148CEB-E36F-48F0-BA60-FCFA75D509E0}" type="pres">
      <dgm:prSet presAssocID="{BBEB592D-C9E1-4849-8B96-BD432FC11FE9}" presName="aSpace" presStyleCnt="0"/>
      <dgm:spPr/>
    </dgm:pt>
    <dgm:pt modelId="{0E7339B3-386B-4211-98A2-4D9F8832C1A3}" type="pres">
      <dgm:prSet presAssocID="{F7E6451E-A66F-4EBA-97F7-5E3424C6C5B1}" presName="aNode" presStyleLbl="fgAcc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7E32FE-57D0-4A7E-BC0F-0E05DCF62C2B}" type="pres">
      <dgm:prSet presAssocID="{F7E6451E-A66F-4EBA-97F7-5E3424C6C5B1}" presName="aSpace" presStyleCnt="0"/>
      <dgm:spPr/>
    </dgm:pt>
    <dgm:pt modelId="{2FCDA5FB-208A-477D-8822-CEF418E6D871}" type="pres">
      <dgm:prSet presAssocID="{71B42371-F786-499C-8B0F-E5F34226F6EA}" presName="aNode" presStyleLbl="fgAcc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A68FE0-FB5B-4A6A-89E0-780C48AF9A3F}" type="pres">
      <dgm:prSet presAssocID="{71B42371-F786-499C-8B0F-E5F34226F6EA}" presName="aSpace" presStyleCnt="0"/>
      <dgm:spPr/>
    </dgm:pt>
    <dgm:pt modelId="{E48E2084-06D6-4752-A9E4-CDC0650F2BFF}" type="pres">
      <dgm:prSet presAssocID="{173C6B07-164E-41A7-AC77-F62302D4B7F8}" presName="aNode" presStyleLbl="fgAcc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5DFCC7-9756-497A-8C18-93E736618CD5}" type="pres">
      <dgm:prSet presAssocID="{173C6B07-164E-41A7-AC77-F62302D4B7F8}" presName="aSpace" presStyleCnt="0"/>
      <dgm:spPr/>
    </dgm:pt>
    <dgm:pt modelId="{07B5D32D-AF4F-4D1E-A049-813A844481EB}" type="pres">
      <dgm:prSet presAssocID="{328888BE-199D-4D9A-9524-7EE948CC3256}" presName="aNode" presStyleLbl="fgAcc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4275E8-ACDB-4213-9C77-8281CCFCBC69}" type="pres">
      <dgm:prSet presAssocID="{328888BE-199D-4D9A-9524-7EE948CC3256}" presName="aSpace" presStyleCnt="0"/>
      <dgm:spPr/>
    </dgm:pt>
  </dgm:ptLst>
  <dgm:cxnLst>
    <dgm:cxn modelId="{D664CC23-AA34-40AE-B3F7-F4BC35D3F79C}" type="presOf" srcId="{F7E6451E-A66F-4EBA-97F7-5E3424C6C5B1}" destId="{0E7339B3-386B-4211-98A2-4D9F8832C1A3}" srcOrd="0" destOrd="0" presId="urn:microsoft.com/office/officeart/2005/8/layout/pyramid2"/>
    <dgm:cxn modelId="{D44AA32C-45E1-4E46-824F-AC8FCDFBDC81}" type="presOf" srcId="{6C55016B-5AAE-4A8F-8DAF-46FD6766B319}" destId="{2EBCA7C0-28C1-435B-998D-05331867934F}" srcOrd="0" destOrd="0" presId="urn:microsoft.com/office/officeart/2005/8/layout/pyramid2"/>
    <dgm:cxn modelId="{E0BE0ECC-DDD9-4950-AEB9-22680B4ED5B3}" srcId="{073D7274-642C-44AD-91AB-2DD8F353531D}" destId="{BBEB592D-C9E1-4849-8B96-BD432FC11FE9}" srcOrd="2" destOrd="0" parTransId="{9D7C3D45-9404-4B47-B91A-ADB5F4FA733A}" sibTransId="{CCDD956B-E70F-46DA-8615-A2C96870C2C8}"/>
    <dgm:cxn modelId="{2BC1F4AF-7891-4332-931C-B586F3603D0B}" srcId="{073D7274-642C-44AD-91AB-2DD8F353531D}" destId="{F6D49738-22E3-481E-9D95-271393CF6BDF}" srcOrd="0" destOrd="0" parTransId="{E0573A1D-DF89-4145-891E-71FBD04E5136}" sibTransId="{C76D33F1-DA69-46DF-AC84-C88A6BE37358}"/>
    <dgm:cxn modelId="{6D25CB7C-0630-44D1-9548-FA67A61C5B14}" srcId="{073D7274-642C-44AD-91AB-2DD8F353531D}" destId="{71B42371-F786-499C-8B0F-E5F34226F6EA}" srcOrd="4" destOrd="0" parTransId="{C4F551B4-B3F6-4F81-BF1A-51D7D48D8D9E}" sibTransId="{253E691C-B73E-4CD4-A442-CD427F83EA60}"/>
    <dgm:cxn modelId="{EBBAFA81-EB16-4A61-A06D-4CB6B052829C}" srcId="{073D7274-642C-44AD-91AB-2DD8F353531D}" destId="{F7E6451E-A66F-4EBA-97F7-5E3424C6C5B1}" srcOrd="3" destOrd="0" parTransId="{2719FC41-606F-4098-A0D4-65399001662A}" sibTransId="{843893E8-57DB-446F-89A5-F16E1A4AF540}"/>
    <dgm:cxn modelId="{ED57B0F5-078E-4ADB-B62E-F54FEE32100F}" type="presOf" srcId="{328888BE-199D-4D9A-9524-7EE948CC3256}" destId="{07B5D32D-AF4F-4D1E-A049-813A844481EB}" srcOrd="0" destOrd="0" presId="urn:microsoft.com/office/officeart/2005/8/layout/pyramid2"/>
    <dgm:cxn modelId="{1F10A014-DFF7-4426-A39A-9B8E4A1436AB}" type="presOf" srcId="{F6D49738-22E3-481E-9D95-271393CF6BDF}" destId="{D52CEC45-5838-4F68-93F0-3EE87B3F1C07}" srcOrd="0" destOrd="0" presId="urn:microsoft.com/office/officeart/2005/8/layout/pyramid2"/>
    <dgm:cxn modelId="{857535E0-753F-42F9-9F14-316E34FA0716}" srcId="{073D7274-642C-44AD-91AB-2DD8F353531D}" destId="{6C55016B-5AAE-4A8F-8DAF-46FD6766B319}" srcOrd="1" destOrd="0" parTransId="{6B919EA7-514A-4CE6-9F68-5AD16284C8F9}" sibTransId="{9C530D1F-E695-4B8C-9722-B4DDF6DFCC69}"/>
    <dgm:cxn modelId="{8D842E3E-C5F3-4282-8BD4-38E16C78FD7B}" type="presOf" srcId="{BBEB592D-C9E1-4849-8B96-BD432FC11FE9}" destId="{6438B5AC-FB2B-4A66-B077-D44F6E006FF1}" srcOrd="0" destOrd="0" presId="urn:microsoft.com/office/officeart/2005/8/layout/pyramid2"/>
    <dgm:cxn modelId="{F0D37CFE-1616-43EB-878D-963A113338A6}" srcId="{073D7274-642C-44AD-91AB-2DD8F353531D}" destId="{173C6B07-164E-41A7-AC77-F62302D4B7F8}" srcOrd="5" destOrd="0" parTransId="{AF19805F-89E2-41D6-B253-0E20D3264DC0}" sibTransId="{7EEB3EC5-E7C5-484F-AF40-F26796ED88B1}"/>
    <dgm:cxn modelId="{2820959C-07C5-4D61-8654-A830333661BF}" type="presOf" srcId="{073D7274-642C-44AD-91AB-2DD8F353531D}" destId="{22C01164-880D-458C-A3F5-9AF3F90817E6}" srcOrd="0" destOrd="0" presId="urn:microsoft.com/office/officeart/2005/8/layout/pyramid2"/>
    <dgm:cxn modelId="{82274F46-AB2A-474D-ACD6-2029F72C0582}" type="presOf" srcId="{173C6B07-164E-41A7-AC77-F62302D4B7F8}" destId="{E48E2084-06D6-4752-A9E4-CDC0650F2BFF}" srcOrd="0" destOrd="0" presId="urn:microsoft.com/office/officeart/2005/8/layout/pyramid2"/>
    <dgm:cxn modelId="{21F74DC5-6794-4845-8488-05944DF4DC4B}" type="presOf" srcId="{71B42371-F786-499C-8B0F-E5F34226F6EA}" destId="{2FCDA5FB-208A-477D-8822-CEF418E6D871}" srcOrd="0" destOrd="0" presId="urn:microsoft.com/office/officeart/2005/8/layout/pyramid2"/>
    <dgm:cxn modelId="{319F2B8F-52DB-4958-BA74-5D3C61E75DE4}" srcId="{073D7274-642C-44AD-91AB-2DD8F353531D}" destId="{328888BE-199D-4D9A-9524-7EE948CC3256}" srcOrd="6" destOrd="0" parTransId="{A895FB94-2C25-41CF-BC5A-3960CCA1EE54}" sibTransId="{F55EDC47-AB5E-4AB9-B36C-B307BF17A5DC}"/>
    <dgm:cxn modelId="{1414AF56-AE84-4EC8-BAEB-798CA3F056EF}" type="presParOf" srcId="{22C01164-880D-458C-A3F5-9AF3F90817E6}" destId="{7CDFBB41-2D50-400F-BA94-53ECD7F754F4}" srcOrd="0" destOrd="0" presId="urn:microsoft.com/office/officeart/2005/8/layout/pyramid2"/>
    <dgm:cxn modelId="{927B82E2-6BFF-4358-9C7A-BA88FCA40031}" type="presParOf" srcId="{22C01164-880D-458C-A3F5-9AF3F90817E6}" destId="{77AC630B-42D7-4E06-80E6-DCE31CDB3A23}" srcOrd="1" destOrd="0" presId="urn:microsoft.com/office/officeart/2005/8/layout/pyramid2"/>
    <dgm:cxn modelId="{76C84892-552C-453D-8D51-0A9E77540550}" type="presParOf" srcId="{77AC630B-42D7-4E06-80E6-DCE31CDB3A23}" destId="{D52CEC45-5838-4F68-93F0-3EE87B3F1C07}" srcOrd="0" destOrd="0" presId="urn:microsoft.com/office/officeart/2005/8/layout/pyramid2"/>
    <dgm:cxn modelId="{7EE82E31-BBF6-4A1B-A443-52375F560B96}" type="presParOf" srcId="{77AC630B-42D7-4E06-80E6-DCE31CDB3A23}" destId="{6E587C17-40CE-48E0-BBF2-12E96BBEA069}" srcOrd="1" destOrd="0" presId="urn:microsoft.com/office/officeart/2005/8/layout/pyramid2"/>
    <dgm:cxn modelId="{F1473D5F-B982-472F-B3B5-A2D52F50F2E2}" type="presParOf" srcId="{77AC630B-42D7-4E06-80E6-DCE31CDB3A23}" destId="{2EBCA7C0-28C1-435B-998D-05331867934F}" srcOrd="2" destOrd="0" presId="urn:microsoft.com/office/officeart/2005/8/layout/pyramid2"/>
    <dgm:cxn modelId="{6196B6E5-6545-40EC-8B5B-D1C809FE623D}" type="presParOf" srcId="{77AC630B-42D7-4E06-80E6-DCE31CDB3A23}" destId="{084C1BF0-6B9B-4571-A6C2-10AB4CD851F6}" srcOrd="3" destOrd="0" presId="urn:microsoft.com/office/officeart/2005/8/layout/pyramid2"/>
    <dgm:cxn modelId="{796D3875-3C3C-481F-997B-768B471DCB0E}" type="presParOf" srcId="{77AC630B-42D7-4E06-80E6-DCE31CDB3A23}" destId="{6438B5AC-FB2B-4A66-B077-D44F6E006FF1}" srcOrd="4" destOrd="0" presId="urn:microsoft.com/office/officeart/2005/8/layout/pyramid2"/>
    <dgm:cxn modelId="{10D10FE4-139D-492A-848A-B11411086050}" type="presParOf" srcId="{77AC630B-42D7-4E06-80E6-DCE31CDB3A23}" destId="{DE148CEB-E36F-48F0-BA60-FCFA75D509E0}" srcOrd="5" destOrd="0" presId="urn:microsoft.com/office/officeart/2005/8/layout/pyramid2"/>
    <dgm:cxn modelId="{DDB28458-FDB5-4ADF-BC6A-B2DEA730DAA3}" type="presParOf" srcId="{77AC630B-42D7-4E06-80E6-DCE31CDB3A23}" destId="{0E7339B3-386B-4211-98A2-4D9F8832C1A3}" srcOrd="6" destOrd="0" presId="urn:microsoft.com/office/officeart/2005/8/layout/pyramid2"/>
    <dgm:cxn modelId="{F5D5D869-443C-4E05-BE12-FDD29FF3A298}" type="presParOf" srcId="{77AC630B-42D7-4E06-80E6-DCE31CDB3A23}" destId="{177E32FE-57D0-4A7E-BC0F-0E05DCF62C2B}" srcOrd="7" destOrd="0" presId="urn:microsoft.com/office/officeart/2005/8/layout/pyramid2"/>
    <dgm:cxn modelId="{5E10A64D-4CC3-4FC9-8D09-2BA269FECB13}" type="presParOf" srcId="{77AC630B-42D7-4E06-80E6-DCE31CDB3A23}" destId="{2FCDA5FB-208A-477D-8822-CEF418E6D871}" srcOrd="8" destOrd="0" presId="urn:microsoft.com/office/officeart/2005/8/layout/pyramid2"/>
    <dgm:cxn modelId="{C6059DDB-0775-41C1-9E33-76D9C08C98C3}" type="presParOf" srcId="{77AC630B-42D7-4E06-80E6-DCE31CDB3A23}" destId="{A3A68FE0-FB5B-4A6A-89E0-780C48AF9A3F}" srcOrd="9" destOrd="0" presId="urn:microsoft.com/office/officeart/2005/8/layout/pyramid2"/>
    <dgm:cxn modelId="{06E283D5-4EB6-4EED-AD76-33B7BA190134}" type="presParOf" srcId="{77AC630B-42D7-4E06-80E6-DCE31CDB3A23}" destId="{E48E2084-06D6-4752-A9E4-CDC0650F2BFF}" srcOrd="10" destOrd="0" presId="urn:microsoft.com/office/officeart/2005/8/layout/pyramid2"/>
    <dgm:cxn modelId="{3B9F48D5-BF38-4A17-9A5F-083D9F34E9AE}" type="presParOf" srcId="{77AC630B-42D7-4E06-80E6-DCE31CDB3A23}" destId="{265DFCC7-9756-497A-8C18-93E736618CD5}" srcOrd="11" destOrd="0" presId="urn:microsoft.com/office/officeart/2005/8/layout/pyramid2"/>
    <dgm:cxn modelId="{F8FEB23A-35F9-4FCF-9791-21A09B843440}" type="presParOf" srcId="{77AC630B-42D7-4E06-80E6-DCE31CDB3A23}" destId="{07B5D32D-AF4F-4D1E-A049-813A844481EB}" srcOrd="12" destOrd="0" presId="urn:microsoft.com/office/officeart/2005/8/layout/pyramid2"/>
    <dgm:cxn modelId="{BD048967-BD1A-42E4-8446-ED2C4547F6BE}" type="presParOf" srcId="{77AC630B-42D7-4E06-80E6-DCE31CDB3A23}" destId="{0A4275E8-ACDB-4213-9C77-8281CCFCBC69}" srcOrd="13" destOrd="0" presId="urn:microsoft.com/office/officeart/2005/8/layout/pyramid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1157AFA-A186-4085-853C-4B0BF74D76F0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11DEDB3-856E-4452-BF32-D97F77763635}">
      <dgm:prSet phldrT="[Текст]" custT="1"/>
      <dgm:spPr>
        <a:solidFill>
          <a:srgbClr val="FFC000"/>
        </a:solidFill>
        <a:ln>
          <a:solidFill>
            <a:srgbClr val="FF0000"/>
          </a:solidFill>
        </a:ln>
      </dgm:spPr>
      <dgm:t>
        <a:bodyPr/>
        <a:lstStyle/>
        <a:p>
          <a:r>
            <a:rPr lang="en-US" sz="2800" b="1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Yonalish</a:t>
          </a:r>
          <a:r>
            <a: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maqsadlar</a:t>
          </a:r>
          <a:endParaRPr lang="ru-RU" sz="2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3DC3B76-A40C-4140-B53A-28E43A2227D1}" type="parTrans" cxnId="{04FF1830-E038-4690-8417-A751545064AA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00B1BDA3-9791-45A8-9969-140271812306}" type="sibTrans" cxnId="{04FF1830-E038-4690-8417-A751545064AA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3777A002-F8B3-4FCD-8E74-7E61DDA1CE7D}">
      <dgm:prSet phldrT="[Текст]" custT="1"/>
      <dgm:spPr>
        <a:solidFill>
          <a:srgbClr val="FFC000"/>
        </a:solidFill>
        <a:ln>
          <a:solidFill>
            <a:srgbClr val="FF0000"/>
          </a:solidFill>
        </a:ln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Strategik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rivojlanish</a:t>
          </a:r>
          <a:endParaRPr lang="ru-RU" sz="2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E703C71-351A-4E36-BD22-BB75B33AE376}" type="parTrans" cxnId="{C8D38D60-E512-4EF1-8D08-E312AD4ECF11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967B6BB2-0E2C-49DA-9770-98673070BD7D}" type="sibTrans" cxnId="{C8D38D60-E512-4EF1-8D08-E312AD4ECF11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3D333B5-D076-4CA0-9F0D-681FBD2A7F25}">
      <dgm:prSet phldrT="[Текст]" custT="1"/>
      <dgm:spPr>
        <a:solidFill>
          <a:srgbClr val="FFC000"/>
        </a:solidFill>
        <a:ln>
          <a:solidFill>
            <a:srgbClr val="FF0000"/>
          </a:solidFill>
        </a:ln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Doimiy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takomillashtirish</a:t>
          </a:r>
          <a:endParaRPr lang="ru-RU" sz="2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66D4539-A746-4881-8B2F-D42DACC0E7AE}" type="parTrans" cxnId="{0F983A77-63BC-496F-9156-F26A51C4C3A3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382FF24C-6296-4901-A7DD-CD4070EE9ABD}" type="sibTrans" cxnId="{0F983A77-63BC-496F-9156-F26A51C4C3A3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1336DB11-DB29-4493-8EFA-22960D79BD9A}">
      <dgm:prSet phldrT="[Текст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US" sz="2800" b="1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Resurslar</a:t>
          </a:r>
          <a:r>
            <a: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2FCC80A-820F-4872-9AC1-B3AB4CE15822}" type="parTrans" cxnId="{CC803F58-A80D-459E-98FB-A3F7AB8503F4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E993BCB7-A670-4BD2-B524-7F335E9611C4}" type="sibTrans" cxnId="{CC803F58-A80D-459E-98FB-A3F7AB8503F4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4FD8CF27-79F8-47B8-A0EF-CA068E97AF29}">
      <dgm:prSet phldrT="[Текст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Inson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resurslari</a:t>
          </a:r>
          <a:endParaRPr lang="ru-RU" sz="2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0A46F4B-5264-458D-B140-EB2F5A663112}" type="parTrans" cxnId="{72C59BE6-9700-40D9-AB4B-F8840E48C383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E9E886D-C659-4A15-889E-836EB7AE2780}" type="sibTrans" cxnId="{72C59BE6-9700-40D9-AB4B-F8840E48C383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6DCDCB3B-1BEB-47F1-8C91-D051A6094D10}">
      <dgm:prSet phldrT="[Текст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Bilimlar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D86E21D-A7F6-498A-ADBF-95A8FDA7EF01}" type="parTrans" cxnId="{920F5254-0C4C-4D36-ACF5-6E7BA1D8FA21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92146100-8143-44AC-803A-B478E6706EA7}" type="sibTrans" cxnId="{920F5254-0C4C-4D36-ACF5-6E7BA1D8FA21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4BDBDF5D-64B3-4438-9838-5CEAE62F0C53}">
      <dgm:prSet phldrT="[Текст]" custT="1"/>
      <dgm:spPr>
        <a:solidFill>
          <a:srgbClr val="FFC000">
            <a:alpha val="54000"/>
          </a:srgbClr>
        </a:solidFill>
      </dgm:spPr>
      <dgm:t>
        <a:bodyPr/>
        <a:lstStyle/>
        <a:p>
          <a:r>
            <a:rPr lang="en-US" sz="2800" b="1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Faoliyat</a:t>
          </a:r>
          <a:r>
            <a: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BA664FF-46E0-475C-AA9B-C42CA2E9BBF3}" type="parTrans" cxnId="{38A1F9AE-2FCA-4DE6-800F-E4C183A5177B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67CD4C18-281A-4306-8125-B21E757ABB22}" type="sibTrans" cxnId="{38A1F9AE-2FCA-4DE6-800F-E4C183A5177B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09AE043E-5C5B-4FC5-B038-1E4266440DDC}">
      <dgm:prSet phldrT="[Текст]" custT="1"/>
      <dgm:spPr>
        <a:solidFill>
          <a:srgbClr val="FFC000">
            <a:alpha val="54000"/>
          </a:srgbClr>
        </a:solidFill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Shlab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madaniyati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83B1DE-5E5B-44DC-8729-209524BB26A3}" type="parTrans" cxnId="{A6F1BD4E-274D-45AA-83A4-7DBC883DF4AA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5500AC7F-D412-4537-902B-6ADD0AA923DF}" type="sibTrans" cxnId="{A6F1BD4E-274D-45AA-83A4-7DBC883DF4AA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20F35CF-E584-4ED1-B1F5-EFAF6D45B436}">
      <dgm:prSet phldrT="[Текст]" custT="1"/>
      <dgm:spPr>
        <a:solidFill>
          <a:srgbClr val="FFC000">
            <a:alpha val="54000"/>
          </a:srgbClr>
        </a:solidFill>
      </dgm:spPr>
      <dgm:t>
        <a:bodyPr/>
        <a:lstStyle/>
        <a:p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Tuzilma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tizimlar</a:t>
          </a:r>
          <a:r>
            <a: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jarayonlar</a:t>
          </a:r>
          <a:endParaRPr lang="ru-RU" sz="2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65E186-9992-4A43-A51D-0CCCC93EDAA7}" type="parTrans" cxnId="{9315B078-F16C-492B-91F1-51D7A2F08F9C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E39A37EB-81BA-4A31-BF5E-E72C131F6003}" type="sibTrans" cxnId="{9315B078-F16C-492B-91F1-51D7A2F08F9C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B04CC5D9-57B8-4C16-AD80-80E39ED4F900}" type="pres">
      <dgm:prSet presAssocID="{61157AFA-A186-4085-853C-4B0BF74D76F0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188DA1-9FA1-47A7-9603-4FDFB3C52635}" type="pres">
      <dgm:prSet presAssocID="{311DEDB3-856E-4452-BF32-D97F77763635}" presName="comp" presStyleCnt="0"/>
      <dgm:spPr/>
    </dgm:pt>
    <dgm:pt modelId="{93445E1F-188F-49F0-8E75-10734B859A06}" type="pres">
      <dgm:prSet presAssocID="{311DEDB3-856E-4452-BF32-D97F77763635}" presName="box" presStyleLbl="node1" presStyleIdx="0" presStyleCnt="3" custScaleY="136586" custLinFactNeighborY="0"/>
      <dgm:spPr/>
      <dgm:t>
        <a:bodyPr/>
        <a:lstStyle/>
        <a:p>
          <a:endParaRPr lang="ru-RU"/>
        </a:p>
      </dgm:t>
    </dgm:pt>
    <dgm:pt modelId="{E4379627-1829-4F88-B7FE-9F14018CEDAB}" type="pres">
      <dgm:prSet presAssocID="{311DEDB3-856E-4452-BF32-D97F77763635}" presName="img" presStyleLbl="fgImgPlace1" presStyleIdx="0" presStyleCnt="3" custLinFactNeighborX="1302" custLinFactNeighborY="156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D97F7BD-B1AF-4151-890A-A2DA5E4366A0}" type="pres">
      <dgm:prSet presAssocID="{311DEDB3-856E-4452-BF32-D97F77763635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304310-FAF8-421B-9D1B-0681233CFAFD}" type="pres">
      <dgm:prSet presAssocID="{00B1BDA3-9791-45A8-9969-140271812306}" presName="spacer" presStyleCnt="0"/>
      <dgm:spPr/>
    </dgm:pt>
    <dgm:pt modelId="{D7127C49-251F-47B7-A8B7-2A9D4BFCA73C}" type="pres">
      <dgm:prSet presAssocID="{1336DB11-DB29-4493-8EFA-22960D79BD9A}" presName="comp" presStyleCnt="0"/>
      <dgm:spPr/>
    </dgm:pt>
    <dgm:pt modelId="{0573AED8-EBA4-4404-B3A4-5D58AEB54530}" type="pres">
      <dgm:prSet presAssocID="{1336DB11-DB29-4493-8EFA-22960D79BD9A}" presName="box" presStyleLbl="node1" presStyleIdx="1" presStyleCnt="3" custScaleY="153750"/>
      <dgm:spPr/>
      <dgm:t>
        <a:bodyPr/>
        <a:lstStyle/>
        <a:p>
          <a:endParaRPr lang="ru-RU"/>
        </a:p>
      </dgm:t>
    </dgm:pt>
    <dgm:pt modelId="{0E550FF5-E603-4A57-B933-CB637E8CC355}" type="pres">
      <dgm:prSet presAssocID="{1336DB11-DB29-4493-8EFA-22960D79BD9A}" presName="img" presStyleLbl="fgImgPlace1" presStyleIdx="1" presStyleCnt="3" custLinFactNeighborX="1302" custLinFactNeighborY="-234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D24C3AFE-8565-473D-BA78-1EF2AA97777D}" type="pres">
      <dgm:prSet presAssocID="{1336DB11-DB29-4493-8EFA-22960D79BD9A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C585BC-5EEC-4144-B670-F04DE5B8A903}" type="pres">
      <dgm:prSet presAssocID="{E993BCB7-A670-4BD2-B524-7F335E9611C4}" presName="spacer" presStyleCnt="0"/>
      <dgm:spPr/>
    </dgm:pt>
    <dgm:pt modelId="{935A9241-3770-4958-86A8-A3ADEF8F22CF}" type="pres">
      <dgm:prSet presAssocID="{4BDBDF5D-64B3-4438-9838-5CEAE62F0C53}" presName="comp" presStyleCnt="0"/>
      <dgm:spPr/>
    </dgm:pt>
    <dgm:pt modelId="{20713A34-43BD-4720-8893-1EAD9513DF6B}" type="pres">
      <dgm:prSet presAssocID="{4BDBDF5D-64B3-4438-9838-5CEAE62F0C53}" presName="box" presStyleLbl="node1" presStyleIdx="2" presStyleCnt="3" custScaleY="140513"/>
      <dgm:spPr/>
      <dgm:t>
        <a:bodyPr/>
        <a:lstStyle/>
        <a:p>
          <a:endParaRPr lang="ru-RU"/>
        </a:p>
      </dgm:t>
    </dgm:pt>
    <dgm:pt modelId="{D7F99B96-30B1-4E7E-B306-92AC031D9943}" type="pres">
      <dgm:prSet presAssocID="{4BDBDF5D-64B3-4438-9838-5CEAE62F0C53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B83B23F4-517B-4A49-9129-65B3A141DF1D}" type="pres">
      <dgm:prSet presAssocID="{4BDBDF5D-64B3-4438-9838-5CEAE62F0C53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2ADB7C-F46F-4C2E-A0C4-399F687F0BF9}" type="presOf" srcId="{1336DB11-DB29-4493-8EFA-22960D79BD9A}" destId="{0573AED8-EBA4-4404-B3A4-5D58AEB54530}" srcOrd="0" destOrd="0" presId="urn:microsoft.com/office/officeart/2005/8/layout/vList4"/>
    <dgm:cxn modelId="{573AEDC7-D006-415F-AE52-CCFED6D649A6}" type="presOf" srcId="{61157AFA-A186-4085-853C-4B0BF74D76F0}" destId="{B04CC5D9-57B8-4C16-AD80-80E39ED4F900}" srcOrd="0" destOrd="0" presId="urn:microsoft.com/office/officeart/2005/8/layout/vList4"/>
    <dgm:cxn modelId="{1652C045-D8FD-4645-8E1E-C61A433A0B38}" type="presOf" srcId="{6DCDCB3B-1BEB-47F1-8C91-D051A6094D10}" destId="{D24C3AFE-8565-473D-BA78-1EF2AA97777D}" srcOrd="1" destOrd="2" presId="urn:microsoft.com/office/officeart/2005/8/layout/vList4"/>
    <dgm:cxn modelId="{306FD1C0-85F0-4A26-A9FA-F6FDD7EC3447}" type="presOf" srcId="{6DCDCB3B-1BEB-47F1-8C91-D051A6094D10}" destId="{0573AED8-EBA4-4404-B3A4-5D58AEB54530}" srcOrd="0" destOrd="2" presId="urn:microsoft.com/office/officeart/2005/8/layout/vList4"/>
    <dgm:cxn modelId="{B99D7966-8F9B-4326-931A-3D53A5CF0A76}" type="presOf" srcId="{311DEDB3-856E-4452-BF32-D97F77763635}" destId="{CD97F7BD-B1AF-4151-890A-A2DA5E4366A0}" srcOrd="1" destOrd="0" presId="urn:microsoft.com/office/officeart/2005/8/layout/vList4"/>
    <dgm:cxn modelId="{9DE4D5F4-41EC-4F1B-A82E-CFCB407955AF}" type="presOf" srcId="{3777A002-F8B3-4FCD-8E74-7E61DDA1CE7D}" destId="{93445E1F-188F-49F0-8E75-10734B859A06}" srcOrd="0" destOrd="1" presId="urn:microsoft.com/office/officeart/2005/8/layout/vList4"/>
    <dgm:cxn modelId="{CC803F58-A80D-459E-98FB-A3F7AB8503F4}" srcId="{61157AFA-A186-4085-853C-4B0BF74D76F0}" destId="{1336DB11-DB29-4493-8EFA-22960D79BD9A}" srcOrd="1" destOrd="0" parTransId="{C2FCC80A-820F-4872-9AC1-B3AB4CE15822}" sibTransId="{E993BCB7-A670-4BD2-B524-7F335E9611C4}"/>
    <dgm:cxn modelId="{72C59BE6-9700-40D9-AB4B-F8840E48C383}" srcId="{1336DB11-DB29-4493-8EFA-22960D79BD9A}" destId="{4FD8CF27-79F8-47B8-A0EF-CA068E97AF29}" srcOrd="0" destOrd="0" parTransId="{30A46F4B-5264-458D-B140-EB2F5A663112}" sibTransId="{CE9E886D-C659-4A15-889E-836EB7AE2780}"/>
    <dgm:cxn modelId="{AEBEC1F6-D44A-4D7B-926F-E1E2DC03BD20}" type="presOf" srcId="{C20F35CF-E584-4ED1-B1F5-EFAF6D45B436}" destId="{B83B23F4-517B-4A49-9129-65B3A141DF1D}" srcOrd="1" destOrd="2" presId="urn:microsoft.com/office/officeart/2005/8/layout/vList4"/>
    <dgm:cxn modelId="{AE0C2465-4D17-438A-BAAF-B94C508D030C}" type="presOf" srcId="{1336DB11-DB29-4493-8EFA-22960D79BD9A}" destId="{D24C3AFE-8565-473D-BA78-1EF2AA97777D}" srcOrd="1" destOrd="0" presId="urn:microsoft.com/office/officeart/2005/8/layout/vList4"/>
    <dgm:cxn modelId="{C8D38D60-E512-4EF1-8D08-E312AD4ECF11}" srcId="{311DEDB3-856E-4452-BF32-D97F77763635}" destId="{3777A002-F8B3-4FCD-8E74-7E61DDA1CE7D}" srcOrd="0" destOrd="0" parTransId="{4E703C71-351A-4E36-BD22-BB75B33AE376}" sibTransId="{967B6BB2-0E2C-49DA-9770-98673070BD7D}"/>
    <dgm:cxn modelId="{B5CA90A4-D357-4C46-B5C6-E750684F6CD3}" type="presOf" srcId="{311DEDB3-856E-4452-BF32-D97F77763635}" destId="{93445E1F-188F-49F0-8E75-10734B859A06}" srcOrd="0" destOrd="0" presId="urn:microsoft.com/office/officeart/2005/8/layout/vList4"/>
    <dgm:cxn modelId="{9315B078-F16C-492B-91F1-51D7A2F08F9C}" srcId="{4BDBDF5D-64B3-4438-9838-5CEAE62F0C53}" destId="{C20F35CF-E584-4ED1-B1F5-EFAF6D45B436}" srcOrd="1" destOrd="0" parTransId="{2365E186-9992-4A43-A51D-0CCCC93EDAA7}" sibTransId="{E39A37EB-81BA-4A31-BF5E-E72C131F6003}"/>
    <dgm:cxn modelId="{953E3ACB-CDED-41EA-B16F-32E2CD2C1F33}" type="presOf" srcId="{C20F35CF-E584-4ED1-B1F5-EFAF6D45B436}" destId="{20713A34-43BD-4720-8893-1EAD9513DF6B}" srcOrd="0" destOrd="2" presId="urn:microsoft.com/office/officeart/2005/8/layout/vList4"/>
    <dgm:cxn modelId="{DFFBFA0D-A2BA-4375-ACAF-6D320C1F8B6F}" type="presOf" srcId="{4BDBDF5D-64B3-4438-9838-5CEAE62F0C53}" destId="{20713A34-43BD-4720-8893-1EAD9513DF6B}" srcOrd="0" destOrd="0" presId="urn:microsoft.com/office/officeart/2005/8/layout/vList4"/>
    <dgm:cxn modelId="{38A1F9AE-2FCA-4DE6-800F-E4C183A5177B}" srcId="{61157AFA-A186-4085-853C-4B0BF74D76F0}" destId="{4BDBDF5D-64B3-4438-9838-5CEAE62F0C53}" srcOrd="2" destOrd="0" parTransId="{8BA664FF-46E0-475C-AA9B-C42CA2E9BBF3}" sibTransId="{67CD4C18-281A-4306-8125-B21E757ABB22}"/>
    <dgm:cxn modelId="{04FF1830-E038-4690-8417-A751545064AA}" srcId="{61157AFA-A186-4085-853C-4B0BF74D76F0}" destId="{311DEDB3-856E-4452-BF32-D97F77763635}" srcOrd="0" destOrd="0" parTransId="{B3DC3B76-A40C-4140-B53A-28E43A2227D1}" sibTransId="{00B1BDA3-9791-45A8-9969-140271812306}"/>
    <dgm:cxn modelId="{A6F1BD4E-274D-45AA-83A4-7DBC883DF4AA}" srcId="{4BDBDF5D-64B3-4438-9838-5CEAE62F0C53}" destId="{09AE043E-5C5B-4FC5-B038-1E4266440DDC}" srcOrd="0" destOrd="0" parTransId="{D683B1DE-5E5B-44DC-8729-209524BB26A3}" sibTransId="{5500AC7F-D412-4537-902B-6ADD0AA923DF}"/>
    <dgm:cxn modelId="{920F5254-0C4C-4D36-ACF5-6E7BA1D8FA21}" srcId="{1336DB11-DB29-4493-8EFA-22960D79BD9A}" destId="{6DCDCB3B-1BEB-47F1-8C91-D051A6094D10}" srcOrd="1" destOrd="0" parTransId="{6D86E21D-A7F6-498A-ADBF-95A8FDA7EF01}" sibTransId="{92146100-8143-44AC-803A-B478E6706EA7}"/>
    <dgm:cxn modelId="{0F983A77-63BC-496F-9156-F26A51C4C3A3}" srcId="{311DEDB3-856E-4452-BF32-D97F77763635}" destId="{C3D333B5-D076-4CA0-9F0D-681FBD2A7F25}" srcOrd="1" destOrd="0" parTransId="{566D4539-A746-4881-8B2F-D42DACC0E7AE}" sibTransId="{382FF24C-6296-4901-A7DD-CD4070EE9ABD}"/>
    <dgm:cxn modelId="{5ECEE5C0-8BEC-4112-A75E-BA37B11EED4A}" type="presOf" srcId="{4BDBDF5D-64B3-4438-9838-5CEAE62F0C53}" destId="{B83B23F4-517B-4A49-9129-65B3A141DF1D}" srcOrd="1" destOrd="0" presId="urn:microsoft.com/office/officeart/2005/8/layout/vList4"/>
    <dgm:cxn modelId="{96A61532-B84A-4556-A982-ED598F5E0474}" type="presOf" srcId="{09AE043E-5C5B-4FC5-B038-1E4266440DDC}" destId="{20713A34-43BD-4720-8893-1EAD9513DF6B}" srcOrd="0" destOrd="1" presId="urn:microsoft.com/office/officeart/2005/8/layout/vList4"/>
    <dgm:cxn modelId="{033B177F-78D0-471B-8140-75B925590F75}" type="presOf" srcId="{3777A002-F8B3-4FCD-8E74-7E61DDA1CE7D}" destId="{CD97F7BD-B1AF-4151-890A-A2DA5E4366A0}" srcOrd="1" destOrd="1" presId="urn:microsoft.com/office/officeart/2005/8/layout/vList4"/>
    <dgm:cxn modelId="{8F8CF4CE-3EC1-4A67-9A90-258A5E1F73A2}" type="presOf" srcId="{09AE043E-5C5B-4FC5-B038-1E4266440DDC}" destId="{B83B23F4-517B-4A49-9129-65B3A141DF1D}" srcOrd="1" destOrd="1" presId="urn:microsoft.com/office/officeart/2005/8/layout/vList4"/>
    <dgm:cxn modelId="{A7B9CE0B-58E7-435E-8EA3-97ECCFC8D67E}" type="presOf" srcId="{C3D333B5-D076-4CA0-9F0D-681FBD2A7F25}" destId="{CD97F7BD-B1AF-4151-890A-A2DA5E4366A0}" srcOrd="1" destOrd="2" presId="urn:microsoft.com/office/officeart/2005/8/layout/vList4"/>
    <dgm:cxn modelId="{52CD412E-8706-4113-BDE5-634E4F02D771}" type="presOf" srcId="{C3D333B5-D076-4CA0-9F0D-681FBD2A7F25}" destId="{93445E1F-188F-49F0-8E75-10734B859A06}" srcOrd="0" destOrd="2" presId="urn:microsoft.com/office/officeart/2005/8/layout/vList4"/>
    <dgm:cxn modelId="{5E06A3F2-5E67-4BB9-9303-F518D55F3866}" type="presOf" srcId="{4FD8CF27-79F8-47B8-A0EF-CA068E97AF29}" destId="{0573AED8-EBA4-4404-B3A4-5D58AEB54530}" srcOrd="0" destOrd="1" presId="urn:microsoft.com/office/officeart/2005/8/layout/vList4"/>
    <dgm:cxn modelId="{D1B106D7-75B0-4835-814B-58AF3195666D}" type="presOf" srcId="{4FD8CF27-79F8-47B8-A0EF-CA068E97AF29}" destId="{D24C3AFE-8565-473D-BA78-1EF2AA97777D}" srcOrd="1" destOrd="1" presId="urn:microsoft.com/office/officeart/2005/8/layout/vList4"/>
    <dgm:cxn modelId="{32132B4B-9485-4735-B0B7-EE8CB4E1C1B6}" type="presParOf" srcId="{B04CC5D9-57B8-4C16-AD80-80E39ED4F900}" destId="{89188DA1-9FA1-47A7-9603-4FDFB3C52635}" srcOrd="0" destOrd="0" presId="urn:microsoft.com/office/officeart/2005/8/layout/vList4"/>
    <dgm:cxn modelId="{84C7D0CB-D905-4A53-997F-EE05CCE9FFA6}" type="presParOf" srcId="{89188DA1-9FA1-47A7-9603-4FDFB3C52635}" destId="{93445E1F-188F-49F0-8E75-10734B859A06}" srcOrd="0" destOrd="0" presId="urn:microsoft.com/office/officeart/2005/8/layout/vList4"/>
    <dgm:cxn modelId="{BCEDB1AE-372E-4282-A6F9-36A1C8AC17F1}" type="presParOf" srcId="{89188DA1-9FA1-47A7-9603-4FDFB3C52635}" destId="{E4379627-1829-4F88-B7FE-9F14018CEDAB}" srcOrd="1" destOrd="0" presId="urn:microsoft.com/office/officeart/2005/8/layout/vList4"/>
    <dgm:cxn modelId="{DC5D5378-485A-43D4-B229-49377C80B259}" type="presParOf" srcId="{89188DA1-9FA1-47A7-9603-4FDFB3C52635}" destId="{CD97F7BD-B1AF-4151-890A-A2DA5E4366A0}" srcOrd="2" destOrd="0" presId="urn:microsoft.com/office/officeart/2005/8/layout/vList4"/>
    <dgm:cxn modelId="{916FEC76-3C23-49B9-9D4F-D5D324776BB4}" type="presParOf" srcId="{B04CC5D9-57B8-4C16-AD80-80E39ED4F900}" destId="{37304310-FAF8-421B-9D1B-0681233CFAFD}" srcOrd="1" destOrd="0" presId="urn:microsoft.com/office/officeart/2005/8/layout/vList4"/>
    <dgm:cxn modelId="{08BA4284-C8C7-439C-8DC7-CB6164E2AC2A}" type="presParOf" srcId="{B04CC5D9-57B8-4C16-AD80-80E39ED4F900}" destId="{D7127C49-251F-47B7-A8B7-2A9D4BFCA73C}" srcOrd="2" destOrd="0" presId="urn:microsoft.com/office/officeart/2005/8/layout/vList4"/>
    <dgm:cxn modelId="{353AEE91-1833-448E-AD49-6900D185AF58}" type="presParOf" srcId="{D7127C49-251F-47B7-A8B7-2A9D4BFCA73C}" destId="{0573AED8-EBA4-4404-B3A4-5D58AEB54530}" srcOrd="0" destOrd="0" presId="urn:microsoft.com/office/officeart/2005/8/layout/vList4"/>
    <dgm:cxn modelId="{B3CFD110-FD9E-4744-BB13-6A668C7D4F73}" type="presParOf" srcId="{D7127C49-251F-47B7-A8B7-2A9D4BFCA73C}" destId="{0E550FF5-E603-4A57-B933-CB637E8CC355}" srcOrd="1" destOrd="0" presId="urn:microsoft.com/office/officeart/2005/8/layout/vList4"/>
    <dgm:cxn modelId="{C35BC1C7-59B9-40DC-8294-8BEFD3B235B3}" type="presParOf" srcId="{D7127C49-251F-47B7-A8B7-2A9D4BFCA73C}" destId="{D24C3AFE-8565-473D-BA78-1EF2AA97777D}" srcOrd="2" destOrd="0" presId="urn:microsoft.com/office/officeart/2005/8/layout/vList4"/>
    <dgm:cxn modelId="{E1CEF114-D700-460B-8FEF-E0413CC38D19}" type="presParOf" srcId="{B04CC5D9-57B8-4C16-AD80-80E39ED4F900}" destId="{E5C585BC-5EEC-4144-B670-F04DE5B8A903}" srcOrd="3" destOrd="0" presId="urn:microsoft.com/office/officeart/2005/8/layout/vList4"/>
    <dgm:cxn modelId="{AEFA4376-E8B6-489D-A122-97C07B32B4D7}" type="presParOf" srcId="{B04CC5D9-57B8-4C16-AD80-80E39ED4F900}" destId="{935A9241-3770-4958-86A8-A3ADEF8F22CF}" srcOrd="4" destOrd="0" presId="urn:microsoft.com/office/officeart/2005/8/layout/vList4"/>
    <dgm:cxn modelId="{D420C0A1-D72E-47F8-A1F0-AAECDFE81EB9}" type="presParOf" srcId="{935A9241-3770-4958-86A8-A3ADEF8F22CF}" destId="{20713A34-43BD-4720-8893-1EAD9513DF6B}" srcOrd="0" destOrd="0" presId="urn:microsoft.com/office/officeart/2005/8/layout/vList4"/>
    <dgm:cxn modelId="{C7E3421F-FEC5-483B-8161-DB480CC88501}" type="presParOf" srcId="{935A9241-3770-4958-86A8-A3ADEF8F22CF}" destId="{D7F99B96-30B1-4E7E-B306-92AC031D9943}" srcOrd="1" destOrd="0" presId="urn:microsoft.com/office/officeart/2005/8/layout/vList4"/>
    <dgm:cxn modelId="{C6702238-06FB-4721-BAD5-02E0C1E1CCD1}" type="presParOf" srcId="{935A9241-3770-4958-86A8-A3ADEF8F22CF}" destId="{B83B23F4-517B-4A49-9129-65B3A141DF1D}" srcOrd="2" destOrd="0" presId="urn:microsoft.com/office/officeart/2005/8/layout/vList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2CB8B-BF8B-4D2D-8E42-4B5833EC2166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B93F6-FEBE-48C8-A24E-776B2E7301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231FE3-30A3-48FC-BCFE-F6AA92711533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E0B670-F4E0-48F1-9EA4-049008CA16A6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D91AFF-27CD-4CE7-B4F8-5B21A237EBDB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16DC4E0-76EB-44CD-8456-FEB21B8B0F3C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62322F-0400-4326-8677-8DCA72BC8081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A4D142-8FA6-4A5A-B4B8-81323C1D1BC0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E2ECAB-F4B5-440E-BB8A-E6BAD035DC3B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07FC58-DC2B-4080-A08A-EA7DF80ABFFA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AFF15C-B553-4F47-98C0-F334232B179D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38E232-3FB1-4EB9-BAB3-5F47B3485CB4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83D9A5-60D6-431F-A1EB-1682983AAF1F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0F26EA1-583B-481D-8FF4-FFA37DE4B325}" type="datetime1">
              <a:rPr lang="ru-RU" smtClean="0"/>
              <a:pPr/>
              <a:t>06.11.2021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osmam.ru/kak-napisat-tehnicheskij-tekst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3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 SKILLS FOR ENGINEERS.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Lecture 9.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1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63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214422"/>
            <a:ext cx="757242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9-MAVZU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ISTE’DODLARNI BOSHQARISH VA YUQORI SAMARALI ISHCHI GURUH TUZISH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2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63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214422"/>
            <a:ext cx="8072462" cy="4714908"/>
          </a:xfrm>
        </p:spPr>
        <p:txBody>
          <a:bodyPr>
            <a:noAutofit/>
          </a:bodyPr>
          <a:lstStyle/>
          <a:p>
            <a:pPr marL="627063" indent="-449263">
              <a:buFont typeface="+mj-lt"/>
              <a:buAutoNum type="arabicPeriod"/>
              <a:tabLst>
                <a:tab pos="627063" algn="l"/>
              </a:tabLst>
            </a:pP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Iste’dod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talant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tushunchasi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Iste’dodlar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aylanishi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3.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Iste'dodlar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b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tamoyillari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     4.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Menejerning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roli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vazifalari</a:t>
            </a: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6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5. Guruhda ishlash</a:t>
            </a:r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6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3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63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REJA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uz-Latn-U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VAZIYAT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4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71538" y="714356"/>
            <a:ext cx="478634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Insoniyat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tarixida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jami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107 milliard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yashagan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47675" indent="-361950">
              <a:buFont typeface="Arial" pitchFamily="34" charset="0"/>
              <a:buChar char="•"/>
            </a:pP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7675" indent="-447675">
              <a:buFont typeface="Arial" pitchFamily="34" charset="0"/>
              <a:buChar char="•"/>
            </a:pP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7675" indent="-447675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Insoniyatning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yillik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tarixida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400 “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Geniy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” 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o’ta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aqli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rivojlangan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Гений - значение, символизм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00760" y="3286124"/>
            <a:ext cx="2952771" cy="2214578"/>
          </a:xfrm>
          <a:prstGeom prst="rect">
            <a:avLst/>
          </a:prstGeom>
          <a:noFill/>
        </p:spPr>
      </p:pic>
      <p:pic>
        <p:nvPicPr>
          <p:cNvPr id="28676" name="Picture 4" descr="Рост населения Земли: 6 миллиардов за последние 200 лет — The World Onl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17144" y="857231"/>
            <a:ext cx="3626855" cy="214314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072198" y="550070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Leonardo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Vinchi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uz-Latn-U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azifa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raqobatbardoshlik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5</a:t>
            </a:fld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7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5008" y="928671"/>
            <a:ext cx="3357585" cy="2512943"/>
          </a:xfrm>
        </p:spPr>
      </p:pic>
      <p:sp>
        <p:nvSpPr>
          <p:cNvPr id="8" name="Прямоугольник 7"/>
          <p:cNvSpPr/>
          <p:nvPr/>
        </p:nvSpPr>
        <p:spPr>
          <a:xfrm>
            <a:off x="1071538" y="642918"/>
            <a:ext cx="471490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361950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kunlarda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dunyoda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207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mln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talaba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o’qimoqda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47675" indent="-361950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yilda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jahon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4 813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mlrd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USD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7675" indent="-361950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O’zbekistonda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Raqobat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oshmoqda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~140 OTM,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47675" indent="-361950"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Raqobat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rivojlanmoqda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86117" y="4071942"/>
            <a:ext cx="564360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Talantlarni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bumuhum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hodimlarni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joy-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joyiga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qo’yish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нутый угол 6"/>
          <p:cNvSpPr/>
          <p:nvPr/>
        </p:nvSpPr>
        <p:spPr>
          <a:xfrm>
            <a:off x="8645236" y="6289965"/>
            <a:ext cx="423398" cy="429491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2/9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357290" y="0"/>
            <a:ext cx="7429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 smtClean="0">
              <a:solidFill>
                <a:srgbClr val="FF0000"/>
              </a:solidFill>
            </a:endParaRPr>
          </a:p>
          <a:p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63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Iste’dod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talantlarni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Талант – Бесплатные иконки: люд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285860"/>
            <a:ext cx="1714512" cy="1714512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214678" y="1285860"/>
            <a:ext cx="592932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Talant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O’ta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qobiliyat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	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natijaviylik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	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ko’nikmalar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	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4" descr="управление талантами , управление, управление человеческими ресурсами"/>
          <p:cNvPicPr>
            <a:picLocks noChangeAspect="1" noChangeArrowheads="1"/>
          </p:cNvPicPr>
          <p:nvPr/>
        </p:nvPicPr>
        <p:blipFill>
          <a:blip r:embed="rId3"/>
          <a:srcRect l="18858" r="19837" b="4310"/>
          <a:stretch>
            <a:fillRect/>
          </a:stretch>
        </p:blipFill>
        <p:spPr bwMode="auto">
          <a:xfrm>
            <a:off x="1571604" y="3643313"/>
            <a:ext cx="1357322" cy="1883225"/>
          </a:xfrm>
          <a:prstGeom prst="rect">
            <a:avLst/>
          </a:prstGeom>
          <a:noFill/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6677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714356"/>
          </a:xfr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Talantlar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o’rni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axamiyati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214414" y="780566"/>
            <a:ext cx="7500990" cy="528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lnSpc>
                <a:spcPts val="4500"/>
              </a:lnSpc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¾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kompaniyalari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iste'dod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etishmovchiligini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kechirmoqda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55600" indent="-355600">
              <a:lnSpc>
                <a:spcPts val="4500"/>
              </a:lnSpc>
              <a:buFont typeface="Arial" pitchFamily="34" charset="0"/>
              <a:buChar char="•"/>
              <a:tabLst>
                <a:tab pos="355600" algn="l"/>
              </a:tabLst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54%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iste'dodning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etishmasligi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kompaniyaning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daromadliligiga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hisoblaydi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66700" indent="-266700">
              <a:lnSpc>
                <a:spcPts val="45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40% 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iste'dod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etishmasligi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yangiliklarga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yo'l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qo'ymaydi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55600" indent="-355600">
              <a:lnSpc>
                <a:spcPts val="45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46% 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kadrlar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inqirozi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muammolari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ustuvordir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hisoblaydi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214414" y="714356"/>
            <a:ext cx="75009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xodimlarining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salohiyatiing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qobiliyat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20%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714375" indent="-266700"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bo’lsada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miqyosi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texnologiyalari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bozorlari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madaniyati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vakolatidan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qat'i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nazar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tizim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biznesning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haqiqati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marL="266700" indent="-266700" algn="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Piter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Drucker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66700" indent="-2667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quvvati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pul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resurslardan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20%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kompaniyalar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bo’lardi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714356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Talantlar o’rni va axamiyati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42976" y="1071546"/>
            <a:ext cx="75009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Iste'dodlar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kompaniyaning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o'zgartirishi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kompaniyaning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qo'shgan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hissasi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darajadagi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salohiyatni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namoyon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odamlardir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66700" indent="-2667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Iste'dodlarni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boshqarish-bu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kelajagi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salohiyat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nuqtai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nazaridan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o'ziga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qiymatga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shaxslarni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turishdir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928694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Iste'dodlarni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boshqarish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: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tushunchalar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va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ta'riflar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71546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Xodimlar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siyosatidan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iste’dodlar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boshqaruviga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Схема 7"/>
          <p:cNvGraphicFramePr/>
          <p:nvPr/>
        </p:nvGraphicFramePr>
        <p:xfrm>
          <a:off x="1214382" y="1071546"/>
          <a:ext cx="7929618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928694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Iste’dodlar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boshqarish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aylanishi</a:t>
            </a:r>
            <a:endParaRPr lang="ru-RU" sz="32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1142976" y="1000108"/>
          <a:ext cx="7500958" cy="5500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928694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Menejerning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roli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va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vazifalari</a:t>
            </a:r>
            <a:endParaRPr lang="ru-RU" sz="44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2976" y="1000108"/>
            <a:ext cx="78581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Odamlarni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mentorlik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Murabbiylik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o’qitish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muammolarini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Innovatsiyalarni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qurish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Sog’lom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shaxslararo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muloqot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928694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Ish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joyini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tahlil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qilish</a:t>
            </a:r>
            <a:endParaRPr lang="ru-RU" sz="44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2976" y="928670"/>
            <a:ext cx="78581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42925" indent="-45720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1.Vazifalar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funktsiyalar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ro'yxatini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tusish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542925" indent="-45720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vazifa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natijalar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sifat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mezonlarini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542925" indent="-45720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hodisalarni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542925" indent="-45720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joyining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tavsifi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malaka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talablari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42925" indent="-45720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5. BKM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ta'rifi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vakolatlarni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542925" indent="-45720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ehtiyojlari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maqsadlarini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928694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Ish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joyini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tahlil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qilish</a:t>
            </a:r>
            <a:endParaRPr lang="ru-RU" sz="44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00166" y="1428736"/>
            <a:ext cx="2428892" cy="523220"/>
          </a:xfrm>
          <a:prstGeom prst="rect">
            <a:avLst/>
          </a:prstGeom>
          <a:solidFill>
            <a:srgbClr val="C00000">
              <a:alpha val="46000"/>
            </a:srgb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Vazifalar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0166" y="3071810"/>
            <a:ext cx="2428892" cy="95410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Sifat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natija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ko’rsatkichlari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00166" y="5042118"/>
            <a:ext cx="2428892" cy="954107"/>
          </a:xfrm>
          <a:prstGeom prst="rect">
            <a:avLst/>
          </a:prstGeom>
          <a:solidFill>
            <a:srgbClr val="92D050"/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Holatni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2571736" y="2357430"/>
            <a:ext cx="285752" cy="428628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2571736" y="4286256"/>
            <a:ext cx="285752" cy="428628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5143504" y="1214422"/>
            <a:ext cx="2428892" cy="954107"/>
          </a:xfrm>
          <a:prstGeom prst="rect">
            <a:avLst/>
          </a:prstGeom>
          <a:solidFill>
            <a:srgbClr val="92D050"/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joyi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talablari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43504" y="2714620"/>
            <a:ext cx="2428892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BKM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43504" y="3786190"/>
            <a:ext cx="2428892" cy="954107"/>
          </a:xfrm>
          <a:prstGeom prst="rect">
            <a:avLst/>
          </a:prstGeom>
          <a:solidFill>
            <a:srgbClr val="92D050"/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Layokatlilikni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6215074" y="2214554"/>
            <a:ext cx="285752" cy="428628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6215074" y="3286124"/>
            <a:ext cx="285752" cy="428628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5214942" y="5357826"/>
            <a:ext cx="2428892" cy="954107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Oqitish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extiyoji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maqsadlarini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низ 18"/>
          <p:cNvSpPr/>
          <p:nvPr/>
        </p:nvSpPr>
        <p:spPr>
          <a:xfrm>
            <a:off x="6286512" y="4857760"/>
            <a:ext cx="285752" cy="428628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928694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O’qitish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samaradorligi</a:t>
            </a:r>
            <a:endParaRPr lang="ru-RU" sz="44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20" name="Схема 19"/>
          <p:cNvGraphicFramePr/>
          <p:nvPr/>
        </p:nvGraphicFramePr>
        <p:xfrm>
          <a:off x="1357290" y="1071546"/>
          <a:ext cx="7572428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357322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O’qitish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usullari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samaradorligi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(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qayta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taqrorlash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)</a:t>
            </a:r>
            <a:endParaRPr lang="ru-RU" sz="44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1214414" y="1428736"/>
          <a:ext cx="7500990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Круговая стрелка 15"/>
          <p:cNvSpPr/>
          <p:nvPr/>
        </p:nvSpPr>
        <p:spPr>
          <a:xfrm rot="5400000" flipH="1">
            <a:off x="3857620" y="1285860"/>
            <a:ext cx="1500198" cy="2643206"/>
          </a:xfrm>
          <a:prstGeom prst="circularArrow">
            <a:avLst>
              <a:gd name="adj1" fmla="val 12500"/>
              <a:gd name="adj2" fmla="val 3161764"/>
              <a:gd name="adj3" fmla="val 20457681"/>
              <a:gd name="adj4" fmla="val 13885005"/>
              <a:gd name="adj5" fmla="val 125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357322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Iste’dodlarni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boshqarish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tizimi</a:t>
            </a:r>
            <a:endParaRPr lang="ru-RU" sz="44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1538" y="1714488"/>
            <a:ext cx="2857520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rgbClr val="FF0000">
                <a:alpha val="49000"/>
              </a:srgb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menejerlar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71538" y="3214686"/>
            <a:ext cx="2786082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rgbClr val="FF0000">
                <a:alpha val="49000"/>
              </a:srgb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O’rta</a:t>
            </a:r>
            <a:r>
              <a:rPr lang="en-US" dirty="0" smtClean="0"/>
              <a:t> </a:t>
            </a:r>
            <a:r>
              <a:rPr lang="en-US" dirty="0" err="1" smtClean="0"/>
              <a:t>pog’ona</a:t>
            </a:r>
            <a:r>
              <a:rPr lang="en-US" dirty="0" smtClean="0"/>
              <a:t> </a:t>
            </a:r>
            <a:r>
              <a:rPr lang="en-US" dirty="0" err="1" smtClean="0"/>
              <a:t>menejerlar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71538" y="4500570"/>
            <a:ext cx="2857520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rgbClr val="FF0000">
                <a:alpha val="49000"/>
              </a:srgb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Quyi</a:t>
            </a:r>
            <a:r>
              <a:rPr lang="en-US" dirty="0" smtClean="0"/>
              <a:t> </a:t>
            </a:r>
            <a:r>
              <a:rPr lang="en-US" dirty="0" err="1" smtClean="0"/>
              <a:t>pog’ona</a:t>
            </a:r>
            <a:r>
              <a:rPr lang="en-US" dirty="0" smtClean="0"/>
              <a:t> </a:t>
            </a:r>
            <a:r>
              <a:rPr lang="en-US" dirty="0" err="1" smtClean="0"/>
              <a:t>menejerlar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857620" y="5286388"/>
            <a:ext cx="1785950" cy="646331"/>
          </a:xfrm>
          <a:prstGeom prst="rect">
            <a:avLst/>
          </a:prstGeom>
          <a:solidFill>
            <a:srgbClr val="92D050"/>
          </a:solidFill>
          <a:ln w="25400">
            <a:solidFill>
              <a:srgbClr val="FF0000">
                <a:alpha val="49000"/>
              </a:srgb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Qobiliyatli</a:t>
            </a:r>
            <a:r>
              <a:rPr lang="en-US" dirty="0" smtClean="0"/>
              <a:t> OTM </a:t>
            </a:r>
            <a:r>
              <a:rPr lang="en-US" dirty="0" err="1" smtClean="0"/>
              <a:t>bitiruvchilari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357950" y="5214950"/>
            <a:ext cx="1785950" cy="646331"/>
          </a:xfrm>
          <a:prstGeom prst="rect">
            <a:avLst/>
          </a:prstGeom>
          <a:solidFill>
            <a:srgbClr val="92D050"/>
          </a:solidFill>
          <a:ln w="25400">
            <a:solidFill>
              <a:srgbClr val="FF0000">
                <a:alpha val="49000"/>
              </a:srgb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Tashkilotning</a:t>
            </a:r>
            <a:r>
              <a:rPr lang="en-US" dirty="0" smtClean="0"/>
              <a:t> </a:t>
            </a:r>
            <a:r>
              <a:rPr lang="en-US" dirty="0" err="1" smtClean="0"/>
              <a:t>xodimlar</a:t>
            </a:r>
            <a:r>
              <a:rPr lang="en-US" dirty="0" smtClean="0"/>
              <a:t> </a:t>
            </a:r>
            <a:r>
              <a:rPr lang="en-US" dirty="0" err="1" smtClean="0"/>
              <a:t>fondi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214942" y="4429132"/>
            <a:ext cx="1428760" cy="369332"/>
          </a:xfrm>
          <a:prstGeom prst="rect">
            <a:avLst/>
          </a:prstGeom>
          <a:solidFill>
            <a:srgbClr val="92D050"/>
          </a:solidFill>
          <a:ln w="25400">
            <a:solidFill>
              <a:srgbClr val="FF0000">
                <a:alpha val="49000"/>
              </a:srgb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Talent pool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143504" y="2643182"/>
            <a:ext cx="1285884" cy="646331"/>
          </a:xfrm>
          <a:prstGeom prst="rect">
            <a:avLst/>
          </a:prstGeom>
          <a:solidFill>
            <a:srgbClr val="92D050"/>
          </a:solidFill>
          <a:ln w="25400">
            <a:solidFill>
              <a:srgbClr val="FF0000">
                <a:alpha val="49000"/>
              </a:srgb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E’tiqodli</a:t>
            </a:r>
            <a:r>
              <a:rPr lang="en-US" dirty="0" smtClean="0"/>
              <a:t> </a:t>
            </a:r>
            <a:r>
              <a:rPr lang="en-US" dirty="0" err="1" smtClean="0"/>
              <a:t>menejerlar</a:t>
            </a:r>
            <a:endParaRPr lang="ru-RU" dirty="0"/>
          </a:p>
        </p:txBody>
      </p:sp>
      <p:sp>
        <p:nvSpPr>
          <p:cNvPr id="15" name="Круговая стрелка 14"/>
          <p:cNvSpPr/>
          <p:nvPr/>
        </p:nvSpPr>
        <p:spPr>
          <a:xfrm rot="5400000" flipH="1">
            <a:off x="6607983" y="4393412"/>
            <a:ext cx="642942" cy="1000132"/>
          </a:xfrm>
          <a:prstGeom prst="circularArrow">
            <a:avLst>
              <a:gd name="adj1" fmla="val 12500"/>
              <a:gd name="adj2" fmla="val 3161764"/>
              <a:gd name="adj3" fmla="val 20457681"/>
              <a:gd name="adj4" fmla="val 13318864"/>
              <a:gd name="adj5" fmla="val 125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8" name="Скругленная соединительная линия 17"/>
          <p:cNvCxnSpPr/>
          <p:nvPr/>
        </p:nvCxnSpPr>
        <p:spPr>
          <a:xfrm rot="16200000" flipV="1">
            <a:off x="2643174" y="3143248"/>
            <a:ext cx="3214710" cy="1071570"/>
          </a:xfrm>
          <a:prstGeom prst="curvedConnector3">
            <a:avLst>
              <a:gd name="adj1" fmla="val 50000"/>
            </a:avLst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Скругленная соединительная линия 19"/>
          <p:cNvCxnSpPr/>
          <p:nvPr/>
        </p:nvCxnSpPr>
        <p:spPr>
          <a:xfrm rot="16200000" flipV="1">
            <a:off x="3571868" y="2500306"/>
            <a:ext cx="2286016" cy="1571636"/>
          </a:xfrm>
          <a:prstGeom prst="curvedConnector3">
            <a:avLst>
              <a:gd name="adj1" fmla="val 50000"/>
            </a:avLst>
          </a:prstGeom>
          <a:ln w="444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357322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Iste’dodlarni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rivojlantirish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tizimi</a:t>
            </a:r>
            <a:endParaRPr lang="ru-RU" sz="44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3286116" y="1571612"/>
            <a:ext cx="2857520" cy="1214446"/>
          </a:xfrm>
          <a:prstGeom prst="ellipse">
            <a:avLst/>
          </a:prstGeom>
          <a:solidFill>
            <a:srgbClr val="92D050"/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71868" y="1714488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Rahbariyat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zahirasi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414" y="3692444"/>
            <a:ext cx="3429024" cy="2677656"/>
          </a:xfrm>
          <a:prstGeom prst="rect">
            <a:avLst/>
          </a:prstGeom>
          <a:solidFill>
            <a:srgbClr val="FFC000">
              <a:alpha val="50000"/>
            </a:srgb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indent="26670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Xodimlarga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extiyoj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26670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Attestatsiya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26670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26670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salohiyati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266700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tahlili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26670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Tashqiliy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loyiha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26670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extiyojlari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29256" y="3680302"/>
            <a:ext cx="3429024" cy="2677656"/>
          </a:xfrm>
          <a:prstGeom prst="rect">
            <a:avLst/>
          </a:prstGeom>
          <a:solidFill>
            <a:srgbClr val="FFC000">
              <a:alpha val="50000"/>
            </a:srgb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indent="26670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Lavozim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266700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o’sishni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rejalashtirish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26670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lavozimga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266700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o’tishga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26670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Rag’batlantirish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266700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dasturlari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26670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O’rinbosarlik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 rot="2874658">
            <a:off x="5832224" y="3055417"/>
            <a:ext cx="714380" cy="386550"/>
          </a:xfrm>
          <a:prstGeom prst="notched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с вырезом 24"/>
          <p:cNvSpPr/>
          <p:nvPr/>
        </p:nvSpPr>
        <p:spPr>
          <a:xfrm rot="7260138">
            <a:off x="2990207" y="2993883"/>
            <a:ext cx="708834" cy="395780"/>
          </a:xfrm>
          <a:prstGeom prst="notched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357322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Iste’dodlarni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rivojlantirish</a:t>
            </a:r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tizimi</a:t>
            </a:r>
            <a:endParaRPr lang="ru-RU" sz="44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1" name="Схема 10"/>
          <p:cNvGraphicFramePr/>
          <p:nvPr/>
        </p:nvGraphicFramePr>
        <p:xfrm>
          <a:off x="1285852" y="1357298"/>
          <a:ext cx="7572428" cy="514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20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143008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Lavozim</a:t>
            </a:r>
            <a:r>
              <a:rPr 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bo’yicha</a:t>
            </a:r>
            <a:r>
              <a:rPr 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o’sish</a:t>
            </a:r>
            <a:endParaRPr lang="ru-RU" sz="48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357554" y="1285860"/>
            <a:ext cx="2571768" cy="928694"/>
          </a:xfrm>
          <a:prstGeom prst="ellipse">
            <a:avLst/>
          </a:prstGeom>
          <a:solidFill>
            <a:srgbClr val="92D050"/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86182" y="1428737"/>
            <a:ext cx="178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Lavozim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o’sish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71604" y="2500306"/>
            <a:ext cx="2571768" cy="461665"/>
          </a:xfrm>
          <a:prstGeom prst="rect">
            <a:avLst/>
          </a:prstGeom>
          <a:solidFill>
            <a:srgbClr val="FFC000">
              <a:alpha val="50000"/>
            </a:srgb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indent="266700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ichida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57818" y="2500306"/>
            <a:ext cx="2571768" cy="461665"/>
          </a:xfrm>
          <a:prstGeom prst="rect">
            <a:avLst/>
          </a:prstGeom>
          <a:solidFill>
            <a:srgbClr val="FFC000">
              <a:alpha val="50000"/>
            </a:srgb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indent="266700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Tashkilotlararo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71604" y="3500438"/>
            <a:ext cx="2571768" cy="461665"/>
          </a:xfrm>
          <a:prstGeom prst="rect">
            <a:avLst/>
          </a:prstGeom>
          <a:solidFill>
            <a:srgbClr val="FFC000">
              <a:alpha val="50000"/>
            </a:srgb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indent="266700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Ixtisoslashgan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57818" y="3500438"/>
            <a:ext cx="2571768" cy="461665"/>
          </a:xfrm>
          <a:prstGeom prst="rect">
            <a:avLst/>
          </a:prstGeom>
          <a:solidFill>
            <a:srgbClr val="FFC000">
              <a:alpha val="50000"/>
            </a:srgb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indent="266700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Ixtisoslashmagan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28728" y="4505934"/>
            <a:ext cx="1428760" cy="461665"/>
          </a:xfrm>
          <a:prstGeom prst="rect">
            <a:avLst/>
          </a:prstGeom>
          <a:solidFill>
            <a:srgbClr val="FFC000">
              <a:alpha val="50000"/>
            </a:srgb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71802" y="4505934"/>
            <a:ext cx="1500198" cy="461665"/>
          </a:xfrm>
          <a:prstGeom prst="rect">
            <a:avLst/>
          </a:prstGeom>
          <a:solidFill>
            <a:srgbClr val="FFC000">
              <a:alpha val="50000"/>
            </a:srgb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indent="266700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Yonga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72066" y="4500570"/>
            <a:ext cx="1357322" cy="461665"/>
          </a:xfrm>
          <a:prstGeom prst="rect">
            <a:avLst/>
          </a:prstGeom>
          <a:solidFill>
            <a:srgbClr val="FFC000">
              <a:alpha val="50000"/>
            </a:srgb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Qadamli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43702" y="4500570"/>
            <a:ext cx="1428760" cy="461665"/>
          </a:xfrm>
          <a:prstGeom prst="rect">
            <a:avLst/>
          </a:prstGeom>
          <a:solidFill>
            <a:srgbClr val="FFC000">
              <a:alpha val="50000"/>
            </a:srgbClr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2428860" y="2285992"/>
            <a:ext cx="4500594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>
            <a:off x="2322497" y="2393149"/>
            <a:ext cx="213520" cy="79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>
            <a:off x="2322497" y="2392355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>
            <a:off x="6823091" y="2392355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6" idx="4"/>
          </p:cNvCxnSpPr>
          <p:nvPr/>
        </p:nvCxnSpPr>
        <p:spPr>
          <a:xfrm rot="5400000">
            <a:off x="4607719" y="2250273"/>
            <a:ext cx="71438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2428860" y="3213098"/>
            <a:ext cx="4500594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5400000">
            <a:off x="2322497" y="3105147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6823091" y="3106735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2428860" y="3286124"/>
            <a:ext cx="4500594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5400000">
            <a:off x="2322497" y="3392487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6823091" y="3392487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5400000">
            <a:off x="4607719" y="3250405"/>
            <a:ext cx="71438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428860" y="3214686"/>
            <a:ext cx="4500594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5400000">
            <a:off x="2322497" y="3106735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6823091" y="3108323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2428860" y="4214818"/>
            <a:ext cx="4500594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5400000">
            <a:off x="2322497" y="4106867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rot="5400000">
            <a:off x="6823091" y="4108455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2428860" y="4286256"/>
            <a:ext cx="4500594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rot="5400000">
            <a:off x="2322497" y="4392619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5400000">
            <a:off x="6823091" y="4392619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5400000">
            <a:off x="4607719" y="4250537"/>
            <a:ext cx="71438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5400000">
            <a:off x="5608645" y="4392619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rot="5400000">
            <a:off x="3679819" y="4392619"/>
            <a:ext cx="213520" cy="79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42976" y="1313811"/>
            <a:ext cx="75009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“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munosabat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kompaniya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manfaati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iqtidorli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xodimlar-biznesning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hayoti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o'limi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masalasi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marL="266700" indent="-266700" algn="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Straberg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Hans L.,  “Electrolux” Bosh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Direktori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66700" indent="-266700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42925" indent="-276225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“ Agar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strategiyasi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kompaniya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orada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rahbarlik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lavozimlarda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vakolatlar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"?</a:t>
            </a:r>
          </a:p>
          <a:p>
            <a:pPr marL="542925" indent="-276225" algn="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Metelercamp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Rojer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L., IBM Bosh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Direktori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Iste'dodlarni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boshqarish-rivojlanish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strategiyasining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elementi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22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42976" y="1313811"/>
            <a:ext cx="75009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Talant-yorqin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qobiliyatlarga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iqtidorli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shaxs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Iste'dodlarni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- "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o'rta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menejment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sohasida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iqtidorli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xodimlarga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sarmoya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kiritishga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kompaniya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faoliyati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" </a:t>
            </a:r>
          </a:p>
          <a:p>
            <a:pPr marL="266700" indent="-26670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266700" indent="-26670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“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odamlarni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joylarga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tayinlash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” –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MakKinzi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xodimning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salohiyatini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hakida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Iste'dodlar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va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ularni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boshqarish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23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071538" y="1158793"/>
            <a:ext cx="750099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kompaniya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xodimlarining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30% "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o'rnida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”,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70%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targ'ibga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66700" indent="-266700"/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266700" indent="-26670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o'qitish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individual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kishini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individual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maqsadli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o'qitish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yondashuviasosida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o'qitish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66700" indent="-266700"/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266700" indent="-26670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Kompaniyalar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sadoqati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kurashish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o'rniga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e'tibor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berishlari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Iste'dodlar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va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ularni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boshqarish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24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214414" y="1214422"/>
            <a:ext cx="7500990" cy="4151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ts val="4000"/>
              </a:lnSpc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mezonlar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28650">
              <a:lnSpc>
                <a:spcPts val="4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eng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yomonlarni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28650" indent="266700">
              <a:lnSpc>
                <a:spcPts val="4000"/>
              </a:lnSpc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insonning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mezonlari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66700" indent="-266700">
              <a:lnSpc>
                <a:spcPts val="4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iste'dodni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differentsial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895350" indent="-266700">
              <a:lnSpc>
                <a:spcPts val="4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yaxshisini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42925" indent="-542925">
              <a:lnSpc>
                <a:spcPts val="4000"/>
              </a:lnSpc>
              <a:buAutoNum type="arabicPeriod" startAt="2"/>
              <a:tabLst>
                <a:tab pos="542925" algn="l"/>
              </a:tabLst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joyidagi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o'zgartirish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42925" indent="-542925">
              <a:lnSpc>
                <a:spcPts val="4000"/>
              </a:lnSpc>
              <a:buAutoNum type="arabicPeriod" startAt="2"/>
              <a:tabLst>
                <a:tab pos="542925" algn="l"/>
              </a:tabLst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fazilatlarni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42925" indent="-542925">
              <a:lnSpc>
                <a:spcPts val="4000"/>
              </a:lnSpc>
              <a:buAutoNum type="arabicPeriod" startAt="2"/>
              <a:tabLst>
                <a:tab pos="542925" algn="l"/>
              </a:tabLst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xodim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iste’dod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egasidur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Iste'dodlar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boshqarish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dasturi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25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214414" y="1214422"/>
            <a:ext cx="778674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3200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Is`te'dodni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xolis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ob'ektiv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defTabSz="43200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Iste'dodni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lavozimlarda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orttirishga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defTabSz="43200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Kompaniyaning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strategiyasiga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iste'dodlarni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jalb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o'rtasidagi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oqilona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muvozanatni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saklash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/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514350" indent="-514350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Statistika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Buyuk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Britaniyada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xodimining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o'rtacha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byudjet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- 607 USD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tijorat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kompaniyalari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– 817 USD).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Iste'dodlar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boshqarish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dasturi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26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Iste'dodlar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boshqarish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usullari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va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tamoyillari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57290" y="1237855"/>
            <a:ext cx="3571900" cy="526297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Iste'dodlar</a:t>
            </a:r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boshqarish</a:t>
            </a:r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usullari</a:t>
            </a:r>
            <a:r>
              <a:rPr lang="en-US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: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Samaradorlik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Saqlab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Kompensatsiya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mukofot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Iste’dodlarni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joyiga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qo’yish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O’qitish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72066" y="1237855"/>
            <a:ext cx="3929090" cy="526297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Boshqarish</a:t>
            </a:r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tamoyillari</a:t>
            </a:r>
            <a:r>
              <a:rPr lang="en-US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: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Raxbariyatning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etakchiligi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ishtiroqi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Madaniyat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bo’lishi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Ivojlanish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strategiyaga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mosligi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Ichqi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bosqichma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bosqichlik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O’qitish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27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Iste'dodlar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boshqarish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usullari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va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tamoyillari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2976" y="1237855"/>
            <a:ext cx="3786214" cy="483209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Talant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yorqin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qobiliyatli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iste'dodli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Iste'dodlar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(High potential)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ommadan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iste'dodli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harakatlari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qarorlari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aqlli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original,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ba'zan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qoidalarga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zid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628" y="1237855"/>
            <a:ext cx="4000528" cy="483209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malakali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xodim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(successor)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kasbini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tajribaga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kadrlar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zaxirasi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murabbiy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saloxiyatli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xodim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etakchilik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fazilatlari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tizimli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fikrlash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iste'doddir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28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Iqtidorlarni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boshqarish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tizimining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tarkibiy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qismlari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: 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57290" y="1142984"/>
            <a:ext cx="7500990" cy="5078313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Jalb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Martaba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rejalashtirish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o’stirish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Uzluksizliko'zgarishlarni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rejalashtirish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Tashkiliy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samaradorligini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Jamoalar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shaxslarni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514350" indent="-5143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saqlab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29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Xodimlarni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jalb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qilish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strategiyalarini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qiyosiy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tahlil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qilish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: </a:t>
            </a:r>
            <a:endParaRPr lang="ru-RU" sz="32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71538" y="1071547"/>
          <a:ext cx="7929618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4809"/>
                <a:gridCol w="3964809"/>
              </a:tblGrid>
              <a:tr h="685492">
                <a:tc>
                  <a:txBody>
                    <a:bodyPr/>
                    <a:lstStyle/>
                    <a:p>
                      <a:r>
                        <a:rPr lang="en-US" sz="2400" b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Xodimlarni</a:t>
                      </a:r>
                      <a:r>
                        <a:rPr lang="en-US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en-US" sz="2400" b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jalb</a:t>
                      </a:r>
                      <a:r>
                        <a:rPr lang="en-US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qilish</a:t>
                      </a:r>
                      <a:r>
                        <a:rPr lang="en-US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uchun</a:t>
                      </a:r>
                      <a:r>
                        <a:rPr lang="en-US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eski</a:t>
                      </a:r>
                      <a:r>
                        <a:rPr lang="en-US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strategiyalar</a:t>
                      </a:r>
                      <a:r>
                        <a:rPr lang="en-US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Xodimlarni</a:t>
                      </a:r>
                      <a:r>
                        <a:rPr lang="en-US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jalb</a:t>
                      </a:r>
                      <a:r>
                        <a:rPr lang="en-US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qilishning</a:t>
                      </a:r>
                      <a:r>
                        <a:rPr lang="en-US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yangi</a:t>
                      </a:r>
                      <a:r>
                        <a:rPr lang="en-US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strategiyalari</a:t>
                      </a:r>
                      <a:r>
                        <a:rPr lang="en-US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85492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Barcha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iste'dodlarni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firma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ichida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tarbiyalash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Barcha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lavozimlarga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tashqi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iste'dodlarni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qo’yish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685492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Bo’shagan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lavozimlarga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ishga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olish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Doimo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iste'dodlarni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izlash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jalb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etish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685492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Maoshlar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mukofotlar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tizimi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cheklangan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Maoshlar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mukofotlar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tizimi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cheklanmagan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9715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Asosiysi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–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nomzodlardan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tanlash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Asosiysi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–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munosib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nomzodlarni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topish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9715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Kerak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bo’lganda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ishga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olish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Iste’dodlarni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aniqlash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talash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strategiya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asosida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30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Tashkilotda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iste'dodlarni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muvaffaqiyatli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boshqarish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omillari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: </a:t>
            </a:r>
            <a:endParaRPr lang="ru-RU" sz="32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2976" y="1134510"/>
            <a:ext cx="778674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tashkilotda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iste'dodlarni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strategiyasini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iqtidorli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xodimlarga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menejerlar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tsex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rahbarlar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chora-tadbirlar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o’kazish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innovatsion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korporativ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madaniyatni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361950" indent="-361950">
              <a:buFont typeface="Arial" pitchFamily="34" charset="0"/>
              <a:buChar char="•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iqtidorli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o'z-o'zini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anglashga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oqim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holati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shart-sharoitlar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1357322" cy="6858000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One –page report 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31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1214422"/>
            <a:ext cx="79296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AutoNum type="arabicPeriod"/>
            </a:pPr>
            <a:endParaRPr lang="ru-RU" dirty="0" smtClean="0"/>
          </a:p>
          <a:p>
            <a:pPr marL="342900" indent="-342900">
              <a:buFontTx/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t="22356"/>
          <a:stretch>
            <a:fillRect/>
          </a:stretch>
        </p:blipFill>
        <p:spPr bwMode="auto">
          <a:xfrm>
            <a:off x="2285984" y="-32301"/>
            <a:ext cx="6143668" cy="6890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714356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Raxbarlik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lavozimga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tavsiya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(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namuna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)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32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1000100" y="714356"/>
          <a:ext cx="8076192" cy="6000792"/>
        </p:xfrm>
        <a:graphic>
          <a:graphicData uri="http://schemas.openxmlformats.org/presentationml/2006/ole">
            <p:oleObj spid="_x0000_s1026" name="Слайд" r:id="rId3" imgW="3429037" imgH="2572661" progId="PowerPoint.Slide.8">
              <p:embed/>
            </p:oleObj>
          </a:graphicData>
        </a:graphic>
      </p:graphicFrame>
      <p:pic>
        <p:nvPicPr>
          <p:cNvPr id="3076" name="Picture 4" descr="UzPFL :: Абдухамид Абдураимов"/>
          <p:cNvPicPr>
            <a:picLocks noChangeAspect="1" noChangeArrowheads="1"/>
          </p:cNvPicPr>
          <p:nvPr/>
        </p:nvPicPr>
        <p:blipFill>
          <a:blip r:embed="rId4" cstate="print"/>
          <a:srcRect l="5000" r="4998"/>
          <a:stretch>
            <a:fillRect/>
          </a:stretch>
        </p:blipFill>
        <p:spPr bwMode="auto">
          <a:xfrm>
            <a:off x="7715272" y="785794"/>
            <a:ext cx="1285884" cy="14287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Guruhda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ishlash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33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8" descr="Командная работа, команда рук плоская цветовая линейка значок Иллюстрация  вектора - иллюстрации насчитывающей знак, конструкция: 163177889"/>
          <p:cNvPicPr>
            <a:picLocks noChangeAspect="1" noChangeArrowheads="1"/>
          </p:cNvPicPr>
          <p:nvPr/>
        </p:nvPicPr>
        <p:blipFill>
          <a:blip r:embed="rId2" cstate="print"/>
          <a:srcRect l="19509" t="18548" r="20338" b="24469"/>
          <a:stretch>
            <a:fillRect/>
          </a:stretch>
        </p:blipFill>
        <p:spPr bwMode="auto">
          <a:xfrm>
            <a:off x="8143900" y="0"/>
            <a:ext cx="1000100" cy="10001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071538" y="1000108"/>
            <a:ext cx="80724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Jamoaning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muvaffaqiyatli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faoliyati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bajarilishi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>
              <a:buFont typeface="Arial" pitchFamily="34" charset="0"/>
              <a:buChar char="•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Malakali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maqsadlarni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belgilash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indent="355600"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vazifalar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tarkibini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Batafsil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tizimining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Odamlarning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jamoada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355600"/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to’g’ri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insonlararo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munosabatlar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Guruhda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ishlash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34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8" descr="Командная работа, команда рук плоская цветовая линейка значок Иллюстрация  вектора - иллюстрации насчитывающей знак, конструкция: 163177889"/>
          <p:cNvPicPr>
            <a:picLocks noChangeAspect="1" noChangeArrowheads="1"/>
          </p:cNvPicPr>
          <p:nvPr/>
        </p:nvPicPr>
        <p:blipFill>
          <a:blip r:embed="rId2" cstate="print"/>
          <a:srcRect l="19509" t="18548" r="20338" b="24469"/>
          <a:stretch>
            <a:fillRect/>
          </a:stretch>
        </p:blipFill>
        <p:spPr bwMode="auto">
          <a:xfrm>
            <a:off x="8143900" y="0"/>
            <a:ext cx="1000100" cy="1000100"/>
          </a:xfrm>
          <a:prstGeom prst="rect">
            <a:avLst/>
          </a:prstGeom>
          <a:noFill/>
        </p:spPr>
      </p:pic>
      <p:pic>
        <p:nvPicPr>
          <p:cNvPr id="9" name="Рисунок 8" descr="Разрыв таланта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3547" y="1926272"/>
            <a:ext cx="6501791" cy="407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1428728" y="1214422"/>
            <a:ext cx="714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Muhandislik</a:t>
            </a:r>
            <a:r>
              <a:rPr lang="en-US" dirty="0" smtClean="0"/>
              <a:t> </a:t>
            </a:r>
            <a:r>
              <a:rPr lang="en-US" dirty="0" err="1" smtClean="0"/>
              <a:t>faoliyatida</a:t>
            </a:r>
            <a:r>
              <a:rPr lang="en-US" dirty="0" smtClean="0"/>
              <a:t> </a:t>
            </a:r>
            <a:r>
              <a:rPr lang="en-US" dirty="0" err="1" smtClean="0"/>
              <a:t>guruhni</a:t>
            </a:r>
            <a:r>
              <a:rPr lang="en-US" dirty="0" smtClean="0"/>
              <a:t> </a:t>
            </a:r>
            <a:r>
              <a:rPr lang="en-US" dirty="0" err="1" smtClean="0"/>
              <a:t>shaqllantirish</a:t>
            </a:r>
            <a:r>
              <a:rPr lang="en-US" dirty="0" smtClean="0"/>
              <a:t>  </a:t>
            </a:r>
            <a:r>
              <a:rPr lang="en-US" dirty="0" err="1" smtClean="0"/>
              <a:t>texnologiyasi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ishining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afzalliklari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35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8" descr="Командная работа, команда рук плоская цветовая линейка значок Иллюстрация  вектора - иллюстрации насчитывающей знак, конструкция: 163177889"/>
          <p:cNvPicPr>
            <a:picLocks noChangeAspect="1" noChangeArrowheads="1"/>
          </p:cNvPicPr>
          <p:nvPr/>
        </p:nvPicPr>
        <p:blipFill>
          <a:blip r:embed="rId2" cstate="print"/>
          <a:srcRect l="19509" t="18548" r="20338" b="24469"/>
          <a:stretch>
            <a:fillRect/>
          </a:stretch>
        </p:blipFill>
        <p:spPr bwMode="auto">
          <a:xfrm>
            <a:off x="8143900" y="0"/>
            <a:ext cx="1000100" cy="10001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071538" y="1000108"/>
            <a:ext cx="807246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rejimda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ishlaydigan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tashqariga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olmaydi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vakolatlari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chegaralangan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olmaydi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3-4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effektdan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chiqqan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kishiga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natijalarga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erishadi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indent="355600"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Individual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elementlarning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salohiyati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yig'indisi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– Synergy</a:t>
            </a:r>
          </a:p>
          <a:p>
            <a:pPr indent="3556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shakllanishining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tamoyillarini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inobatga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a'zolarining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g'oyalarini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fikrlarini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ishining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afzalliklari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36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8" descr="Командная работа, команда рук плоская цветовая линейка значок Иллюстрация  вектора - иллюстрации насчитывающей знак, конструкция: 163177889"/>
          <p:cNvPicPr>
            <a:picLocks noChangeAspect="1" noChangeArrowheads="1"/>
          </p:cNvPicPr>
          <p:nvPr/>
        </p:nvPicPr>
        <p:blipFill>
          <a:blip r:embed="rId2" cstate="print"/>
          <a:srcRect l="19509" t="18548" r="20338" b="24469"/>
          <a:stretch>
            <a:fillRect/>
          </a:stretch>
        </p:blipFill>
        <p:spPr bwMode="auto">
          <a:xfrm>
            <a:off x="8143900" y="0"/>
            <a:ext cx="1000100" cy="10001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285852" y="1142984"/>
            <a:ext cx="750099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Hamkorlik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odatiy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tashkiliy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bo'linmalardan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mutaxassislar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jamoaning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o'tkazish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ba'zan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hatto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imkonsiz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g'oyalarini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tinglashga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qaror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qilganligi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ishtirokchilar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qiziqarli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g'oyalar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sonini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muhokama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3556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deyarli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100%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muvaffaqiyatli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bo'lishiga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kafolatdir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37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Xulosa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va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takliflar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</a:t>
            </a:r>
            <a:endParaRPr lang="ru-RU" sz="40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1538" y="1428736"/>
            <a:ext cx="77867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Iste'dodlarni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ingliz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tilida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talent management) -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rivojlanishiga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hissa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qo'shishga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fazilatlarini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jalb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to'plami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38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Xulosa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va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takliflar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</a:t>
            </a:r>
            <a:endParaRPr lang="ru-RU" sz="40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85852" y="1357298"/>
            <a:ext cx="75009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Iqtidorni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muvaffaqiyatni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bozor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o'zgarishlariga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tezda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innovatsion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mahsulotlar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texnologiyalarni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zarurati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qobiliyatiga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tashkilotlar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qo'llaniladi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61950" indent="-361950"/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39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Xulosa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va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takliflar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</a:t>
            </a:r>
            <a:endParaRPr lang="ru-RU" sz="40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2976" y="1134510"/>
            <a:ext cx="778674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kompaniyalarning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raqobatbardoshlik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714375" indent="-352425"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bozor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mijozlar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sifatining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ko'rsatkichlari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714375" indent="-352425"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mahsulotlarni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tezkor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714375" indent="-352425"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xizmatlar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40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-24"/>
            <a:ext cx="8143900" cy="1071570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Xulosa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va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takliflar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</a:t>
            </a:r>
            <a:endParaRPr lang="ru-RU" sz="40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2976" y="1071546"/>
            <a:ext cx="800102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Iste'dodlarni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darajalari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motivator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munosib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joylarga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rejalashtirish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muddatda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samaradorlik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uzluksizlikni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ta'minlaydi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muddatli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maqsadlarini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oshirishga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qodir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malakali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g'ayratli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ta'minlashda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oqilona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jiddiy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sarmoyadir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Foydalalgan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adabiyotlar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481530"/>
          </a:xfrm>
        </p:spPr>
        <p:txBody>
          <a:bodyPr>
            <a:normAutofit fontScale="85000" lnSpcReduction="20000"/>
          </a:bodyPr>
          <a:lstStyle/>
          <a:p>
            <a:pPr marL="596646" indent="-514350">
              <a:buFont typeface="+mj-lt"/>
              <a:buAutoNum type="arabicParenR"/>
            </a:pPr>
            <a:r>
              <a:rPr lang="ru-RU" dirty="0" smtClean="0"/>
              <a:t>Практика управления человеческими ресурсами, Майкл </a:t>
            </a:r>
            <a:r>
              <a:rPr lang="ru-RU" dirty="0" err="1" smtClean="0"/>
              <a:t>Армстронг</a:t>
            </a:r>
            <a:r>
              <a:rPr lang="ru-RU" dirty="0" smtClean="0"/>
              <a:t> .</a:t>
            </a:r>
          </a:p>
          <a:p>
            <a:pPr marL="595313" indent="-595313">
              <a:buFont typeface="+mj-lt"/>
              <a:buAutoNum type="arabicParenR"/>
            </a:pPr>
            <a:r>
              <a:rPr lang="ru-RU" dirty="0" smtClean="0"/>
              <a:t>Управление </a:t>
            </a:r>
            <a:r>
              <a:rPr lang="ru-RU" dirty="0" err="1" smtClean="0"/>
              <a:t>талантами.Как</a:t>
            </a:r>
            <a:r>
              <a:rPr lang="ru-RU" dirty="0" smtClean="0"/>
              <a:t> извлечь выгоду из таланта ваших подчиненных. Автор: Алан </a:t>
            </a:r>
            <a:r>
              <a:rPr lang="ru-RU" dirty="0" err="1" smtClean="0"/>
              <a:t>Робертсон</a:t>
            </a:r>
            <a:r>
              <a:rPr lang="ru-RU" dirty="0" smtClean="0"/>
              <a:t>, </a:t>
            </a:r>
            <a:r>
              <a:rPr lang="ru-RU" dirty="0" err="1" smtClean="0"/>
              <a:t>Грэм</a:t>
            </a:r>
            <a:r>
              <a:rPr lang="ru-RU" dirty="0" smtClean="0"/>
              <a:t> </a:t>
            </a:r>
            <a:r>
              <a:rPr lang="ru-RU" dirty="0" err="1" smtClean="0"/>
              <a:t>Эбби</a:t>
            </a:r>
            <a:r>
              <a:rPr lang="ru-RU" dirty="0" smtClean="0"/>
              <a:t>.</a:t>
            </a:r>
          </a:p>
          <a:p>
            <a:pPr marL="596646" indent="-514350">
              <a:buFont typeface="+mj-lt"/>
              <a:buAutoNum type="arabicParenR"/>
            </a:pPr>
            <a:r>
              <a:rPr lang="ru-RU" dirty="0" err="1" smtClean="0"/>
              <a:t>Уравление</a:t>
            </a:r>
            <a:r>
              <a:rPr lang="ru-RU" dirty="0" smtClean="0"/>
              <a:t> талантами и ценностным предложением для сотрудника.</a:t>
            </a:r>
          </a:p>
          <a:p>
            <a:pPr marL="596646" indent="-514350">
              <a:buFont typeface="+mj-lt"/>
              <a:buAutoNum type="arabicParenR"/>
            </a:pPr>
            <a:r>
              <a:rPr lang="ru-RU" dirty="0" smtClean="0"/>
              <a:t>«Талант по требованию», Питер </a:t>
            </a:r>
            <a:r>
              <a:rPr lang="ru-RU" dirty="0" err="1" smtClean="0"/>
              <a:t>Каппелли</a:t>
            </a:r>
            <a:endParaRPr lang="ru-RU" dirty="0" smtClean="0"/>
          </a:p>
          <a:p>
            <a:pPr marL="596646" indent="-514350">
              <a:buFont typeface="+mj-lt"/>
              <a:buAutoNum type="arabicParenR"/>
            </a:pPr>
            <a:r>
              <a:rPr lang="ru-RU" dirty="0" smtClean="0"/>
              <a:t>«Война за таланты», </a:t>
            </a:r>
            <a:r>
              <a:rPr lang="ru-RU" dirty="0" err="1" smtClean="0"/>
              <a:t>Эд</a:t>
            </a:r>
            <a:r>
              <a:rPr lang="ru-RU" dirty="0" smtClean="0"/>
              <a:t> </a:t>
            </a:r>
            <a:r>
              <a:rPr lang="ru-RU" dirty="0" err="1" smtClean="0"/>
              <a:t>Майклз</a:t>
            </a:r>
            <a:r>
              <a:rPr lang="ru-RU" dirty="0" smtClean="0"/>
              <a:t>, </a:t>
            </a:r>
            <a:r>
              <a:rPr lang="ru-RU" dirty="0" err="1" smtClean="0"/>
              <a:t>Хелен</a:t>
            </a:r>
            <a:r>
              <a:rPr lang="ru-RU" dirty="0" smtClean="0"/>
              <a:t> </a:t>
            </a:r>
            <a:r>
              <a:rPr lang="ru-RU" dirty="0" err="1" smtClean="0"/>
              <a:t>Хэндфилд-Джонс</a:t>
            </a:r>
            <a:r>
              <a:rPr lang="ru-RU" dirty="0" smtClean="0"/>
              <a:t>, Элизабет </a:t>
            </a:r>
            <a:r>
              <a:rPr lang="ru-RU" dirty="0" err="1" smtClean="0"/>
              <a:t>Экселрод</a:t>
            </a:r>
            <a:endParaRPr lang="ru-RU" dirty="0" smtClean="0"/>
          </a:p>
          <a:p>
            <a:pPr marL="596646" indent="-514350">
              <a:buFont typeface="+mj-lt"/>
              <a:buAutoNum type="arabicParenR"/>
            </a:pPr>
            <a:r>
              <a:rPr lang="ru-RU" dirty="0" smtClean="0"/>
              <a:t>«Энциклопедия менеджмента», Питер </a:t>
            </a:r>
            <a:r>
              <a:rPr lang="ru-RU" dirty="0" err="1" smtClean="0"/>
              <a:t>Друкер</a:t>
            </a:r>
            <a:r>
              <a:rPr lang="en-US" dirty="0" smtClean="0"/>
              <a:t>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41</a:t>
            </a:fld>
            <a:endParaRPr lang="ru-RU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z-Latn-U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ZORAT SAVOLLAR</a:t>
            </a:r>
            <a:r>
              <a:rPr lang="ru-RU" sz="4400" b="1" dirty="0" smtClean="0">
                <a:solidFill>
                  <a:srgbClr val="C00000"/>
                </a:solidFill>
              </a:rPr>
              <a:t/>
            </a:r>
            <a:br>
              <a:rPr lang="ru-RU" sz="4400" b="1" dirty="0" smtClean="0">
                <a:solidFill>
                  <a:srgbClr val="C00000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96646" indent="-514350">
              <a:buNone/>
            </a:pPr>
            <a:r>
              <a:rPr lang="en-US" dirty="0" smtClean="0"/>
              <a:t>1. </a:t>
            </a:r>
            <a:r>
              <a:rPr lang="en-US" dirty="0" err="1" smtClean="0"/>
              <a:t>Talant</a:t>
            </a:r>
            <a:r>
              <a:rPr lang="en-US" dirty="0" smtClean="0"/>
              <a:t> </a:t>
            </a:r>
            <a:r>
              <a:rPr lang="en-US" dirty="0" err="1" smtClean="0"/>
              <a:t>tushunchasi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 </a:t>
            </a:r>
            <a:r>
              <a:rPr lang="en-US" dirty="0" err="1" smtClean="0"/>
              <a:t>ayting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Talantlarni</a:t>
            </a:r>
            <a:r>
              <a:rPr lang="en-US" dirty="0" smtClean="0"/>
              <a:t> </a:t>
            </a:r>
            <a:r>
              <a:rPr lang="en-US" dirty="0" err="1" smtClean="0"/>
              <a:t>o’rni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ahamiyatini</a:t>
            </a:r>
            <a:r>
              <a:rPr lang="en-US" dirty="0" smtClean="0"/>
              <a:t> </a:t>
            </a:r>
            <a:r>
              <a:rPr lang="en-US" dirty="0" err="1" smtClean="0"/>
              <a:t>tushuntiring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3. </a:t>
            </a:r>
            <a:r>
              <a:rPr lang="en-US" dirty="0" err="1" smtClean="0"/>
              <a:t>Korxona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tashkilotlar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iste’dodlarni</a:t>
            </a:r>
            <a:r>
              <a:rPr lang="en-US" dirty="0" smtClean="0"/>
              <a:t> </a:t>
            </a:r>
            <a:r>
              <a:rPr lang="en-US" dirty="0" err="1" smtClean="0"/>
              <a:t>rivojlantirish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boshqarishning</a:t>
            </a:r>
            <a:r>
              <a:rPr lang="en-US" dirty="0" smtClean="0"/>
              <a:t>  </a:t>
            </a:r>
            <a:r>
              <a:rPr lang="en-US" dirty="0" err="1" smtClean="0"/>
              <a:t>muhimliligi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4. </a:t>
            </a:r>
            <a:r>
              <a:rPr lang="en-US" dirty="0" err="1" smtClean="0"/>
              <a:t>Kompaniyada</a:t>
            </a:r>
            <a:r>
              <a:rPr lang="en-US" dirty="0" smtClean="0"/>
              <a:t> </a:t>
            </a:r>
            <a:r>
              <a:rPr lang="en-US" dirty="0" err="1" smtClean="0"/>
              <a:t>menejer</a:t>
            </a:r>
            <a:r>
              <a:rPr lang="en-US" dirty="0" smtClean="0"/>
              <a:t> </a:t>
            </a:r>
            <a:r>
              <a:rPr lang="en-US" dirty="0" err="1" smtClean="0"/>
              <a:t>roli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 </a:t>
            </a:r>
            <a:r>
              <a:rPr lang="en-US" dirty="0" err="1" smtClean="0"/>
              <a:t>vazifalari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5. </a:t>
            </a:r>
            <a:r>
              <a:rPr lang="en-US" dirty="0" err="1" smtClean="0"/>
              <a:t>Xodimlarni</a:t>
            </a:r>
            <a:r>
              <a:rPr lang="en-US" dirty="0" smtClean="0"/>
              <a:t> </a:t>
            </a:r>
            <a:r>
              <a:rPr lang="en-US" dirty="0" err="1" smtClean="0"/>
              <a:t>o’qitish</a:t>
            </a:r>
            <a:r>
              <a:rPr lang="en-US" dirty="0" smtClean="0"/>
              <a:t> </a:t>
            </a:r>
            <a:r>
              <a:rPr lang="en-US" dirty="0" err="1" smtClean="0"/>
              <a:t>usullari</a:t>
            </a:r>
            <a:r>
              <a:rPr lang="en-US" dirty="0" smtClean="0"/>
              <a:t> </a:t>
            </a:r>
            <a:r>
              <a:rPr lang="en-US" dirty="0" err="1" smtClean="0"/>
              <a:t>samaradorligi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?</a:t>
            </a:r>
          </a:p>
          <a:p>
            <a:pPr marL="596646" indent="-514350">
              <a:buNone/>
            </a:pPr>
            <a:r>
              <a:rPr lang="en-US" dirty="0" smtClean="0"/>
              <a:t>6. </a:t>
            </a:r>
            <a:r>
              <a:rPr lang="en-US" dirty="0" err="1" smtClean="0"/>
              <a:t>Iste’dodlarni</a:t>
            </a:r>
            <a:r>
              <a:rPr lang="en-US" dirty="0" smtClean="0"/>
              <a:t> </a:t>
            </a:r>
            <a:r>
              <a:rPr lang="en-US" dirty="0" err="1" smtClean="0"/>
              <a:t>boshqarish</a:t>
            </a:r>
            <a:r>
              <a:rPr lang="en-US" dirty="0" smtClean="0"/>
              <a:t> </a:t>
            </a:r>
            <a:r>
              <a:rPr lang="en-US" dirty="0" err="1" smtClean="0"/>
              <a:t>dasturi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tamoyillari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 </a:t>
            </a:r>
            <a:r>
              <a:rPr lang="en-US" dirty="0" err="1" smtClean="0"/>
              <a:t>gapiring</a:t>
            </a:r>
            <a:r>
              <a:rPr lang="en-US" dirty="0" smtClean="0"/>
              <a:t>.</a:t>
            </a:r>
          </a:p>
          <a:p>
            <a:pPr marL="596646" indent="-514350">
              <a:buNone/>
            </a:pPr>
            <a:r>
              <a:rPr lang="en-US" dirty="0" smtClean="0"/>
              <a:t>7. </a:t>
            </a:r>
            <a:r>
              <a:rPr lang="en-US" dirty="0" err="1" smtClean="0"/>
              <a:t>Jamoaviy</a:t>
            </a:r>
            <a:r>
              <a:rPr lang="en-US" dirty="0" smtClean="0"/>
              <a:t> </a:t>
            </a:r>
            <a:r>
              <a:rPr lang="en-US" dirty="0" err="1" smtClean="0"/>
              <a:t>faoliyatning</a:t>
            </a:r>
            <a:r>
              <a:rPr lang="en-US" dirty="0" smtClean="0"/>
              <a:t> </a:t>
            </a:r>
            <a:r>
              <a:rPr lang="en-US" dirty="0" err="1" smtClean="0"/>
              <a:t>afzalliklari</a:t>
            </a:r>
            <a:r>
              <a:rPr lang="en-US" dirty="0" smtClean="0"/>
              <a:t> </a:t>
            </a:r>
            <a:r>
              <a:rPr lang="en-US" dirty="0" err="1" smtClean="0"/>
              <a:t>nimada</a:t>
            </a:r>
            <a:r>
              <a:rPr lang="en-US" dirty="0" smtClean="0"/>
              <a:t>?</a:t>
            </a:r>
          </a:p>
          <a:p>
            <a:pPr marL="596646" indent="-514350">
              <a:buNone/>
            </a:pPr>
            <a:r>
              <a:rPr lang="en-US" dirty="0" smtClean="0"/>
              <a:t>8. </a:t>
            </a:r>
            <a:r>
              <a:rPr lang="en-US" dirty="0" err="1" smtClean="0"/>
              <a:t>Tashkilotlarda</a:t>
            </a:r>
            <a:r>
              <a:rPr lang="en-US" dirty="0" smtClean="0"/>
              <a:t> </a:t>
            </a:r>
            <a:r>
              <a:rPr lang="en-US" dirty="0" err="1" smtClean="0"/>
              <a:t>iste’dodlarni</a:t>
            </a:r>
            <a:r>
              <a:rPr lang="en-US" dirty="0" smtClean="0"/>
              <a:t> </a:t>
            </a:r>
            <a:r>
              <a:rPr lang="en-US" dirty="0" err="1" smtClean="0"/>
              <a:t>muvaffaqiyatli</a:t>
            </a:r>
            <a:r>
              <a:rPr lang="en-US" dirty="0" smtClean="0"/>
              <a:t> </a:t>
            </a:r>
            <a:r>
              <a:rPr lang="en-US" dirty="0" err="1" smtClean="0"/>
              <a:t>boshqarish</a:t>
            </a:r>
            <a:r>
              <a:rPr lang="en-US" dirty="0" smtClean="0"/>
              <a:t> </a:t>
            </a:r>
            <a:r>
              <a:rPr lang="en-US" dirty="0" err="1" smtClean="0"/>
              <a:t>omillarini</a:t>
            </a:r>
            <a:r>
              <a:rPr lang="en-US" dirty="0" smtClean="0"/>
              <a:t> </a:t>
            </a:r>
            <a:r>
              <a:rPr lang="en-US" dirty="0" err="1" smtClean="0"/>
              <a:t>tushuntiring</a:t>
            </a:r>
            <a:r>
              <a:rPr lang="en-US" dirty="0" smtClean="0"/>
              <a:t>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43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E’tiboringiz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rahmat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44</a:t>
            </a:fld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6129</TotalTime>
  <Words>1402</Words>
  <Application>Microsoft Office PowerPoint</Application>
  <PresentationFormat>Экран (4:3)</PresentationFormat>
  <Paragraphs>295</Paragraphs>
  <Slides>44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6" baseType="lpstr">
      <vt:lpstr>Солнцестояние</vt:lpstr>
      <vt:lpstr>Слайд</vt:lpstr>
      <vt:lpstr>SOFT SKILLS FOR ENGINEERS.  Lecture 9. </vt:lpstr>
      <vt:lpstr>9-MAVZU   ISTE’DODLARNI BOSHQARISH VA YUQORI SAMARALI ISHCHI GURUH TUZISH</vt:lpstr>
      <vt:lpstr>Iste’dod / talant tushunchasi 2. Iste’dodlar boshqarish aylanishi  3. Iste'dodlar boshqarish usullari           va tamoyillari       4. Menejerning roli va vazifalari   5. Guruhda ishlash </vt:lpstr>
      <vt:lpstr>Слайд 4</vt:lpstr>
      <vt:lpstr>Слайд 5</vt:lpstr>
      <vt:lpstr>Слайд 6</vt:lpstr>
      <vt:lpstr>Talantlar o’rni va axamiyati</vt:lpstr>
      <vt:lpstr>Слайд 8</vt:lpstr>
      <vt:lpstr>Слайд 9</vt:lpstr>
      <vt:lpstr>Xodimlar siyosatidan iste’dodlar boshqaruviga 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One –page report </vt:lpstr>
      <vt:lpstr>Raxbarlik lavozimga tavsiya (namuna)</vt:lpstr>
      <vt:lpstr>Guruhda ishlash</vt:lpstr>
      <vt:lpstr>Guruhda ishlash</vt:lpstr>
      <vt:lpstr>Jamoa ishining afzalliklari</vt:lpstr>
      <vt:lpstr>Jamoa ishining afzalliklari</vt:lpstr>
      <vt:lpstr>Слайд 37</vt:lpstr>
      <vt:lpstr>Слайд 38</vt:lpstr>
      <vt:lpstr>Слайд 39</vt:lpstr>
      <vt:lpstr>Слайд 40</vt:lpstr>
      <vt:lpstr>Foydalalgan va tavsiya etilgan adabiyotlar</vt:lpstr>
      <vt:lpstr> NAZORAT SAVOLLAR </vt:lpstr>
      <vt:lpstr>Savollar, qo’shimchalar, e’tirozlar,  takliflar </vt:lpstr>
      <vt:lpstr>E’tiboringiz uchun rahmat!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478</cp:revision>
  <dcterms:created xsi:type="dcterms:W3CDTF">2021-05-20T07:27:36Z</dcterms:created>
  <dcterms:modified xsi:type="dcterms:W3CDTF">2021-11-06T04:32:23Z</dcterms:modified>
</cp:coreProperties>
</file>